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showSpecialPlsOnTitleSld="0">
  <p:sldMasterIdLst>
    <p:sldMasterId id="2147483671" r:id="rId5"/>
    <p:sldMasterId id="2147483672" r:id="rId6"/>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7F3833E9-B1E7-4B60-97F3-EF977055B25E}">
  <a:tblStyle styleId="{7F3833E9-B1E7-4B60-97F3-EF977055B25E}"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3.xml"/><Relationship Id="rId11" Type="http://schemas.openxmlformats.org/officeDocument/2006/relationships/slide" Target="slides/slide4.xml"/><Relationship Id="rId10" Type="http://schemas.openxmlformats.org/officeDocument/2006/relationships/slide" Target="slides/slide3.xml"/><Relationship Id="rId13" Type="http://schemas.openxmlformats.org/officeDocument/2006/relationships/slide" Target="slides/slide6.xml"/><Relationship Id="rId12" Type="http://schemas.openxmlformats.org/officeDocument/2006/relationships/slide" Target="slides/slide5.xml"/><Relationship Id="rId1" Type="http://schemas.openxmlformats.org/officeDocument/2006/relationships/theme" Target="theme/theme3.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2.xml"/><Relationship Id="rId15" Type="http://schemas.openxmlformats.org/officeDocument/2006/relationships/slide" Target="slides/slide8.xml"/><Relationship Id="rId14" Type="http://schemas.openxmlformats.org/officeDocument/2006/relationships/slide" Target="slides/slide7.xml"/><Relationship Id="rId17" Type="http://schemas.openxmlformats.org/officeDocument/2006/relationships/slide" Target="slides/slide10.xml"/><Relationship Id="rId16" Type="http://schemas.openxmlformats.org/officeDocument/2006/relationships/slide" Target="slides/slide9.xml"/><Relationship Id="rId5" Type="http://schemas.openxmlformats.org/officeDocument/2006/relationships/slideMaster" Target="slideMasters/slideMaster1.xml"/><Relationship Id="rId19" Type="http://schemas.openxmlformats.org/officeDocument/2006/relationships/slide" Target="slides/slide12.xml"/><Relationship Id="rId6" Type="http://schemas.openxmlformats.org/officeDocument/2006/relationships/slideMaster" Target="slideMasters/slideMaster2.xml"/><Relationship Id="rId18" Type="http://schemas.openxmlformats.org/officeDocument/2006/relationships/slide" Target="slides/slide11.xml"/><Relationship Id="rId7" Type="http://schemas.openxmlformats.org/officeDocument/2006/relationships/notesMaster" Target="notesMasters/notesMaster1.xml"/><Relationship Id="rId8"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g1b20e1e2416_0_0:notes"/>
          <p:cNvSpPr txBox="1"/>
          <p:nvPr>
            <p:ph idx="2" type="hdr"/>
          </p:nvPr>
        </p:nvSpPr>
        <p:spPr>
          <a:xfrm>
            <a:off x="5564915" y="111084"/>
            <a:ext cx="647400" cy="195900"/>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Clr>
                <a:srgbClr val="000000"/>
              </a:buClr>
              <a:buSzPts val="1400"/>
              <a:buFont typeface="Arial"/>
              <a:buNone/>
            </a:pPr>
            <a:r>
              <a:rPr b="1" i="0" lang="en" sz="1400" u="none" cap="none" strike="noStrike">
                <a:solidFill>
                  <a:schemeClr val="dk1"/>
                </a:solidFill>
                <a:latin typeface="Times New Roman"/>
                <a:ea typeface="Times New Roman"/>
                <a:cs typeface="Times New Roman"/>
                <a:sym typeface="Times New Roman"/>
              </a:rPr>
              <a:t>doc.: IEEE 802.11-19/xxxxr0</a:t>
            </a:r>
            <a:endParaRPr b="0" i="0" sz="1400" u="none" cap="none" strike="noStrike">
              <a:solidFill>
                <a:srgbClr val="000000"/>
              </a:solidFill>
              <a:latin typeface="Arial"/>
              <a:ea typeface="Arial"/>
              <a:cs typeface="Arial"/>
              <a:sym typeface="Arial"/>
            </a:endParaRPr>
          </a:p>
        </p:txBody>
      </p:sp>
      <p:sp>
        <p:nvSpPr>
          <p:cNvPr id="123" name="Google Shape;123;g1b20e1e2416_0_0:notes"/>
          <p:cNvSpPr txBox="1"/>
          <p:nvPr/>
        </p:nvSpPr>
        <p:spPr>
          <a:xfrm>
            <a:off x="647344" y="108581"/>
            <a:ext cx="1210200" cy="198300"/>
          </a:xfrm>
          <a:prstGeom prst="rect">
            <a:avLst/>
          </a:prstGeom>
          <a:noFill/>
          <a:ln>
            <a:noFill/>
          </a:ln>
        </p:spPr>
        <p:txBody>
          <a:bodyPr anchorCtr="0" anchor="b" bIns="0" lIns="0" spcFirstLastPara="1" rIns="0" wrap="square" tIns="0">
            <a:noAutofit/>
          </a:bodyPr>
          <a:lstStyle/>
          <a:p>
            <a:pPr indent="0" lvl="0" marL="0" marR="0" rtl="0" algn="l">
              <a:lnSpc>
                <a:spcPct val="100000"/>
              </a:lnSpc>
              <a:spcBef>
                <a:spcPts val="0"/>
              </a:spcBef>
              <a:spcAft>
                <a:spcPts val="0"/>
              </a:spcAft>
              <a:buClr>
                <a:srgbClr val="000000"/>
              </a:buClr>
              <a:buSzPts val="1400"/>
              <a:buFont typeface="Arial"/>
              <a:buNone/>
            </a:pPr>
            <a:r>
              <a:rPr b="1" i="0" lang="en" sz="1400" u="none" cap="none" strike="noStrike">
                <a:solidFill>
                  <a:schemeClr val="dk1"/>
                </a:solidFill>
                <a:latin typeface="Times New Roman"/>
                <a:ea typeface="Times New Roman"/>
                <a:cs typeface="Times New Roman"/>
                <a:sym typeface="Times New Roman"/>
              </a:rPr>
              <a:t>November 2012</a:t>
            </a:r>
            <a:endParaRPr b="0" i="0" sz="1400" u="none" cap="none" strike="noStrike">
              <a:solidFill>
                <a:srgbClr val="000000"/>
              </a:solidFill>
              <a:latin typeface="Arial"/>
              <a:ea typeface="Arial"/>
              <a:cs typeface="Arial"/>
              <a:sym typeface="Arial"/>
            </a:endParaRPr>
          </a:p>
        </p:txBody>
      </p:sp>
      <p:sp>
        <p:nvSpPr>
          <p:cNvPr id="124" name="Google Shape;124;g1b20e1e2416_0_0:notes"/>
          <p:cNvSpPr txBox="1"/>
          <p:nvPr>
            <p:ph idx="11" type="ftr"/>
          </p:nvPr>
        </p:nvSpPr>
        <p:spPr>
          <a:xfrm>
            <a:off x="4070307" y="8853135"/>
            <a:ext cx="2142000" cy="170100"/>
          </a:xfrm>
          <a:prstGeom prst="rect">
            <a:avLst/>
          </a:prstGeom>
          <a:noFill/>
          <a:ln>
            <a:noFill/>
          </a:ln>
        </p:spPr>
        <p:txBody>
          <a:bodyPr anchorCtr="0" anchor="t" bIns="0" lIns="0" spcFirstLastPara="1" rIns="0" wrap="square" tIns="0">
            <a:noAutofit/>
          </a:bodyPr>
          <a:lstStyle/>
          <a:p>
            <a:pPr indent="0" lvl="4" marL="458787" marR="0" rtl="0" algn="r">
              <a:lnSpc>
                <a:spcPct val="100000"/>
              </a:lnSpc>
              <a:spcBef>
                <a:spcPts val="0"/>
              </a:spcBef>
              <a:spcAft>
                <a:spcPts val="0"/>
              </a:spcAft>
              <a:buClr>
                <a:srgbClr val="000000"/>
              </a:buClr>
              <a:buSzPts val="1200"/>
              <a:buFont typeface="Arial"/>
              <a:buNone/>
            </a:pPr>
            <a:r>
              <a:rPr b="0" i="0" lang="en" sz="1200" u="none" cap="none" strike="noStrike">
                <a:solidFill>
                  <a:schemeClr val="dk1"/>
                </a:solidFill>
                <a:latin typeface="Times New Roman"/>
                <a:ea typeface="Times New Roman"/>
                <a:cs typeface="Times New Roman"/>
                <a:sym typeface="Times New Roman"/>
              </a:rPr>
              <a:t>Sindhu Verma (Broadcom)</a:t>
            </a:r>
            <a:endParaRPr b="0" i="0" sz="1200" u="none" cap="none" strike="noStrike">
              <a:solidFill>
                <a:schemeClr val="dk1"/>
              </a:solidFill>
              <a:latin typeface="Times New Roman"/>
              <a:ea typeface="Times New Roman"/>
              <a:cs typeface="Times New Roman"/>
              <a:sym typeface="Times New Roman"/>
            </a:endParaRPr>
          </a:p>
        </p:txBody>
      </p:sp>
      <p:sp>
        <p:nvSpPr>
          <p:cNvPr id="125" name="Google Shape;125;g1b20e1e2416_0_0:notes"/>
          <p:cNvSpPr txBox="1"/>
          <p:nvPr>
            <p:ph idx="12" type="sldNum"/>
          </p:nvPr>
        </p:nvSpPr>
        <p:spPr>
          <a:xfrm>
            <a:off x="3175831" y="8853135"/>
            <a:ext cx="517500" cy="168000"/>
          </a:xfrm>
          <a:prstGeom prst="rect">
            <a:avLst/>
          </a:prstGeom>
          <a:noFill/>
          <a:ln>
            <a:noFill/>
          </a:ln>
        </p:spPr>
        <p:txBody>
          <a:bodyPr anchorCtr="0" anchor="t" bIns="0" lIns="0" spcFirstLastPara="1" rIns="0" wrap="square" tIns="0">
            <a:noAutofit/>
          </a:bodyPr>
          <a:lstStyle/>
          <a:p>
            <a:pPr indent="0" lvl="0" marL="0" marR="0" rtl="0" algn="r">
              <a:lnSpc>
                <a:spcPct val="100000"/>
              </a:lnSpc>
              <a:spcBef>
                <a:spcPts val="0"/>
              </a:spcBef>
              <a:spcAft>
                <a:spcPts val="0"/>
              </a:spcAft>
              <a:buClr>
                <a:srgbClr val="000000"/>
              </a:buClr>
              <a:buSzPts val="1200"/>
              <a:buFont typeface="Arial"/>
              <a:buNone/>
            </a:pPr>
            <a:r>
              <a:rPr b="0" i="0" lang="en" sz="1200" u="none" cap="none" strike="noStrike">
                <a:solidFill>
                  <a:schemeClr val="dk1"/>
                </a:solidFill>
                <a:latin typeface="Times New Roman"/>
                <a:ea typeface="Times New Roman"/>
                <a:cs typeface="Times New Roman"/>
                <a:sym typeface="Times New Roman"/>
              </a:rPr>
              <a:t>Page </a:t>
            </a:r>
            <a:fld id="{00000000-1234-1234-1234-123412341234}" type="slidenum">
              <a:rPr b="0" i="0" lang="en" sz="1200" u="none" cap="none" strike="noStrike">
                <a:solidFill>
                  <a:schemeClr val="dk1"/>
                </a:solidFill>
                <a:latin typeface="Times New Roman"/>
                <a:ea typeface="Times New Roman"/>
                <a:cs typeface="Times New Roman"/>
                <a:sym typeface="Times New Roman"/>
              </a:rPr>
              <a:t>‹#›</a:t>
            </a:fld>
            <a:endParaRPr b="0" i="0" sz="1200" u="none" cap="none" strike="noStrike">
              <a:solidFill>
                <a:schemeClr val="dk1"/>
              </a:solidFill>
              <a:latin typeface="Times New Roman"/>
              <a:ea typeface="Times New Roman"/>
              <a:cs typeface="Times New Roman"/>
              <a:sym typeface="Times New Roman"/>
            </a:endParaRPr>
          </a:p>
        </p:txBody>
      </p:sp>
      <p:sp>
        <p:nvSpPr>
          <p:cNvPr id="126" name="Google Shape;126;g1b20e1e2416_0_0:notes"/>
          <p:cNvSpPr/>
          <p:nvPr>
            <p:ph idx="3" type="sldImg"/>
          </p:nvPr>
        </p:nvSpPr>
        <p:spPr>
          <a:xfrm>
            <a:off x="390525" y="690563"/>
            <a:ext cx="6077100" cy="34179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27" name="Google Shape;127;g1b20e1e2416_0_0:notes"/>
          <p:cNvSpPr txBox="1"/>
          <p:nvPr>
            <p:ph idx="1" type="body"/>
          </p:nvPr>
        </p:nvSpPr>
        <p:spPr>
          <a:xfrm>
            <a:off x="913332" y="4342523"/>
            <a:ext cx="5031300" cy="4117500"/>
          </a:xfrm>
          <a:prstGeom prst="rect">
            <a:avLst/>
          </a:prstGeom>
          <a:noFill/>
          <a:ln>
            <a:noFill/>
          </a:ln>
        </p:spPr>
        <p:txBody>
          <a:bodyPr anchorCtr="0" anchor="t" bIns="46075" lIns="93725" spcFirstLastPara="1" rIns="93725" wrap="square" tIns="4607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0" name="Shape 230"/>
        <p:cNvGrpSpPr/>
        <p:nvPr/>
      </p:nvGrpSpPr>
      <p:grpSpPr>
        <a:xfrm>
          <a:off x="0" y="0"/>
          <a:ext cx="0" cy="0"/>
          <a:chOff x="0" y="0"/>
          <a:chExt cx="0" cy="0"/>
        </a:xfrm>
      </p:grpSpPr>
      <p:sp>
        <p:nvSpPr>
          <p:cNvPr id="231" name="Google Shape;231;g2a29fd1781f_0_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232" name="Google Shape;232;g2a29fd1781f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7" name="Shape 237"/>
        <p:cNvGrpSpPr/>
        <p:nvPr/>
      </p:nvGrpSpPr>
      <p:grpSpPr>
        <a:xfrm>
          <a:off x="0" y="0"/>
          <a:ext cx="0" cy="0"/>
          <a:chOff x="0" y="0"/>
          <a:chExt cx="0" cy="0"/>
        </a:xfrm>
      </p:grpSpPr>
      <p:sp>
        <p:nvSpPr>
          <p:cNvPr id="238" name="Google Shape;238;g1f1cd83433f_1_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239" name="Google Shape;239;g1f1cd83433f_1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4" name="Shape 244"/>
        <p:cNvGrpSpPr/>
        <p:nvPr/>
      </p:nvGrpSpPr>
      <p:grpSpPr>
        <a:xfrm>
          <a:off x="0" y="0"/>
          <a:ext cx="0" cy="0"/>
          <a:chOff x="0" y="0"/>
          <a:chExt cx="0" cy="0"/>
        </a:xfrm>
      </p:grpSpPr>
      <p:sp>
        <p:nvSpPr>
          <p:cNvPr id="245" name="Google Shape;245;g9441d485da_2_136: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246" name="Google Shape;246;g9441d485da_2_13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1" name="Shape 251"/>
        <p:cNvGrpSpPr/>
        <p:nvPr/>
      </p:nvGrpSpPr>
      <p:grpSpPr>
        <a:xfrm>
          <a:off x="0" y="0"/>
          <a:ext cx="0" cy="0"/>
          <a:chOff x="0" y="0"/>
          <a:chExt cx="0" cy="0"/>
        </a:xfrm>
      </p:grpSpPr>
      <p:sp>
        <p:nvSpPr>
          <p:cNvPr id="252" name="Google Shape;252;g9441d485da_2_141:notes"/>
          <p:cNvSpPr txBox="1"/>
          <p:nvPr>
            <p:ph idx="1" type="body"/>
          </p:nvPr>
        </p:nvSpPr>
        <p:spPr>
          <a:xfrm>
            <a:off x="913332" y="4342523"/>
            <a:ext cx="5031336" cy="411743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53" name="Google Shape;253;g9441d485da_2_141:notes"/>
          <p:cNvSpPr/>
          <p:nvPr>
            <p:ph idx="2" type="sldImg"/>
          </p:nvPr>
        </p:nvSpPr>
        <p:spPr>
          <a:xfrm>
            <a:off x="392113" y="690563"/>
            <a:ext cx="6075362" cy="3417887"/>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g9441d485da_2_8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136" name="Google Shape;136;g9441d485da_2_8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g99e4c97800_0_5: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143" name="Google Shape;143;g99e4c97800_0_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g1047bd92db8_1_1: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150" name="Google Shape;150;g1047bd92db8_1_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g2623d8b89c1_0_8: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157" name="Google Shape;157;g2623d8b89c1_0_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g10bf8964719_0_183:notes"/>
          <p:cNvSpPr/>
          <p:nvPr>
            <p:ph idx="2" type="sldImg"/>
          </p:nvPr>
        </p:nvSpPr>
        <p:spPr>
          <a:xfrm>
            <a:off x="408653" y="685490"/>
            <a:ext cx="6040800" cy="3430500"/>
          </a:xfrm>
          <a:custGeom>
            <a:rect b="b" l="l" r="r" t="t"/>
            <a:pathLst>
              <a:path extrusionOk="0" h="120000" w="120000">
                <a:moveTo>
                  <a:pt x="0" y="0"/>
                </a:moveTo>
                <a:lnTo>
                  <a:pt x="120000" y="0"/>
                </a:lnTo>
                <a:lnTo>
                  <a:pt x="120000" y="120000"/>
                </a:lnTo>
                <a:lnTo>
                  <a:pt x="0" y="120000"/>
                </a:lnTo>
                <a:close/>
              </a:path>
            </a:pathLst>
          </a:custGeom>
        </p:spPr>
      </p:sp>
      <p:sp>
        <p:nvSpPr>
          <p:cNvPr id="164" name="Google Shape;164;g10bf8964719_0_183:notes"/>
          <p:cNvSpPr txBox="1"/>
          <p:nvPr>
            <p:ph idx="1" type="body"/>
          </p:nvPr>
        </p:nvSpPr>
        <p:spPr>
          <a:xfrm>
            <a:off x="685801" y="4343401"/>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5" name="Google Shape;165;g10bf8964719_0_183:notes"/>
          <p:cNvSpPr txBox="1"/>
          <p:nvPr>
            <p:ph idx="12" type="sldNum"/>
          </p:nvPr>
        </p:nvSpPr>
        <p:spPr>
          <a:xfrm>
            <a:off x="3884614" y="8685214"/>
            <a:ext cx="2971800" cy="457200"/>
          </a:xfrm>
          <a:prstGeom prst="rect">
            <a:avLst/>
          </a:prstGeom>
          <a:noFill/>
          <a:ln>
            <a:noFill/>
          </a:ln>
        </p:spPr>
        <p:txBody>
          <a:bodyPr anchorCtr="0" anchor="ctr" bIns="88750" lIns="88750" spcFirstLastPara="1" rIns="88750" wrap="square" tIns="88750">
            <a:noAutofit/>
          </a:bodyPr>
          <a:lstStyle/>
          <a:p>
            <a:pPr indent="0" lvl="0" marL="0" rtl="0" algn="l">
              <a:spcBef>
                <a:spcPts val="0"/>
              </a:spcBef>
              <a:spcAft>
                <a:spcPts val="0"/>
              </a:spcAft>
              <a:buClr>
                <a:srgbClr val="000000"/>
              </a:buClr>
              <a:buSzPts val="1300"/>
              <a:buFont typeface="Arial"/>
              <a:buNone/>
            </a:pPr>
            <a:fld id="{00000000-1234-1234-1234-123412341234}" type="slidenum">
              <a:rPr lang="en" sz="1400"/>
              <a:t>‹#›</a:t>
            </a:fld>
            <a:endParaRPr sz="1400"/>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9" name="Shape 209"/>
        <p:cNvGrpSpPr/>
        <p:nvPr/>
      </p:nvGrpSpPr>
      <p:grpSpPr>
        <a:xfrm>
          <a:off x="0" y="0"/>
          <a:ext cx="0" cy="0"/>
          <a:chOff x="0" y="0"/>
          <a:chExt cx="0" cy="0"/>
        </a:xfrm>
      </p:grpSpPr>
      <p:sp>
        <p:nvSpPr>
          <p:cNvPr id="210" name="Google Shape;210;g2bb1b5de228_0_0:notes"/>
          <p:cNvSpPr/>
          <p:nvPr>
            <p:ph idx="2" type="sldImg"/>
          </p:nvPr>
        </p:nvSpPr>
        <p:spPr>
          <a:xfrm>
            <a:off x="408653" y="685490"/>
            <a:ext cx="6040800" cy="3430500"/>
          </a:xfrm>
          <a:custGeom>
            <a:rect b="b" l="l" r="r" t="t"/>
            <a:pathLst>
              <a:path extrusionOk="0" h="120000" w="120000">
                <a:moveTo>
                  <a:pt x="0" y="0"/>
                </a:moveTo>
                <a:lnTo>
                  <a:pt x="120000" y="0"/>
                </a:lnTo>
                <a:lnTo>
                  <a:pt x="120000" y="120000"/>
                </a:lnTo>
                <a:lnTo>
                  <a:pt x="0" y="120000"/>
                </a:lnTo>
                <a:close/>
              </a:path>
            </a:pathLst>
          </a:custGeom>
        </p:spPr>
      </p:sp>
      <p:sp>
        <p:nvSpPr>
          <p:cNvPr id="211" name="Google Shape;211;g2bb1b5de228_0_0:notes"/>
          <p:cNvSpPr txBox="1"/>
          <p:nvPr>
            <p:ph idx="1" type="body"/>
          </p:nvPr>
        </p:nvSpPr>
        <p:spPr>
          <a:xfrm>
            <a:off x="685801"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2" name="Google Shape;212;g2bb1b5de228_0_0:notes"/>
          <p:cNvSpPr txBox="1"/>
          <p:nvPr>
            <p:ph idx="12" type="sldNum"/>
          </p:nvPr>
        </p:nvSpPr>
        <p:spPr>
          <a:xfrm>
            <a:off x="3884614" y="8685214"/>
            <a:ext cx="2971800" cy="457200"/>
          </a:xfrm>
          <a:prstGeom prst="rect">
            <a:avLst/>
          </a:prstGeom>
          <a:noFill/>
          <a:ln>
            <a:noFill/>
          </a:ln>
        </p:spPr>
        <p:txBody>
          <a:bodyPr anchorCtr="0" anchor="ctr" bIns="88750" lIns="88750" spcFirstLastPara="1" rIns="88750" wrap="square" tIns="88750">
            <a:noAutofit/>
          </a:bodyPr>
          <a:lstStyle/>
          <a:p>
            <a:pPr indent="0" lvl="0" marL="0" rtl="0" algn="l">
              <a:spcBef>
                <a:spcPts val="0"/>
              </a:spcBef>
              <a:spcAft>
                <a:spcPts val="0"/>
              </a:spcAft>
              <a:buClr>
                <a:srgbClr val="000000"/>
              </a:buClr>
              <a:buSzPts val="1300"/>
              <a:buFont typeface="Arial"/>
              <a:buNone/>
            </a:pPr>
            <a:fld id="{00000000-1234-1234-1234-123412341234}" type="slidenum">
              <a:rPr lang="en" sz="1400"/>
              <a:t>‹#›</a:t>
            </a:fld>
            <a:endParaRPr sz="1400"/>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6" name="Shape 216"/>
        <p:cNvGrpSpPr/>
        <p:nvPr/>
      </p:nvGrpSpPr>
      <p:grpSpPr>
        <a:xfrm>
          <a:off x="0" y="0"/>
          <a:ext cx="0" cy="0"/>
          <a:chOff x="0" y="0"/>
          <a:chExt cx="0" cy="0"/>
        </a:xfrm>
      </p:grpSpPr>
      <p:sp>
        <p:nvSpPr>
          <p:cNvPr id="217" name="Google Shape;217;g2623d8b89c1_0_2: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218" name="Google Shape;218;g2623d8b89c1_0_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3" name="Shape 223"/>
        <p:cNvGrpSpPr/>
        <p:nvPr/>
      </p:nvGrpSpPr>
      <p:grpSpPr>
        <a:xfrm>
          <a:off x="0" y="0"/>
          <a:ext cx="0" cy="0"/>
          <a:chOff x="0" y="0"/>
          <a:chExt cx="0" cy="0"/>
        </a:xfrm>
      </p:grpSpPr>
      <p:sp>
        <p:nvSpPr>
          <p:cNvPr id="224" name="Google Shape;224;g2623d8b89c1_0_14: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225" name="Google Shape;225;g2623d8b89c1_0_1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p:cSld name="Title and Content">
    <p:spTree>
      <p:nvGrpSpPr>
        <p:cNvPr id="59" name="Shape 59"/>
        <p:cNvGrpSpPr/>
        <p:nvPr/>
      </p:nvGrpSpPr>
      <p:grpSpPr>
        <a:xfrm>
          <a:off x="0" y="0"/>
          <a:ext cx="0" cy="0"/>
          <a:chOff x="0" y="0"/>
          <a:chExt cx="0" cy="0"/>
        </a:xfrm>
      </p:grpSpPr>
      <p:sp>
        <p:nvSpPr>
          <p:cNvPr id="60" name="Google Shape;60;p14"/>
          <p:cNvSpPr txBox="1"/>
          <p:nvPr>
            <p:ph idx="1" type="body"/>
          </p:nvPr>
        </p:nvSpPr>
        <p:spPr>
          <a:xfrm>
            <a:off x="684213" y="1491854"/>
            <a:ext cx="7772400" cy="3086100"/>
          </a:xfrm>
          <a:prstGeom prst="rect">
            <a:avLst/>
          </a:prstGeom>
          <a:noFill/>
          <a:ln>
            <a:noFill/>
          </a:ln>
        </p:spPr>
        <p:txBody>
          <a:bodyPr anchorCtr="0" anchor="t" bIns="46025" lIns="92075" spcFirstLastPara="1" rIns="92075" wrap="square" tIns="46025">
            <a:no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61" name="Google Shape;61;p14"/>
          <p:cNvSpPr txBox="1"/>
          <p:nvPr>
            <p:ph idx="10" type="dt"/>
          </p:nvPr>
        </p:nvSpPr>
        <p:spPr>
          <a:xfrm>
            <a:off x="696913" y="249451"/>
            <a:ext cx="1224600" cy="207600"/>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2" name="Google Shape;62;p14"/>
          <p:cNvSpPr txBox="1"/>
          <p:nvPr>
            <p:ph idx="12" type="sldNum"/>
          </p:nvPr>
        </p:nvSpPr>
        <p:spPr>
          <a:xfrm>
            <a:off x="4344988" y="4856560"/>
            <a:ext cx="530225" cy="136921"/>
          </a:xfrm>
          <a:prstGeom prst="rect">
            <a:avLst/>
          </a:prstGeom>
          <a:noFill/>
          <a:ln>
            <a:noFill/>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
        <p:nvSpPr>
          <p:cNvPr id="63" name="Google Shape;63;p14"/>
          <p:cNvSpPr txBox="1"/>
          <p:nvPr>
            <p:ph type="title"/>
          </p:nvPr>
        </p:nvSpPr>
        <p:spPr>
          <a:xfrm>
            <a:off x="685800" y="514350"/>
            <a:ext cx="7772400" cy="800100"/>
          </a:xfrm>
          <a:prstGeom prst="rect">
            <a:avLst/>
          </a:prstGeom>
          <a:noFill/>
          <a:ln>
            <a:noFill/>
          </a:ln>
        </p:spPr>
        <p:txBody>
          <a:bodyPr anchorCtr="0" anchor="ctr" bIns="46025" lIns="92075" spcFirstLastPara="1" rIns="92075" wrap="square" tIns="46025">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64" name="Shape 64"/>
        <p:cNvGrpSpPr/>
        <p:nvPr/>
      </p:nvGrpSpPr>
      <p:grpSpPr>
        <a:xfrm>
          <a:off x="0" y="0"/>
          <a:ext cx="0" cy="0"/>
          <a:chOff x="0" y="0"/>
          <a:chExt cx="0" cy="0"/>
        </a:xfrm>
      </p:grpSpPr>
      <p:sp>
        <p:nvSpPr>
          <p:cNvPr id="65" name="Google Shape;65;p15"/>
          <p:cNvSpPr txBox="1"/>
          <p:nvPr>
            <p:ph type="ctrTitle"/>
          </p:nvPr>
        </p:nvSpPr>
        <p:spPr>
          <a:xfrm>
            <a:off x="685800" y="1597819"/>
            <a:ext cx="7772400" cy="1102519"/>
          </a:xfrm>
          <a:prstGeom prst="rect">
            <a:avLst/>
          </a:prstGeom>
          <a:noFill/>
          <a:ln>
            <a:noFill/>
          </a:ln>
        </p:spPr>
        <p:txBody>
          <a:bodyPr anchorCtr="0" anchor="ctr" bIns="46025" lIns="92075" spcFirstLastPara="1" rIns="92075" wrap="square" tIns="46025">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66" name="Google Shape;66;p15"/>
          <p:cNvSpPr txBox="1"/>
          <p:nvPr>
            <p:ph idx="1" type="subTitle"/>
          </p:nvPr>
        </p:nvSpPr>
        <p:spPr>
          <a:xfrm>
            <a:off x="1371600" y="2914650"/>
            <a:ext cx="6400800" cy="1314450"/>
          </a:xfrm>
          <a:prstGeom prst="rect">
            <a:avLst/>
          </a:prstGeom>
          <a:noFill/>
          <a:ln>
            <a:noFill/>
          </a:ln>
        </p:spPr>
        <p:txBody>
          <a:bodyPr anchorCtr="0" anchor="t" bIns="46025" lIns="92075" spcFirstLastPara="1" rIns="92075" wrap="square" tIns="46025">
            <a:noAutofit/>
          </a:bodyPr>
          <a:lstStyle>
            <a:lvl1pPr lvl="0" algn="ctr">
              <a:lnSpc>
                <a:spcPct val="100000"/>
              </a:lnSpc>
              <a:spcBef>
                <a:spcPts val="480"/>
              </a:spcBef>
              <a:spcAft>
                <a:spcPts val="0"/>
              </a:spcAft>
              <a:buClr>
                <a:schemeClr val="dk1"/>
              </a:buClr>
              <a:buSzPts val="2400"/>
              <a:buFont typeface="Times New Roman"/>
              <a:buNone/>
              <a:defRPr/>
            </a:lvl1pPr>
            <a:lvl2pPr lvl="1" algn="ctr">
              <a:lnSpc>
                <a:spcPct val="100000"/>
              </a:lnSpc>
              <a:spcBef>
                <a:spcPts val="400"/>
              </a:spcBef>
              <a:spcAft>
                <a:spcPts val="0"/>
              </a:spcAft>
              <a:buClr>
                <a:schemeClr val="dk1"/>
              </a:buClr>
              <a:buSzPts val="2000"/>
              <a:buFont typeface="Times New Roman"/>
              <a:buNone/>
              <a:defRPr/>
            </a:lvl2pPr>
            <a:lvl3pPr lvl="2" algn="ctr">
              <a:lnSpc>
                <a:spcPct val="100000"/>
              </a:lnSpc>
              <a:spcBef>
                <a:spcPts val="360"/>
              </a:spcBef>
              <a:spcAft>
                <a:spcPts val="0"/>
              </a:spcAft>
              <a:buClr>
                <a:schemeClr val="dk1"/>
              </a:buClr>
              <a:buSzPts val="1800"/>
              <a:buFont typeface="Times New Roman"/>
              <a:buNone/>
              <a:defRPr/>
            </a:lvl3pPr>
            <a:lvl4pPr lvl="3" algn="ctr">
              <a:lnSpc>
                <a:spcPct val="100000"/>
              </a:lnSpc>
              <a:spcBef>
                <a:spcPts val="320"/>
              </a:spcBef>
              <a:spcAft>
                <a:spcPts val="0"/>
              </a:spcAft>
              <a:buClr>
                <a:schemeClr val="dk1"/>
              </a:buClr>
              <a:buSzPts val="1600"/>
              <a:buFont typeface="Times New Roman"/>
              <a:buNone/>
              <a:defRPr/>
            </a:lvl4pPr>
            <a:lvl5pPr lvl="4" algn="ctr">
              <a:lnSpc>
                <a:spcPct val="100000"/>
              </a:lnSpc>
              <a:spcBef>
                <a:spcPts val="320"/>
              </a:spcBef>
              <a:spcAft>
                <a:spcPts val="0"/>
              </a:spcAft>
              <a:buClr>
                <a:schemeClr val="dk1"/>
              </a:buClr>
              <a:buSzPts val="1600"/>
              <a:buFont typeface="Times New Roman"/>
              <a:buNone/>
              <a:defRPr/>
            </a:lvl5pPr>
            <a:lvl6pPr lvl="5" algn="ctr">
              <a:lnSpc>
                <a:spcPct val="100000"/>
              </a:lnSpc>
              <a:spcBef>
                <a:spcPts val="320"/>
              </a:spcBef>
              <a:spcAft>
                <a:spcPts val="0"/>
              </a:spcAft>
              <a:buClr>
                <a:schemeClr val="dk1"/>
              </a:buClr>
              <a:buSzPts val="1600"/>
              <a:buFont typeface="Times New Roman"/>
              <a:buNone/>
              <a:defRPr/>
            </a:lvl6pPr>
            <a:lvl7pPr lvl="6" algn="ctr">
              <a:lnSpc>
                <a:spcPct val="100000"/>
              </a:lnSpc>
              <a:spcBef>
                <a:spcPts val="320"/>
              </a:spcBef>
              <a:spcAft>
                <a:spcPts val="0"/>
              </a:spcAft>
              <a:buClr>
                <a:schemeClr val="dk1"/>
              </a:buClr>
              <a:buSzPts val="1600"/>
              <a:buFont typeface="Times New Roman"/>
              <a:buNone/>
              <a:defRPr/>
            </a:lvl7pPr>
            <a:lvl8pPr lvl="7" algn="ctr">
              <a:lnSpc>
                <a:spcPct val="100000"/>
              </a:lnSpc>
              <a:spcBef>
                <a:spcPts val="320"/>
              </a:spcBef>
              <a:spcAft>
                <a:spcPts val="0"/>
              </a:spcAft>
              <a:buClr>
                <a:schemeClr val="dk1"/>
              </a:buClr>
              <a:buSzPts val="1600"/>
              <a:buFont typeface="Times New Roman"/>
              <a:buNone/>
              <a:defRPr/>
            </a:lvl8pPr>
            <a:lvl9pPr lvl="8" algn="ctr">
              <a:lnSpc>
                <a:spcPct val="100000"/>
              </a:lnSpc>
              <a:spcBef>
                <a:spcPts val="320"/>
              </a:spcBef>
              <a:spcAft>
                <a:spcPts val="0"/>
              </a:spcAft>
              <a:buClr>
                <a:schemeClr val="dk1"/>
              </a:buClr>
              <a:buSzPts val="1600"/>
              <a:buFont typeface="Times New Roman"/>
              <a:buNone/>
              <a:defRPr/>
            </a:lvl9pPr>
          </a:lstStyle>
          <a:p/>
        </p:txBody>
      </p:sp>
      <p:sp>
        <p:nvSpPr>
          <p:cNvPr id="67" name="Google Shape;67;p15"/>
          <p:cNvSpPr txBox="1"/>
          <p:nvPr>
            <p:ph idx="10" type="dt"/>
          </p:nvPr>
        </p:nvSpPr>
        <p:spPr>
          <a:xfrm>
            <a:off x="696913" y="249451"/>
            <a:ext cx="1224600" cy="207600"/>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8" name="Google Shape;68;p15"/>
          <p:cNvSpPr txBox="1"/>
          <p:nvPr>
            <p:ph idx="12" type="sldNum"/>
          </p:nvPr>
        </p:nvSpPr>
        <p:spPr>
          <a:xfrm>
            <a:off x="4344988" y="4856560"/>
            <a:ext cx="530225" cy="136921"/>
          </a:xfrm>
          <a:prstGeom prst="rect">
            <a:avLst/>
          </a:prstGeom>
          <a:noFill/>
          <a:ln>
            <a:noFill/>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69" name="Shape 69"/>
        <p:cNvGrpSpPr/>
        <p:nvPr/>
      </p:nvGrpSpPr>
      <p:grpSpPr>
        <a:xfrm>
          <a:off x="0" y="0"/>
          <a:ext cx="0" cy="0"/>
          <a:chOff x="0" y="0"/>
          <a:chExt cx="0" cy="0"/>
        </a:xfrm>
      </p:grpSpPr>
      <p:sp>
        <p:nvSpPr>
          <p:cNvPr id="70" name="Google Shape;70;p16"/>
          <p:cNvSpPr txBox="1"/>
          <p:nvPr>
            <p:ph type="title"/>
          </p:nvPr>
        </p:nvSpPr>
        <p:spPr>
          <a:xfrm>
            <a:off x="722313" y="3305175"/>
            <a:ext cx="7772400" cy="1021556"/>
          </a:xfrm>
          <a:prstGeom prst="rect">
            <a:avLst/>
          </a:prstGeom>
          <a:noFill/>
          <a:ln>
            <a:noFill/>
          </a:ln>
        </p:spPr>
        <p:txBody>
          <a:bodyPr anchorCtr="0" anchor="t" bIns="46025" lIns="92075" spcFirstLastPara="1" rIns="92075" wrap="square" tIns="46025">
            <a:noAutofit/>
          </a:bodyPr>
          <a:lstStyle>
            <a:lvl1pPr lvl="0" algn="l">
              <a:lnSpc>
                <a:spcPct val="100000"/>
              </a:lnSpc>
              <a:spcBef>
                <a:spcPts val="0"/>
              </a:spcBef>
              <a:spcAft>
                <a:spcPts val="0"/>
              </a:spcAft>
              <a:buSzPts val="1400"/>
              <a:buNone/>
              <a:defRPr b="1" sz="4000" cap="none"/>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71" name="Google Shape;71;p16"/>
          <p:cNvSpPr txBox="1"/>
          <p:nvPr>
            <p:ph idx="1" type="body"/>
          </p:nvPr>
        </p:nvSpPr>
        <p:spPr>
          <a:xfrm>
            <a:off x="722313" y="2180035"/>
            <a:ext cx="7772400" cy="1125140"/>
          </a:xfrm>
          <a:prstGeom prst="rect">
            <a:avLst/>
          </a:prstGeom>
          <a:noFill/>
          <a:ln>
            <a:noFill/>
          </a:ln>
        </p:spPr>
        <p:txBody>
          <a:bodyPr anchorCtr="0" anchor="b" bIns="46025" lIns="92075" spcFirstLastPara="1" rIns="92075" wrap="square" tIns="46025">
            <a:noAutofit/>
          </a:bodyPr>
          <a:lstStyle>
            <a:lvl1pPr indent="-228600" lvl="0" marL="457200" algn="l">
              <a:lnSpc>
                <a:spcPct val="100000"/>
              </a:lnSpc>
              <a:spcBef>
                <a:spcPts val="400"/>
              </a:spcBef>
              <a:spcAft>
                <a:spcPts val="0"/>
              </a:spcAft>
              <a:buClr>
                <a:schemeClr val="dk1"/>
              </a:buClr>
              <a:buSzPts val="2000"/>
              <a:buFont typeface="Times New Roman"/>
              <a:buNone/>
              <a:defRPr sz="2000"/>
            </a:lvl1pPr>
            <a:lvl2pPr indent="-228600" lvl="1" marL="914400" algn="l">
              <a:lnSpc>
                <a:spcPct val="100000"/>
              </a:lnSpc>
              <a:spcBef>
                <a:spcPts val="360"/>
              </a:spcBef>
              <a:spcAft>
                <a:spcPts val="0"/>
              </a:spcAft>
              <a:buClr>
                <a:schemeClr val="dk1"/>
              </a:buClr>
              <a:buSzPts val="1800"/>
              <a:buFont typeface="Times New Roman"/>
              <a:buNone/>
              <a:defRPr sz="1800"/>
            </a:lvl2pPr>
            <a:lvl3pPr indent="-228600" lvl="2" marL="1371600" algn="l">
              <a:lnSpc>
                <a:spcPct val="100000"/>
              </a:lnSpc>
              <a:spcBef>
                <a:spcPts val="320"/>
              </a:spcBef>
              <a:spcAft>
                <a:spcPts val="0"/>
              </a:spcAft>
              <a:buClr>
                <a:schemeClr val="dk1"/>
              </a:buClr>
              <a:buSzPts val="1600"/>
              <a:buFont typeface="Times New Roman"/>
              <a:buNone/>
              <a:defRPr sz="1600"/>
            </a:lvl3pPr>
            <a:lvl4pPr indent="-228600" lvl="3" marL="1828800" algn="l">
              <a:lnSpc>
                <a:spcPct val="100000"/>
              </a:lnSpc>
              <a:spcBef>
                <a:spcPts val="280"/>
              </a:spcBef>
              <a:spcAft>
                <a:spcPts val="0"/>
              </a:spcAft>
              <a:buClr>
                <a:schemeClr val="dk1"/>
              </a:buClr>
              <a:buSzPts val="1400"/>
              <a:buFont typeface="Times New Roman"/>
              <a:buNone/>
              <a:defRPr sz="1400"/>
            </a:lvl4pPr>
            <a:lvl5pPr indent="-228600" lvl="4" marL="2286000" algn="l">
              <a:lnSpc>
                <a:spcPct val="100000"/>
              </a:lnSpc>
              <a:spcBef>
                <a:spcPts val="280"/>
              </a:spcBef>
              <a:spcAft>
                <a:spcPts val="0"/>
              </a:spcAft>
              <a:buClr>
                <a:schemeClr val="dk1"/>
              </a:buClr>
              <a:buSzPts val="1400"/>
              <a:buFont typeface="Times New Roman"/>
              <a:buNone/>
              <a:defRPr sz="1400"/>
            </a:lvl5pPr>
            <a:lvl6pPr indent="-228600" lvl="5" marL="2743200" algn="l">
              <a:lnSpc>
                <a:spcPct val="100000"/>
              </a:lnSpc>
              <a:spcBef>
                <a:spcPts val="280"/>
              </a:spcBef>
              <a:spcAft>
                <a:spcPts val="0"/>
              </a:spcAft>
              <a:buClr>
                <a:schemeClr val="dk1"/>
              </a:buClr>
              <a:buSzPts val="1400"/>
              <a:buFont typeface="Times New Roman"/>
              <a:buNone/>
              <a:defRPr sz="1400"/>
            </a:lvl6pPr>
            <a:lvl7pPr indent="-228600" lvl="6" marL="3200400" algn="l">
              <a:lnSpc>
                <a:spcPct val="100000"/>
              </a:lnSpc>
              <a:spcBef>
                <a:spcPts val="280"/>
              </a:spcBef>
              <a:spcAft>
                <a:spcPts val="0"/>
              </a:spcAft>
              <a:buClr>
                <a:schemeClr val="dk1"/>
              </a:buClr>
              <a:buSzPts val="1400"/>
              <a:buFont typeface="Times New Roman"/>
              <a:buNone/>
              <a:defRPr sz="1400"/>
            </a:lvl7pPr>
            <a:lvl8pPr indent="-228600" lvl="7" marL="3657600" algn="l">
              <a:lnSpc>
                <a:spcPct val="100000"/>
              </a:lnSpc>
              <a:spcBef>
                <a:spcPts val="280"/>
              </a:spcBef>
              <a:spcAft>
                <a:spcPts val="0"/>
              </a:spcAft>
              <a:buClr>
                <a:schemeClr val="dk1"/>
              </a:buClr>
              <a:buSzPts val="1400"/>
              <a:buFont typeface="Times New Roman"/>
              <a:buNone/>
              <a:defRPr sz="1400"/>
            </a:lvl8pPr>
            <a:lvl9pPr indent="-228600" lvl="8" marL="4114800" algn="l">
              <a:lnSpc>
                <a:spcPct val="100000"/>
              </a:lnSpc>
              <a:spcBef>
                <a:spcPts val="280"/>
              </a:spcBef>
              <a:spcAft>
                <a:spcPts val="0"/>
              </a:spcAft>
              <a:buClr>
                <a:schemeClr val="dk1"/>
              </a:buClr>
              <a:buSzPts val="1400"/>
              <a:buFont typeface="Times New Roman"/>
              <a:buNone/>
              <a:defRPr sz="1400"/>
            </a:lvl9pPr>
          </a:lstStyle>
          <a:p/>
        </p:txBody>
      </p:sp>
      <p:sp>
        <p:nvSpPr>
          <p:cNvPr id="72" name="Google Shape;72;p16"/>
          <p:cNvSpPr txBox="1"/>
          <p:nvPr>
            <p:ph idx="10" type="dt"/>
          </p:nvPr>
        </p:nvSpPr>
        <p:spPr>
          <a:xfrm>
            <a:off x="696913" y="249451"/>
            <a:ext cx="1224600" cy="207600"/>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 name="Google Shape;73;p16"/>
          <p:cNvSpPr txBox="1"/>
          <p:nvPr>
            <p:ph idx="12" type="sldNum"/>
          </p:nvPr>
        </p:nvSpPr>
        <p:spPr>
          <a:xfrm>
            <a:off x="4344988" y="4856560"/>
            <a:ext cx="530225" cy="136921"/>
          </a:xfrm>
          <a:prstGeom prst="rect">
            <a:avLst/>
          </a:prstGeom>
          <a:noFill/>
          <a:ln>
            <a:noFill/>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74" name="Shape 74"/>
        <p:cNvGrpSpPr/>
        <p:nvPr/>
      </p:nvGrpSpPr>
      <p:grpSpPr>
        <a:xfrm>
          <a:off x="0" y="0"/>
          <a:ext cx="0" cy="0"/>
          <a:chOff x="0" y="0"/>
          <a:chExt cx="0" cy="0"/>
        </a:xfrm>
      </p:grpSpPr>
      <p:sp>
        <p:nvSpPr>
          <p:cNvPr id="75" name="Google Shape;75;p17"/>
          <p:cNvSpPr txBox="1"/>
          <p:nvPr>
            <p:ph type="title"/>
          </p:nvPr>
        </p:nvSpPr>
        <p:spPr>
          <a:xfrm>
            <a:off x="685800" y="514350"/>
            <a:ext cx="7772400" cy="800100"/>
          </a:xfrm>
          <a:prstGeom prst="rect">
            <a:avLst/>
          </a:prstGeom>
          <a:noFill/>
          <a:ln>
            <a:noFill/>
          </a:ln>
        </p:spPr>
        <p:txBody>
          <a:bodyPr anchorCtr="0" anchor="ctr" bIns="46025" lIns="92075" spcFirstLastPara="1" rIns="92075" wrap="square" tIns="46025">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76" name="Google Shape;76;p17"/>
          <p:cNvSpPr txBox="1"/>
          <p:nvPr>
            <p:ph idx="1" type="body"/>
          </p:nvPr>
        </p:nvSpPr>
        <p:spPr>
          <a:xfrm>
            <a:off x="685800" y="1485900"/>
            <a:ext cx="3810000" cy="3086100"/>
          </a:xfrm>
          <a:prstGeom prst="rect">
            <a:avLst/>
          </a:prstGeom>
          <a:noFill/>
          <a:ln>
            <a:noFill/>
          </a:ln>
        </p:spPr>
        <p:txBody>
          <a:bodyPr anchorCtr="0" anchor="t" bIns="46025" lIns="92075" spcFirstLastPara="1" rIns="92075" wrap="square" tIns="46025">
            <a:noAutofit/>
          </a:bodyPr>
          <a:lstStyle>
            <a:lvl1pPr indent="-406400" lvl="0" marL="457200" algn="l">
              <a:lnSpc>
                <a:spcPct val="100000"/>
              </a:lnSpc>
              <a:spcBef>
                <a:spcPts val="560"/>
              </a:spcBef>
              <a:spcAft>
                <a:spcPts val="0"/>
              </a:spcAft>
              <a:buClr>
                <a:schemeClr val="dk1"/>
              </a:buClr>
              <a:buSzPts val="2800"/>
              <a:buFont typeface="Times New Roman"/>
              <a:buChar char="•"/>
              <a:defRPr sz="2800"/>
            </a:lvl1pPr>
            <a:lvl2pPr indent="-381000" lvl="1" marL="914400" algn="l">
              <a:lnSpc>
                <a:spcPct val="100000"/>
              </a:lnSpc>
              <a:spcBef>
                <a:spcPts val="480"/>
              </a:spcBef>
              <a:spcAft>
                <a:spcPts val="0"/>
              </a:spcAft>
              <a:buClr>
                <a:schemeClr val="dk1"/>
              </a:buClr>
              <a:buSzPts val="2400"/>
              <a:buFont typeface="Times New Roman"/>
              <a:buChar char="–"/>
              <a:defRPr sz="2400"/>
            </a:lvl2pPr>
            <a:lvl3pPr indent="-355600" lvl="2" marL="1371600" algn="l">
              <a:lnSpc>
                <a:spcPct val="100000"/>
              </a:lnSpc>
              <a:spcBef>
                <a:spcPts val="400"/>
              </a:spcBef>
              <a:spcAft>
                <a:spcPts val="0"/>
              </a:spcAft>
              <a:buClr>
                <a:schemeClr val="dk1"/>
              </a:buClr>
              <a:buSzPts val="2000"/>
              <a:buFont typeface="Times New Roman"/>
              <a:buChar char="•"/>
              <a:defRPr sz="2000"/>
            </a:lvl3pPr>
            <a:lvl4pPr indent="-342900" lvl="3" marL="1828800" algn="l">
              <a:lnSpc>
                <a:spcPct val="100000"/>
              </a:lnSpc>
              <a:spcBef>
                <a:spcPts val="360"/>
              </a:spcBef>
              <a:spcAft>
                <a:spcPts val="0"/>
              </a:spcAft>
              <a:buClr>
                <a:schemeClr val="dk1"/>
              </a:buClr>
              <a:buSzPts val="1800"/>
              <a:buFont typeface="Times New Roman"/>
              <a:buChar char="–"/>
              <a:defRPr sz="1800"/>
            </a:lvl4pPr>
            <a:lvl5pPr indent="-342900" lvl="4" marL="2286000" algn="l">
              <a:lnSpc>
                <a:spcPct val="100000"/>
              </a:lnSpc>
              <a:spcBef>
                <a:spcPts val="360"/>
              </a:spcBef>
              <a:spcAft>
                <a:spcPts val="0"/>
              </a:spcAft>
              <a:buClr>
                <a:schemeClr val="dk1"/>
              </a:buClr>
              <a:buSzPts val="1800"/>
              <a:buFont typeface="Times New Roman"/>
              <a:buChar char="•"/>
              <a:defRPr sz="1800"/>
            </a:lvl5pPr>
            <a:lvl6pPr indent="-342900" lvl="5" marL="2743200" algn="l">
              <a:lnSpc>
                <a:spcPct val="100000"/>
              </a:lnSpc>
              <a:spcBef>
                <a:spcPts val="360"/>
              </a:spcBef>
              <a:spcAft>
                <a:spcPts val="0"/>
              </a:spcAft>
              <a:buClr>
                <a:schemeClr val="dk1"/>
              </a:buClr>
              <a:buSzPts val="1800"/>
              <a:buFont typeface="Times New Roman"/>
              <a:buChar char="•"/>
              <a:defRPr sz="1800"/>
            </a:lvl6pPr>
            <a:lvl7pPr indent="-342900" lvl="6" marL="3200400" algn="l">
              <a:lnSpc>
                <a:spcPct val="100000"/>
              </a:lnSpc>
              <a:spcBef>
                <a:spcPts val="360"/>
              </a:spcBef>
              <a:spcAft>
                <a:spcPts val="0"/>
              </a:spcAft>
              <a:buClr>
                <a:schemeClr val="dk1"/>
              </a:buClr>
              <a:buSzPts val="1800"/>
              <a:buFont typeface="Times New Roman"/>
              <a:buChar char="•"/>
              <a:defRPr sz="1800"/>
            </a:lvl7pPr>
            <a:lvl8pPr indent="-342900" lvl="7" marL="3657600" algn="l">
              <a:lnSpc>
                <a:spcPct val="100000"/>
              </a:lnSpc>
              <a:spcBef>
                <a:spcPts val="360"/>
              </a:spcBef>
              <a:spcAft>
                <a:spcPts val="0"/>
              </a:spcAft>
              <a:buClr>
                <a:schemeClr val="dk1"/>
              </a:buClr>
              <a:buSzPts val="1800"/>
              <a:buFont typeface="Times New Roman"/>
              <a:buChar char="•"/>
              <a:defRPr sz="1800"/>
            </a:lvl8pPr>
            <a:lvl9pPr indent="-342900" lvl="8" marL="4114800" algn="l">
              <a:lnSpc>
                <a:spcPct val="100000"/>
              </a:lnSpc>
              <a:spcBef>
                <a:spcPts val="360"/>
              </a:spcBef>
              <a:spcAft>
                <a:spcPts val="0"/>
              </a:spcAft>
              <a:buClr>
                <a:schemeClr val="dk1"/>
              </a:buClr>
              <a:buSzPts val="1800"/>
              <a:buFont typeface="Times New Roman"/>
              <a:buChar char="•"/>
              <a:defRPr sz="1800"/>
            </a:lvl9pPr>
          </a:lstStyle>
          <a:p/>
        </p:txBody>
      </p:sp>
      <p:sp>
        <p:nvSpPr>
          <p:cNvPr id="77" name="Google Shape;77;p17"/>
          <p:cNvSpPr txBox="1"/>
          <p:nvPr>
            <p:ph idx="2" type="body"/>
          </p:nvPr>
        </p:nvSpPr>
        <p:spPr>
          <a:xfrm>
            <a:off x="4648200" y="1485900"/>
            <a:ext cx="3810000" cy="3086100"/>
          </a:xfrm>
          <a:prstGeom prst="rect">
            <a:avLst/>
          </a:prstGeom>
          <a:noFill/>
          <a:ln>
            <a:noFill/>
          </a:ln>
        </p:spPr>
        <p:txBody>
          <a:bodyPr anchorCtr="0" anchor="t" bIns="46025" lIns="92075" spcFirstLastPara="1" rIns="92075" wrap="square" tIns="46025">
            <a:noAutofit/>
          </a:bodyPr>
          <a:lstStyle>
            <a:lvl1pPr indent="-406400" lvl="0" marL="457200" algn="l">
              <a:lnSpc>
                <a:spcPct val="100000"/>
              </a:lnSpc>
              <a:spcBef>
                <a:spcPts val="560"/>
              </a:spcBef>
              <a:spcAft>
                <a:spcPts val="0"/>
              </a:spcAft>
              <a:buClr>
                <a:schemeClr val="dk1"/>
              </a:buClr>
              <a:buSzPts val="2800"/>
              <a:buFont typeface="Times New Roman"/>
              <a:buChar char="•"/>
              <a:defRPr sz="2800"/>
            </a:lvl1pPr>
            <a:lvl2pPr indent="-381000" lvl="1" marL="914400" algn="l">
              <a:lnSpc>
                <a:spcPct val="100000"/>
              </a:lnSpc>
              <a:spcBef>
                <a:spcPts val="480"/>
              </a:spcBef>
              <a:spcAft>
                <a:spcPts val="0"/>
              </a:spcAft>
              <a:buClr>
                <a:schemeClr val="dk1"/>
              </a:buClr>
              <a:buSzPts val="2400"/>
              <a:buFont typeface="Times New Roman"/>
              <a:buChar char="–"/>
              <a:defRPr sz="2400"/>
            </a:lvl2pPr>
            <a:lvl3pPr indent="-355600" lvl="2" marL="1371600" algn="l">
              <a:lnSpc>
                <a:spcPct val="100000"/>
              </a:lnSpc>
              <a:spcBef>
                <a:spcPts val="400"/>
              </a:spcBef>
              <a:spcAft>
                <a:spcPts val="0"/>
              </a:spcAft>
              <a:buClr>
                <a:schemeClr val="dk1"/>
              </a:buClr>
              <a:buSzPts val="2000"/>
              <a:buFont typeface="Times New Roman"/>
              <a:buChar char="•"/>
              <a:defRPr sz="2000"/>
            </a:lvl3pPr>
            <a:lvl4pPr indent="-342900" lvl="3" marL="1828800" algn="l">
              <a:lnSpc>
                <a:spcPct val="100000"/>
              </a:lnSpc>
              <a:spcBef>
                <a:spcPts val="360"/>
              </a:spcBef>
              <a:spcAft>
                <a:spcPts val="0"/>
              </a:spcAft>
              <a:buClr>
                <a:schemeClr val="dk1"/>
              </a:buClr>
              <a:buSzPts val="1800"/>
              <a:buFont typeface="Times New Roman"/>
              <a:buChar char="–"/>
              <a:defRPr sz="1800"/>
            </a:lvl4pPr>
            <a:lvl5pPr indent="-342900" lvl="4" marL="2286000" algn="l">
              <a:lnSpc>
                <a:spcPct val="100000"/>
              </a:lnSpc>
              <a:spcBef>
                <a:spcPts val="360"/>
              </a:spcBef>
              <a:spcAft>
                <a:spcPts val="0"/>
              </a:spcAft>
              <a:buClr>
                <a:schemeClr val="dk1"/>
              </a:buClr>
              <a:buSzPts val="1800"/>
              <a:buFont typeface="Times New Roman"/>
              <a:buChar char="•"/>
              <a:defRPr sz="1800"/>
            </a:lvl5pPr>
            <a:lvl6pPr indent="-342900" lvl="5" marL="2743200" algn="l">
              <a:lnSpc>
                <a:spcPct val="100000"/>
              </a:lnSpc>
              <a:spcBef>
                <a:spcPts val="360"/>
              </a:spcBef>
              <a:spcAft>
                <a:spcPts val="0"/>
              </a:spcAft>
              <a:buClr>
                <a:schemeClr val="dk1"/>
              </a:buClr>
              <a:buSzPts val="1800"/>
              <a:buFont typeface="Times New Roman"/>
              <a:buChar char="•"/>
              <a:defRPr sz="1800"/>
            </a:lvl6pPr>
            <a:lvl7pPr indent="-342900" lvl="6" marL="3200400" algn="l">
              <a:lnSpc>
                <a:spcPct val="100000"/>
              </a:lnSpc>
              <a:spcBef>
                <a:spcPts val="360"/>
              </a:spcBef>
              <a:spcAft>
                <a:spcPts val="0"/>
              </a:spcAft>
              <a:buClr>
                <a:schemeClr val="dk1"/>
              </a:buClr>
              <a:buSzPts val="1800"/>
              <a:buFont typeface="Times New Roman"/>
              <a:buChar char="•"/>
              <a:defRPr sz="1800"/>
            </a:lvl7pPr>
            <a:lvl8pPr indent="-342900" lvl="7" marL="3657600" algn="l">
              <a:lnSpc>
                <a:spcPct val="100000"/>
              </a:lnSpc>
              <a:spcBef>
                <a:spcPts val="360"/>
              </a:spcBef>
              <a:spcAft>
                <a:spcPts val="0"/>
              </a:spcAft>
              <a:buClr>
                <a:schemeClr val="dk1"/>
              </a:buClr>
              <a:buSzPts val="1800"/>
              <a:buFont typeface="Times New Roman"/>
              <a:buChar char="•"/>
              <a:defRPr sz="1800"/>
            </a:lvl8pPr>
            <a:lvl9pPr indent="-342900" lvl="8" marL="4114800" algn="l">
              <a:lnSpc>
                <a:spcPct val="100000"/>
              </a:lnSpc>
              <a:spcBef>
                <a:spcPts val="360"/>
              </a:spcBef>
              <a:spcAft>
                <a:spcPts val="0"/>
              </a:spcAft>
              <a:buClr>
                <a:schemeClr val="dk1"/>
              </a:buClr>
              <a:buSzPts val="1800"/>
              <a:buFont typeface="Times New Roman"/>
              <a:buChar char="•"/>
              <a:defRPr sz="1800"/>
            </a:lvl9pPr>
          </a:lstStyle>
          <a:p/>
        </p:txBody>
      </p:sp>
      <p:sp>
        <p:nvSpPr>
          <p:cNvPr id="78" name="Google Shape;78;p17"/>
          <p:cNvSpPr txBox="1"/>
          <p:nvPr>
            <p:ph idx="10" type="dt"/>
          </p:nvPr>
        </p:nvSpPr>
        <p:spPr>
          <a:xfrm>
            <a:off x="696913" y="249451"/>
            <a:ext cx="1224600" cy="207600"/>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17"/>
          <p:cNvSpPr txBox="1"/>
          <p:nvPr>
            <p:ph idx="12" type="sldNum"/>
          </p:nvPr>
        </p:nvSpPr>
        <p:spPr>
          <a:xfrm>
            <a:off x="4344988" y="4856560"/>
            <a:ext cx="530225" cy="136921"/>
          </a:xfrm>
          <a:prstGeom prst="rect">
            <a:avLst/>
          </a:prstGeom>
          <a:noFill/>
          <a:ln>
            <a:noFill/>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80" name="Shape 80"/>
        <p:cNvGrpSpPr/>
        <p:nvPr/>
      </p:nvGrpSpPr>
      <p:grpSpPr>
        <a:xfrm>
          <a:off x="0" y="0"/>
          <a:ext cx="0" cy="0"/>
          <a:chOff x="0" y="0"/>
          <a:chExt cx="0" cy="0"/>
        </a:xfrm>
      </p:grpSpPr>
      <p:sp>
        <p:nvSpPr>
          <p:cNvPr id="81" name="Google Shape;81;p18"/>
          <p:cNvSpPr txBox="1"/>
          <p:nvPr>
            <p:ph type="title"/>
          </p:nvPr>
        </p:nvSpPr>
        <p:spPr>
          <a:xfrm>
            <a:off x="457200" y="205978"/>
            <a:ext cx="8229600" cy="857250"/>
          </a:xfrm>
          <a:prstGeom prst="rect">
            <a:avLst/>
          </a:prstGeom>
          <a:noFill/>
          <a:ln>
            <a:noFill/>
          </a:ln>
        </p:spPr>
        <p:txBody>
          <a:bodyPr anchorCtr="0" anchor="ctr" bIns="46025" lIns="92075" spcFirstLastPara="1" rIns="92075" wrap="square" tIns="46025">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82" name="Google Shape;82;p18"/>
          <p:cNvSpPr txBox="1"/>
          <p:nvPr>
            <p:ph idx="1" type="body"/>
          </p:nvPr>
        </p:nvSpPr>
        <p:spPr>
          <a:xfrm>
            <a:off x="457200" y="1151335"/>
            <a:ext cx="4040188" cy="479822"/>
          </a:xfrm>
          <a:prstGeom prst="rect">
            <a:avLst/>
          </a:prstGeom>
          <a:noFill/>
          <a:ln>
            <a:noFill/>
          </a:ln>
        </p:spPr>
        <p:txBody>
          <a:bodyPr anchorCtr="0" anchor="b" bIns="46025" lIns="92075" spcFirstLastPara="1" rIns="92075" wrap="square" tIns="46025">
            <a:noAutofit/>
          </a:bodyPr>
          <a:lstStyle>
            <a:lvl1pPr indent="-228600" lvl="0" marL="457200" algn="l">
              <a:lnSpc>
                <a:spcPct val="100000"/>
              </a:lnSpc>
              <a:spcBef>
                <a:spcPts val="480"/>
              </a:spcBef>
              <a:spcAft>
                <a:spcPts val="0"/>
              </a:spcAft>
              <a:buClr>
                <a:schemeClr val="dk1"/>
              </a:buClr>
              <a:buSzPts val="2400"/>
              <a:buFont typeface="Times New Roman"/>
              <a:buNone/>
              <a:defRPr b="1" sz="2400"/>
            </a:lvl1pPr>
            <a:lvl2pPr indent="-228600" lvl="1" marL="914400" algn="l">
              <a:lnSpc>
                <a:spcPct val="100000"/>
              </a:lnSpc>
              <a:spcBef>
                <a:spcPts val="400"/>
              </a:spcBef>
              <a:spcAft>
                <a:spcPts val="0"/>
              </a:spcAft>
              <a:buClr>
                <a:schemeClr val="dk1"/>
              </a:buClr>
              <a:buSzPts val="2000"/>
              <a:buFont typeface="Times New Roman"/>
              <a:buNone/>
              <a:defRPr b="1" sz="2000"/>
            </a:lvl2pPr>
            <a:lvl3pPr indent="-228600" lvl="2" marL="1371600" algn="l">
              <a:lnSpc>
                <a:spcPct val="100000"/>
              </a:lnSpc>
              <a:spcBef>
                <a:spcPts val="360"/>
              </a:spcBef>
              <a:spcAft>
                <a:spcPts val="0"/>
              </a:spcAft>
              <a:buClr>
                <a:schemeClr val="dk1"/>
              </a:buClr>
              <a:buSzPts val="1800"/>
              <a:buFont typeface="Times New Roman"/>
              <a:buNone/>
              <a:defRPr b="1" sz="1800"/>
            </a:lvl3pPr>
            <a:lvl4pPr indent="-228600" lvl="3" marL="1828800" algn="l">
              <a:lnSpc>
                <a:spcPct val="100000"/>
              </a:lnSpc>
              <a:spcBef>
                <a:spcPts val="320"/>
              </a:spcBef>
              <a:spcAft>
                <a:spcPts val="0"/>
              </a:spcAft>
              <a:buClr>
                <a:schemeClr val="dk1"/>
              </a:buClr>
              <a:buSzPts val="1600"/>
              <a:buFont typeface="Times New Roman"/>
              <a:buNone/>
              <a:defRPr b="1" sz="1600"/>
            </a:lvl4pPr>
            <a:lvl5pPr indent="-228600" lvl="4" marL="2286000" algn="l">
              <a:lnSpc>
                <a:spcPct val="100000"/>
              </a:lnSpc>
              <a:spcBef>
                <a:spcPts val="320"/>
              </a:spcBef>
              <a:spcAft>
                <a:spcPts val="0"/>
              </a:spcAft>
              <a:buClr>
                <a:schemeClr val="dk1"/>
              </a:buClr>
              <a:buSzPts val="1600"/>
              <a:buFont typeface="Times New Roman"/>
              <a:buNone/>
              <a:defRPr b="1" sz="1600"/>
            </a:lvl5pPr>
            <a:lvl6pPr indent="-228600" lvl="5" marL="2743200" algn="l">
              <a:lnSpc>
                <a:spcPct val="100000"/>
              </a:lnSpc>
              <a:spcBef>
                <a:spcPts val="320"/>
              </a:spcBef>
              <a:spcAft>
                <a:spcPts val="0"/>
              </a:spcAft>
              <a:buClr>
                <a:schemeClr val="dk1"/>
              </a:buClr>
              <a:buSzPts val="1600"/>
              <a:buFont typeface="Times New Roman"/>
              <a:buNone/>
              <a:defRPr b="1" sz="1600"/>
            </a:lvl6pPr>
            <a:lvl7pPr indent="-228600" lvl="6" marL="3200400" algn="l">
              <a:lnSpc>
                <a:spcPct val="100000"/>
              </a:lnSpc>
              <a:spcBef>
                <a:spcPts val="320"/>
              </a:spcBef>
              <a:spcAft>
                <a:spcPts val="0"/>
              </a:spcAft>
              <a:buClr>
                <a:schemeClr val="dk1"/>
              </a:buClr>
              <a:buSzPts val="1600"/>
              <a:buFont typeface="Times New Roman"/>
              <a:buNone/>
              <a:defRPr b="1" sz="1600"/>
            </a:lvl7pPr>
            <a:lvl8pPr indent="-228600" lvl="7" marL="3657600" algn="l">
              <a:lnSpc>
                <a:spcPct val="100000"/>
              </a:lnSpc>
              <a:spcBef>
                <a:spcPts val="320"/>
              </a:spcBef>
              <a:spcAft>
                <a:spcPts val="0"/>
              </a:spcAft>
              <a:buClr>
                <a:schemeClr val="dk1"/>
              </a:buClr>
              <a:buSzPts val="1600"/>
              <a:buFont typeface="Times New Roman"/>
              <a:buNone/>
              <a:defRPr b="1" sz="1600"/>
            </a:lvl8pPr>
            <a:lvl9pPr indent="-228600" lvl="8" marL="4114800" algn="l">
              <a:lnSpc>
                <a:spcPct val="100000"/>
              </a:lnSpc>
              <a:spcBef>
                <a:spcPts val="320"/>
              </a:spcBef>
              <a:spcAft>
                <a:spcPts val="0"/>
              </a:spcAft>
              <a:buClr>
                <a:schemeClr val="dk1"/>
              </a:buClr>
              <a:buSzPts val="1600"/>
              <a:buFont typeface="Times New Roman"/>
              <a:buNone/>
              <a:defRPr b="1" sz="1600"/>
            </a:lvl9pPr>
          </a:lstStyle>
          <a:p/>
        </p:txBody>
      </p:sp>
      <p:sp>
        <p:nvSpPr>
          <p:cNvPr id="83" name="Google Shape;83;p18"/>
          <p:cNvSpPr txBox="1"/>
          <p:nvPr>
            <p:ph idx="2" type="body"/>
          </p:nvPr>
        </p:nvSpPr>
        <p:spPr>
          <a:xfrm>
            <a:off x="457200" y="1631156"/>
            <a:ext cx="4040188" cy="2963466"/>
          </a:xfrm>
          <a:prstGeom prst="rect">
            <a:avLst/>
          </a:prstGeom>
          <a:noFill/>
          <a:ln>
            <a:noFill/>
          </a:ln>
        </p:spPr>
        <p:txBody>
          <a:bodyPr anchorCtr="0" anchor="t" bIns="46025" lIns="92075" spcFirstLastPara="1" rIns="92075" wrap="square" tIns="46025">
            <a:noAutofit/>
          </a:bodyPr>
          <a:lstStyle>
            <a:lvl1pPr indent="-381000" lvl="0" marL="457200" algn="l">
              <a:lnSpc>
                <a:spcPct val="100000"/>
              </a:lnSpc>
              <a:spcBef>
                <a:spcPts val="480"/>
              </a:spcBef>
              <a:spcAft>
                <a:spcPts val="0"/>
              </a:spcAft>
              <a:buClr>
                <a:schemeClr val="dk1"/>
              </a:buClr>
              <a:buSzPts val="2400"/>
              <a:buFont typeface="Times New Roman"/>
              <a:buChar char="•"/>
              <a:defRPr sz="2400"/>
            </a:lvl1pPr>
            <a:lvl2pPr indent="-355600" lvl="1" marL="914400" algn="l">
              <a:lnSpc>
                <a:spcPct val="100000"/>
              </a:lnSpc>
              <a:spcBef>
                <a:spcPts val="400"/>
              </a:spcBef>
              <a:spcAft>
                <a:spcPts val="0"/>
              </a:spcAft>
              <a:buClr>
                <a:schemeClr val="dk1"/>
              </a:buClr>
              <a:buSzPts val="2000"/>
              <a:buFont typeface="Times New Roman"/>
              <a:buChar char="–"/>
              <a:defRPr sz="2000"/>
            </a:lvl2pPr>
            <a:lvl3pPr indent="-342900" lvl="2" marL="1371600" algn="l">
              <a:lnSpc>
                <a:spcPct val="100000"/>
              </a:lnSpc>
              <a:spcBef>
                <a:spcPts val="360"/>
              </a:spcBef>
              <a:spcAft>
                <a:spcPts val="0"/>
              </a:spcAft>
              <a:buClr>
                <a:schemeClr val="dk1"/>
              </a:buClr>
              <a:buSzPts val="1800"/>
              <a:buFont typeface="Times New Roman"/>
              <a:buChar char="•"/>
              <a:defRPr sz="1800"/>
            </a:lvl3pPr>
            <a:lvl4pPr indent="-330200" lvl="3" marL="1828800" algn="l">
              <a:lnSpc>
                <a:spcPct val="100000"/>
              </a:lnSpc>
              <a:spcBef>
                <a:spcPts val="320"/>
              </a:spcBef>
              <a:spcAft>
                <a:spcPts val="0"/>
              </a:spcAft>
              <a:buClr>
                <a:schemeClr val="dk1"/>
              </a:buClr>
              <a:buSzPts val="1600"/>
              <a:buFont typeface="Times New Roman"/>
              <a:buChar char="–"/>
              <a:defRPr sz="1600"/>
            </a:lvl4pPr>
            <a:lvl5pPr indent="-330200" lvl="4" marL="2286000" algn="l">
              <a:lnSpc>
                <a:spcPct val="100000"/>
              </a:lnSpc>
              <a:spcBef>
                <a:spcPts val="320"/>
              </a:spcBef>
              <a:spcAft>
                <a:spcPts val="0"/>
              </a:spcAft>
              <a:buClr>
                <a:schemeClr val="dk1"/>
              </a:buClr>
              <a:buSzPts val="1600"/>
              <a:buFont typeface="Times New Roman"/>
              <a:buChar char="•"/>
              <a:defRPr sz="1600"/>
            </a:lvl5pPr>
            <a:lvl6pPr indent="-330200" lvl="5" marL="2743200" algn="l">
              <a:lnSpc>
                <a:spcPct val="100000"/>
              </a:lnSpc>
              <a:spcBef>
                <a:spcPts val="320"/>
              </a:spcBef>
              <a:spcAft>
                <a:spcPts val="0"/>
              </a:spcAft>
              <a:buClr>
                <a:schemeClr val="dk1"/>
              </a:buClr>
              <a:buSzPts val="1600"/>
              <a:buFont typeface="Times New Roman"/>
              <a:buChar char="•"/>
              <a:defRPr sz="1600"/>
            </a:lvl6pPr>
            <a:lvl7pPr indent="-330200" lvl="6" marL="3200400" algn="l">
              <a:lnSpc>
                <a:spcPct val="100000"/>
              </a:lnSpc>
              <a:spcBef>
                <a:spcPts val="320"/>
              </a:spcBef>
              <a:spcAft>
                <a:spcPts val="0"/>
              </a:spcAft>
              <a:buClr>
                <a:schemeClr val="dk1"/>
              </a:buClr>
              <a:buSzPts val="1600"/>
              <a:buFont typeface="Times New Roman"/>
              <a:buChar char="•"/>
              <a:defRPr sz="1600"/>
            </a:lvl7pPr>
            <a:lvl8pPr indent="-330200" lvl="7" marL="3657600" algn="l">
              <a:lnSpc>
                <a:spcPct val="100000"/>
              </a:lnSpc>
              <a:spcBef>
                <a:spcPts val="320"/>
              </a:spcBef>
              <a:spcAft>
                <a:spcPts val="0"/>
              </a:spcAft>
              <a:buClr>
                <a:schemeClr val="dk1"/>
              </a:buClr>
              <a:buSzPts val="1600"/>
              <a:buFont typeface="Times New Roman"/>
              <a:buChar char="•"/>
              <a:defRPr sz="1600"/>
            </a:lvl8pPr>
            <a:lvl9pPr indent="-330200" lvl="8" marL="4114800" algn="l">
              <a:lnSpc>
                <a:spcPct val="100000"/>
              </a:lnSpc>
              <a:spcBef>
                <a:spcPts val="320"/>
              </a:spcBef>
              <a:spcAft>
                <a:spcPts val="0"/>
              </a:spcAft>
              <a:buClr>
                <a:schemeClr val="dk1"/>
              </a:buClr>
              <a:buSzPts val="1600"/>
              <a:buFont typeface="Times New Roman"/>
              <a:buChar char="•"/>
              <a:defRPr sz="1600"/>
            </a:lvl9pPr>
          </a:lstStyle>
          <a:p/>
        </p:txBody>
      </p:sp>
      <p:sp>
        <p:nvSpPr>
          <p:cNvPr id="84" name="Google Shape;84;p18"/>
          <p:cNvSpPr txBox="1"/>
          <p:nvPr>
            <p:ph idx="3" type="body"/>
          </p:nvPr>
        </p:nvSpPr>
        <p:spPr>
          <a:xfrm>
            <a:off x="4645025" y="1151335"/>
            <a:ext cx="4041775" cy="479822"/>
          </a:xfrm>
          <a:prstGeom prst="rect">
            <a:avLst/>
          </a:prstGeom>
          <a:noFill/>
          <a:ln>
            <a:noFill/>
          </a:ln>
        </p:spPr>
        <p:txBody>
          <a:bodyPr anchorCtr="0" anchor="b" bIns="46025" lIns="92075" spcFirstLastPara="1" rIns="92075" wrap="square" tIns="46025">
            <a:noAutofit/>
          </a:bodyPr>
          <a:lstStyle>
            <a:lvl1pPr indent="-228600" lvl="0" marL="457200" algn="l">
              <a:lnSpc>
                <a:spcPct val="100000"/>
              </a:lnSpc>
              <a:spcBef>
                <a:spcPts val="480"/>
              </a:spcBef>
              <a:spcAft>
                <a:spcPts val="0"/>
              </a:spcAft>
              <a:buClr>
                <a:schemeClr val="dk1"/>
              </a:buClr>
              <a:buSzPts val="2400"/>
              <a:buFont typeface="Times New Roman"/>
              <a:buNone/>
              <a:defRPr b="1" sz="2400"/>
            </a:lvl1pPr>
            <a:lvl2pPr indent="-228600" lvl="1" marL="914400" algn="l">
              <a:lnSpc>
                <a:spcPct val="100000"/>
              </a:lnSpc>
              <a:spcBef>
                <a:spcPts val="400"/>
              </a:spcBef>
              <a:spcAft>
                <a:spcPts val="0"/>
              </a:spcAft>
              <a:buClr>
                <a:schemeClr val="dk1"/>
              </a:buClr>
              <a:buSzPts val="2000"/>
              <a:buFont typeface="Times New Roman"/>
              <a:buNone/>
              <a:defRPr b="1" sz="2000"/>
            </a:lvl2pPr>
            <a:lvl3pPr indent="-228600" lvl="2" marL="1371600" algn="l">
              <a:lnSpc>
                <a:spcPct val="100000"/>
              </a:lnSpc>
              <a:spcBef>
                <a:spcPts val="360"/>
              </a:spcBef>
              <a:spcAft>
                <a:spcPts val="0"/>
              </a:spcAft>
              <a:buClr>
                <a:schemeClr val="dk1"/>
              </a:buClr>
              <a:buSzPts val="1800"/>
              <a:buFont typeface="Times New Roman"/>
              <a:buNone/>
              <a:defRPr b="1" sz="1800"/>
            </a:lvl3pPr>
            <a:lvl4pPr indent="-228600" lvl="3" marL="1828800" algn="l">
              <a:lnSpc>
                <a:spcPct val="100000"/>
              </a:lnSpc>
              <a:spcBef>
                <a:spcPts val="320"/>
              </a:spcBef>
              <a:spcAft>
                <a:spcPts val="0"/>
              </a:spcAft>
              <a:buClr>
                <a:schemeClr val="dk1"/>
              </a:buClr>
              <a:buSzPts val="1600"/>
              <a:buFont typeface="Times New Roman"/>
              <a:buNone/>
              <a:defRPr b="1" sz="1600"/>
            </a:lvl4pPr>
            <a:lvl5pPr indent="-228600" lvl="4" marL="2286000" algn="l">
              <a:lnSpc>
                <a:spcPct val="100000"/>
              </a:lnSpc>
              <a:spcBef>
                <a:spcPts val="320"/>
              </a:spcBef>
              <a:spcAft>
                <a:spcPts val="0"/>
              </a:spcAft>
              <a:buClr>
                <a:schemeClr val="dk1"/>
              </a:buClr>
              <a:buSzPts val="1600"/>
              <a:buFont typeface="Times New Roman"/>
              <a:buNone/>
              <a:defRPr b="1" sz="1600"/>
            </a:lvl5pPr>
            <a:lvl6pPr indent="-228600" lvl="5" marL="2743200" algn="l">
              <a:lnSpc>
                <a:spcPct val="100000"/>
              </a:lnSpc>
              <a:spcBef>
                <a:spcPts val="320"/>
              </a:spcBef>
              <a:spcAft>
                <a:spcPts val="0"/>
              </a:spcAft>
              <a:buClr>
                <a:schemeClr val="dk1"/>
              </a:buClr>
              <a:buSzPts val="1600"/>
              <a:buFont typeface="Times New Roman"/>
              <a:buNone/>
              <a:defRPr b="1" sz="1600"/>
            </a:lvl6pPr>
            <a:lvl7pPr indent="-228600" lvl="6" marL="3200400" algn="l">
              <a:lnSpc>
                <a:spcPct val="100000"/>
              </a:lnSpc>
              <a:spcBef>
                <a:spcPts val="320"/>
              </a:spcBef>
              <a:spcAft>
                <a:spcPts val="0"/>
              </a:spcAft>
              <a:buClr>
                <a:schemeClr val="dk1"/>
              </a:buClr>
              <a:buSzPts val="1600"/>
              <a:buFont typeface="Times New Roman"/>
              <a:buNone/>
              <a:defRPr b="1" sz="1600"/>
            </a:lvl7pPr>
            <a:lvl8pPr indent="-228600" lvl="7" marL="3657600" algn="l">
              <a:lnSpc>
                <a:spcPct val="100000"/>
              </a:lnSpc>
              <a:spcBef>
                <a:spcPts val="320"/>
              </a:spcBef>
              <a:spcAft>
                <a:spcPts val="0"/>
              </a:spcAft>
              <a:buClr>
                <a:schemeClr val="dk1"/>
              </a:buClr>
              <a:buSzPts val="1600"/>
              <a:buFont typeface="Times New Roman"/>
              <a:buNone/>
              <a:defRPr b="1" sz="1600"/>
            </a:lvl8pPr>
            <a:lvl9pPr indent="-228600" lvl="8" marL="4114800" algn="l">
              <a:lnSpc>
                <a:spcPct val="100000"/>
              </a:lnSpc>
              <a:spcBef>
                <a:spcPts val="320"/>
              </a:spcBef>
              <a:spcAft>
                <a:spcPts val="0"/>
              </a:spcAft>
              <a:buClr>
                <a:schemeClr val="dk1"/>
              </a:buClr>
              <a:buSzPts val="1600"/>
              <a:buFont typeface="Times New Roman"/>
              <a:buNone/>
              <a:defRPr b="1" sz="1600"/>
            </a:lvl9pPr>
          </a:lstStyle>
          <a:p/>
        </p:txBody>
      </p:sp>
      <p:sp>
        <p:nvSpPr>
          <p:cNvPr id="85" name="Google Shape;85;p18"/>
          <p:cNvSpPr txBox="1"/>
          <p:nvPr>
            <p:ph idx="4" type="body"/>
          </p:nvPr>
        </p:nvSpPr>
        <p:spPr>
          <a:xfrm>
            <a:off x="4645025" y="1631156"/>
            <a:ext cx="4041775" cy="2963466"/>
          </a:xfrm>
          <a:prstGeom prst="rect">
            <a:avLst/>
          </a:prstGeom>
          <a:noFill/>
          <a:ln>
            <a:noFill/>
          </a:ln>
        </p:spPr>
        <p:txBody>
          <a:bodyPr anchorCtr="0" anchor="t" bIns="46025" lIns="92075" spcFirstLastPara="1" rIns="92075" wrap="square" tIns="46025">
            <a:noAutofit/>
          </a:bodyPr>
          <a:lstStyle>
            <a:lvl1pPr indent="-381000" lvl="0" marL="457200" algn="l">
              <a:lnSpc>
                <a:spcPct val="100000"/>
              </a:lnSpc>
              <a:spcBef>
                <a:spcPts val="480"/>
              </a:spcBef>
              <a:spcAft>
                <a:spcPts val="0"/>
              </a:spcAft>
              <a:buClr>
                <a:schemeClr val="dk1"/>
              </a:buClr>
              <a:buSzPts val="2400"/>
              <a:buFont typeface="Times New Roman"/>
              <a:buChar char="•"/>
              <a:defRPr sz="2400"/>
            </a:lvl1pPr>
            <a:lvl2pPr indent="-355600" lvl="1" marL="914400" algn="l">
              <a:lnSpc>
                <a:spcPct val="100000"/>
              </a:lnSpc>
              <a:spcBef>
                <a:spcPts val="400"/>
              </a:spcBef>
              <a:spcAft>
                <a:spcPts val="0"/>
              </a:spcAft>
              <a:buClr>
                <a:schemeClr val="dk1"/>
              </a:buClr>
              <a:buSzPts val="2000"/>
              <a:buFont typeface="Times New Roman"/>
              <a:buChar char="–"/>
              <a:defRPr sz="2000"/>
            </a:lvl2pPr>
            <a:lvl3pPr indent="-342900" lvl="2" marL="1371600" algn="l">
              <a:lnSpc>
                <a:spcPct val="100000"/>
              </a:lnSpc>
              <a:spcBef>
                <a:spcPts val="360"/>
              </a:spcBef>
              <a:spcAft>
                <a:spcPts val="0"/>
              </a:spcAft>
              <a:buClr>
                <a:schemeClr val="dk1"/>
              </a:buClr>
              <a:buSzPts val="1800"/>
              <a:buFont typeface="Times New Roman"/>
              <a:buChar char="•"/>
              <a:defRPr sz="1800"/>
            </a:lvl3pPr>
            <a:lvl4pPr indent="-330200" lvl="3" marL="1828800" algn="l">
              <a:lnSpc>
                <a:spcPct val="100000"/>
              </a:lnSpc>
              <a:spcBef>
                <a:spcPts val="320"/>
              </a:spcBef>
              <a:spcAft>
                <a:spcPts val="0"/>
              </a:spcAft>
              <a:buClr>
                <a:schemeClr val="dk1"/>
              </a:buClr>
              <a:buSzPts val="1600"/>
              <a:buFont typeface="Times New Roman"/>
              <a:buChar char="–"/>
              <a:defRPr sz="1600"/>
            </a:lvl4pPr>
            <a:lvl5pPr indent="-330200" lvl="4" marL="2286000" algn="l">
              <a:lnSpc>
                <a:spcPct val="100000"/>
              </a:lnSpc>
              <a:spcBef>
                <a:spcPts val="320"/>
              </a:spcBef>
              <a:spcAft>
                <a:spcPts val="0"/>
              </a:spcAft>
              <a:buClr>
                <a:schemeClr val="dk1"/>
              </a:buClr>
              <a:buSzPts val="1600"/>
              <a:buFont typeface="Times New Roman"/>
              <a:buChar char="•"/>
              <a:defRPr sz="1600"/>
            </a:lvl5pPr>
            <a:lvl6pPr indent="-330200" lvl="5" marL="2743200" algn="l">
              <a:lnSpc>
                <a:spcPct val="100000"/>
              </a:lnSpc>
              <a:spcBef>
                <a:spcPts val="320"/>
              </a:spcBef>
              <a:spcAft>
                <a:spcPts val="0"/>
              </a:spcAft>
              <a:buClr>
                <a:schemeClr val="dk1"/>
              </a:buClr>
              <a:buSzPts val="1600"/>
              <a:buFont typeface="Times New Roman"/>
              <a:buChar char="•"/>
              <a:defRPr sz="1600"/>
            </a:lvl6pPr>
            <a:lvl7pPr indent="-330200" lvl="6" marL="3200400" algn="l">
              <a:lnSpc>
                <a:spcPct val="100000"/>
              </a:lnSpc>
              <a:spcBef>
                <a:spcPts val="320"/>
              </a:spcBef>
              <a:spcAft>
                <a:spcPts val="0"/>
              </a:spcAft>
              <a:buClr>
                <a:schemeClr val="dk1"/>
              </a:buClr>
              <a:buSzPts val="1600"/>
              <a:buFont typeface="Times New Roman"/>
              <a:buChar char="•"/>
              <a:defRPr sz="1600"/>
            </a:lvl7pPr>
            <a:lvl8pPr indent="-330200" lvl="7" marL="3657600" algn="l">
              <a:lnSpc>
                <a:spcPct val="100000"/>
              </a:lnSpc>
              <a:spcBef>
                <a:spcPts val="320"/>
              </a:spcBef>
              <a:spcAft>
                <a:spcPts val="0"/>
              </a:spcAft>
              <a:buClr>
                <a:schemeClr val="dk1"/>
              </a:buClr>
              <a:buSzPts val="1600"/>
              <a:buFont typeface="Times New Roman"/>
              <a:buChar char="•"/>
              <a:defRPr sz="1600"/>
            </a:lvl8pPr>
            <a:lvl9pPr indent="-330200" lvl="8" marL="4114800" algn="l">
              <a:lnSpc>
                <a:spcPct val="100000"/>
              </a:lnSpc>
              <a:spcBef>
                <a:spcPts val="320"/>
              </a:spcBef>
              <a:spcAft>
                <a:spcPts val="0"/>
              </a:spcAft>
              <a:buClr>
                <a:schemeClr val="dk1"/>
              </a:buClr>
              <a:buSzPts val="1600"/>
              <a:buFont typeface="Times New Roman"/>
              <a:buChar char="•"/>
              <a:defRPr sz="1600"/>
            </a:lvl9pPr>
          </a:lstStyle>
          <a:p/>
        </p:txBody>
      </p:sp>
      <p:sp>
        <p:nvSpPr>
          <p:cNvPr id="86" name="Google Shape;86;p18"/>
          <p:cNvSpPr txBox="1"/>
          <p:nvPr>
            <p:ph idx="10" type="dt"/>
          </p:nvPr>
        </p:nvSpPr>
        <p:spPr>
          <a:xfrm>
            <a:off x="696913" y="249451"/>
            <a:ext cx="1224600" cy="207600"/>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7" name="Google Shape;87;p18"/>
          <p:cNvSpPr txBox="1"/>
          <p:nvPr>
            <p:ph idx="12" type="sldNum"/>
          </p:nvPr>
        </p:nvSpPr>
        <p:spPr>
          <a:xfrm>
            <a:off x="4344988" y="4856560"/>
            <a:ext cx="530225" cy="136921"/>
          </a:xfrm>
          <a:prstGeom prst="rect">
            <a:avLst/>
          </a:prstGeom>
          <a:noFill/>
          <a:ln>
            <a:noFill/>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88" name="Shape 88"/>
        <p:cNvGrpSpPr/>
        <p:nvPr/>
      </p:nvGrpSpPr>
      <p:grpSpPr>
        <a:xfrm>
          <a:off x="0" y="0"/>
          <a:ext cx="0" cy="0"/>
          <a:chOff x="0" y="0"/>
          <a:chExt cx="0" cy="0"/>
        </a:xfrm>
      </p:grpSpPr>
      <p:sp>
        <p:nvSpPr>
          <p:cNvPr id="89" name="Google Shape;89;p19"/>
          <p:cNvSpPr txBox="1"/>
          <p:nvPr>
            <p:ph type="title"/>
          </p:nvPr>
        </p:nvSpPr>
        <p:spPr>
          <a:xfrm>
            <a:off x="685800" y="514350"/>
            <a:ext cx="7772400" cy="800100"/>
          </a:xfrm>
          <a:prstGeom prst="rect">
            <a:avLst/>
          </a:prstGeom>
          <a:noFill/>
          <a:ln>
            <a:noFill/>
          </a:ln>
        </p:spPr>
        <p:txBody>
          <a:bodyPr anchorCtr="0" anchor="ctr" bIns="46025" lIns="92075" spcFirstLastPara="1" rIns="92075" wrap="square" tIns="46025">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90" name="Google Shape;90;p19"/>
          <p:cNvSpPr txBox="1"/>
          <p:nvPr>
            <p:ph idx="10" type="dt"/>
          </p:nvPr>
        </p:nvSpPr>
        <p:spPr>
          <a:xfrm>
            <a:off x="696913" y="249451"/>
            <a:ext cx="1224600" cy="207600"/>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1" name="Google Shape;91;p19"/>
          <p:cNvSpPr txBox="1"/>
          <p:nvPr>
            <p:ph idx="12" type="sldNum"/>
          </p:nvPr>
        </p:nvSpPr>
        <p:spPr>
          <a:xfrm>
            <a:off x="4344988" y="4856560"/>
            <a:ext cx="530225" cy="136921"/>
          </a:xfrm>
          <a:prstGeom prst="rect">
            <a:avLst/>
          </a:prstGeom>
          <a:noFill/>
          <a:ln>
            <a:noFill/>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92" name="Shape 92"/>
        <p:cNvGrpSpPr/>
        <p:nvPr/>
      </p:nvGrpSpPr>
      <p:grpSpPr>
        <a:xfrm>
          <a:off x="0" y="0"/>
          <a:ext cx="0" cy="0"/>
          <a:chOff x="0" y="0"/>
          <a:chExt cx="0" cy="0"/>
        </a:xfrm>
      </p:grpSpPr>
      <p:sp>
        <p:nvSpPr>
          <p:cNvPr id="93" name="Google Shape;93;p20"/>
          <p:cNvSpPr txBox="1"/>
          <p:nvPr>
            <p:ph idx="10" type="dt"/>
          </p:nvPr>
        </p:nvSpPr>
        <p:spPr>
          <a:xfrm>
            <a:off x="696913" y="249451"/>
            <a:ext cx="1224600" cy="207600"/>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4" name="Google Shape;94;p20"/>
          <p:cNvSpPr txBox="1"/>
          <p:nvPr>
            <p:ph idx="12" type="sldNum"/>
          </p:nvPr>
        </p:nvSpPr>
        <p:spPr>
          <a:xfrm>
            <a:off x="4344988" y="4856560"/>
            <a:ext cx="530225" cy="136921"/>
          </a:xfrm>
          <a:prstGeom prst="rect">
            <a:avLst/>
          </a:prstGeom>
          <a:noFill/>
          <a:ln>
            <a:noFill/>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95" name="Shape 95"/>
        <p:cNvGrpSpPr/>
        <p:nvPr/>
      </p:nvGrpSpPr>
      <p:grpSpPr>
        <a:xfrm>
          <a:off x="0" y="0"/>
          <a:ext cx="0" cy="0"/>
          <a:chOff x="0" y="0"/>
          <a:chExt cx="0" cy="0"/>
        </a:xfrm>
      </p:grpSpPr>
      <p:sp>
        <p:nvSpPr>
          <p:cNvPr id="96" name="Google Shape;96;p21"/>
          <p:cNvSpPr txBox="1"/>
          <p:nvPr>
            <p:ph type="title"/>
          </p:nvPr>
        </p:nvSpPr>
        <p:spPr>
          <a:xfrm>
            <a:off x="457200" y="204788"/>
            <a:ext cx="3008313" cy="871537"/>
          </a:xfrm>
          <a:prstGeom prst="rect">
            <a:avLst/>
          </a:prstGeom>
          <a:noFill/>
          <a:ln>
            <a:noFill/>
          </a:ln>
        </p:spPr>
        <p:txBody>
          <a:bodyPr anchorCtr="0" anchor="b" bIns="46025" lIns="92075" spcFirstLastPara="1" rIns="92075" wrap="square" tIns="46025">
            <a:noAutofit/>
          </a:bodyPr>
          <a:lstStyle>
            <a:lvl1pPr lvl="0" algn="l">
              <a:lnSpc>
                <a:spcPct val="100000"/>
              </a:lnSpc>
              <a:spcBef>
                <a:spcPts val="0"/>
              </a:spcBef>
              <a:spcAft>
                <a:spcPts val="0"/>
              </a:spcAft>
              <a:buSzPts val="1400"/>
              <a:buNone/>
              <a:defRPr b="1" sz="2000"/>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97" name="Google Shape;97;p21"/>
          <p:cNvSpPr txBox="1"/>
          <p:nvPr>
            <p:ph idx="1" type="body"/>
          </p:nvPr>
        </p:nvSpPr>
        <p:spPr>
          <a:xfrm>
            <a:off x="3575050" y="204788"/>
            <a:ext cx="5111750" cy="4389835"/>
          </a:xfrm>
          <a:prstGeom prst="rect">
            <a:avLst/>
          </a:prstGeom>
          <a:noFill/>
          <a:ln>
            <a:noFill/>
          </a:ln>
        </p:spPr>
        <p:txBody>
          <a:bodyPr anchorCtr="0" anchor="t" bIns="46025" lIns="92075" spcFirstLastPara="1" rIns="92075" wrap="square" tIns="46025">
            <a:noAutofit/>
          </a:bodyPr>
          <a:lstStyle>
            <a:lvl1pPr indent="-431800" lvl="0" marL="457200" algn="l">
              <a:lnSpc>
                <a:spcPct val="100000"/>
              </a:lnSpc>
              <a:spcBef>
                <a:spcPts val="640"/>
              </a:spcBef>
              <a:spcAft>
                <a:spcPts val="0"/>
              </a:spcAft>
              <a:buClr>
                <a:schemeClr val="dk1"/>
              </a:buClr>
              <a:buSzPts val="3200"/>
              <a:buFont typeface="Times New Roman"/>
              <a:buChar char="•"/>
              <a:defRPr sz="3200"/>
            </a:lvl1pPr>
            <a:lvl2pPr indent="-406400" lvl="1" marL="914400" algn="l">
              <a:lnSpc>
                <a:spcPct val="100000"/>
              </a:lnSpc>
              <a:spcBef>
                <a:spcPts val="560"/>
              </a:spcBef>
              <a:spcAft>
                <a:spcPts val="0"/>
              </a:spcAft>
              <a:buClr>
                <a:schemeClr val="dk1"/>
              </a:buClr>
              <a:buSzPts val="2800"/>
              <a:buFont typeface="Times New Roman"/>
              <a:buChar char="–"/>
              <a:defRPr sz="2800"/>
            </a:lvl2pPr>
            <a:lvl3pPr indent="-381000" lvl="2" marL="1371600" algn="l">
              <a:lnSpc>
                <a:spcPct val="100000"/>
              </a:lnSpc>
              <a:spcBef>
                <a:spcPts val="480"/>
              </a:spcBef>
              <a:spcAft>
                <a:spcPts val="0"/>
              </a:spcAft>
              <a:buClr>
                <a:schemeClr val="dk1"/>
              </a:buClr>
              <a:buSzPts val="2400"/>
              <a:buFont typeface="Times New Roman"/>
              <a:buChar char="•"/>
              <a:defRPr sz="2400"/>
            </a:lvl3pPr>
            <a:lvl4pPr indent="-355600" lvl="3" marL="1828800" algn="l">
              <a:lnSpc>
                <a:spcPct val="100000"/>
              </a:lnSpc>
              <a:spcBef>
                <a:spcPts val="400"/>
              </a:spcBef>
              <a:spcAft>
                <a:spcPts val="0"/>
              </a:spcAft>
              <a:buClr>
                <a:schemeClr val="dk1"/>
              </a:buClr>
              <a:buSzPts val="2000"/>
              <a:buFont typeface="Times New Roman"/>
              <a:buChar char="–"/>
              <a:defRPr sz="2000"/>
            </a:lvl4pPr>
            <a:lvl5pPr indent="-355600" lvl="4" marL="2286000" algn="l">
              <a:lnSpc>
                <a:spcPct val="100000"/>
              </a:lnSpc>
              <a:spcBef>
                <a:spcPts val="400"/>
              </a:spcBef>
              <a:spcAft>
                <a:spcPts val="0"/>
              </a:spcAft>
              <a:buClr>
                <a:schemeClr val="dk1"/>
              </a:buClr>
              <a:buSzPts val="2000"/>
              <a:buFont typeface="Times New Roman"/>
              <a:buChar char="•"/>
              <a:defRPr sz="2000"/>
            </a:lvl5pPr>
            <a:lvl6pPr indent="-355600" lvl="5" marL="2743200" algn="l">
              <a:lnSpc>
                <a:spcPct val="100000"/>
              </a:lnSpc>
              <a:spcBef>
                <a:spcPts val="400"/>
              </a:spcBef>
              <a:spcAft>
                <a:spcPts val="0"/>
              </a:spcAft>
              <a:buClr>
                <a:schemeClr val="dk1"/>
              </a:buClr>
              <a:buSzPts val="2000"/>
              <a:buFont typeface="Times New Roman"/>
              <a:buChar char="•"/>
              <a:defRPr sz="2000"/>
            </a:lvl6pPr>
            <a:lvl7pPr indent="-355600" lvl="6" marL="3200400" algn="l">
              <a:lnSpc>
                <a:spcPct val="100000"/>
              </a:lnSpc>
              <a:spcBef>
                <a:spcPts val="400"/>
              </a:spcBef>
              <a:spcAft>
                <a:spcPts val="0"/>
              </a:spcAft>
              <a:buClr>
                <a:schemeClr val="dk1"/>
              </a:buClr>
              <a:buSzPts val="2000"/>
              <a:buFont typeface="Times New Roman"/>
              <a:buChar char="•"/>
              <a:defRPr sz="2000"/>
            </a:lvl7pPr>
            <a:lvl8pPr indent="-355600" lvl="7" marL="3657600" algn="l">
              <a:lnSpc>
                <a:spcPct val="100000"/>
              </a:lnSpc>
              <a:spcBef>
                <a:spcPts val="400"/>
              </a:spcBef>
              <a:spcAft>
                <a:spcPts val="0"/>
              </a:spcAft>
              <a:buClr>
                <a:schemeClr val="dk1"/>
              </a:buClr>
              <a:buSzPts val="2000"/>
              <a:buFont typeface="Times New Roman"/>
              <a:buChar char="•"/>
              <a:defRPr sz="2000"/>
            </a:lvl8pPr>
            <a:lvl9pPr indent="-355600" lvl="8" marL="4114800" algn="l">
              <a:lnSpc>
                <a:spcPct val="100000"/>
              </a:lnSpc>
              <a:spcBef>
                <a:spcPts val="400"/>
              </a:spcBef>
              <a:spcAft>
                <a:spcPts val="0"/>
              </a:spcAft>
              <a:buClr>
                <a:schemeClr val="dk1"/>
              </a:buClr>
              <a:buSzPts val="2000"/>
              <a:buFont typeface="Times New Roman"/>
              <a:buChar char="•"/>
              <a:defRPr sz="2000"/>
            </a:lvl9pPr>
          </a:lstStyle>
          <a:p/>
        </p:txBody>
      </p:sp>
      <p:sp>
        <p:nvSpPr>
          <p:cNvPr id="98" name="Google Shape;98;p21"/>
          <p:cNvSpPr txBox="1"/>
          <p:nvPr>
            <p:ph idx="2" type="body"/>
          </p:nvPr>
        </p:nvSpPr>
        <p:spPr>
          <a:xfrm>
            <a:off x="457200" y="1076325"/>
            <a:ext cx="3008313" cy="3518297"/>
          </a:xfrm>
          <a:prstGeom prst="rect">
            <a:avLst/>
          </a:prstGeom>
          <a:noFill/>
          <a:ln>
            <a:noFill/>
          </a:ln>
        </p:spPr>
        <p:txBody>
          <a:bodyPr anchorCtr="0" anchor="t" bIns="46025" lIns="92075" spcFirstLastPara="1" rIns="92075" wrap="square" tIns="46025">
            <a:noAutofit/>
          </a:bodyPr>
          <a:lstStyle>
            <a:lvl1pPr indent="-228600" lvl="0" marL="457200" algn="l">
              <a:lnSpc>
                <a:spcPct val="100000"/>
              </a:lnSpc>
              <a:spcBef>
                <a:spcPts val="280"/>
              </a:spcBef>
              <a:spcAft>
                <a:spcPts val="0"/>
              </a:spcAft>
              <a:buClr>
                <a:schemeClr val="dk1"/>
              </a:buClr>
              <a:buSzPts val="1400"/>
              <a:buFont typeface="Times New Roman"/>
              <a:buNone/>
              <a:defRPr sz="1400"/>
            </a:lvl1pPr>
            <a:lvl2pPr indent="-228600" lvl="1" marL="914400" algn="l">
              <a:lnSpc>
                <a:spcPct val="100000"/>
              </a:lnSpc>
              <a:spcBef>
                <a:spcPts val="240"/>
              </a:spcBef>
              <a:spcAft>
                <a:spcPts val="0"/>
              </a:spcAft>
              <a:buClr>
                <a:schemeClr val="dk1"/>
              </a:buClr>
              <a:buSzPts val="1200"/>
              <a:buFont typeface="Times New Roman"/>
              <a:buNone/>
              <a:defRPr sz="1200"/>
            </a:lvl2pPr>
            <a:lvl3pPr indent="-228600" lvl="2" marL="1371600" algn="l">
              <a:lnSpc>
                <a:spcPct val="100000"/>
              </a:lnSpc>
              <a:spcBef>
                <a:spcPts val="200"/>
              </a:spcBef>
              <a:spcAft>
                <a:spcPts val="0"/>
              </a:spcAft>
              <a:buClr>
                <a:schemeClr val="dk1"/>
              </a:buClr>
              <a:buSzPts val="1000"/>
              <a:buFont typeface="Times New Roman"/>
              <a:buNone/>
              <a:defRPr sz="1000"/>
            </a:lvl3pPr>
            <a:lvl4pPr indent="-228600" lvl="3" marL="1828800" algn="l">
              <a:lnSpc>
                <a:spcPct val="100000"/>
              </a:lnSpc>
              <a:spcBef>
                <a:spcPts val="180"/>
              </a:spcBef>
              <a:spcAft>
                <a:spcPts val="0"/>
              </a:spcAft>
              <a:buClr>
                <a:schemeClr val="dk1"/>
              </a:buClr>
              <a:buSzPts val="900"/>
              <a:buFont typeface="Times New Roman"/>
              <a:buNone/>
              <a:defRPr sz="900"/>
            </a:lvl4pPr>
            <a:lvl5pPr indent="-228600" lvl="4" marL="2286000" algn="l">
              <a:lnSpc>
                <a:spcPct val="100000"/>
              </a:lnSpc>
              <a:spcBef>
                <a:spcPts val="180"/>
              </a:spcBef>
              <a:spcAft>
                <a:spcPts val="0"/>
              </a:spcAft>
              <a:buClr>
                <a:schemeClr val="dk1"/>
              </a:buClr>
              <a:buSzPts val="900"/>
              <a:buFont typeface="Times New Roman"/>
              <a:buNone/>
              <a:defRPr sz="900"/>
            </a:lvl5pPr>
            <a:lvl6pPr indent="-228600" lvl="5" marL="2743200" algn="l">
              <a:lnSpc>
                <a:spcPct val="100000"/>
              </a:lnSpc>
              <a:spcBef>
                <a:spcPts val="180"/>
              </a:spcBef>
              <a:spcAft>
                <a:spcPts val="0"/>
              </a:spcAft>
              <a:buClr>
                <a:schemeClr val="dk1"/>
              </a:buClr>
              <a:buSzPts val="900"/>
              <a:buFont typeface="Times New Roman"/>
              <a:buNone/>
              <a:defRPr sz="900"/>
            </a:lvl6pPr>
            <a:lvl7pPr indent="-228600" lvl="6" marL="3200400" algn="l">
              <a:lnSpc>
                <a:spcPct val="100000"/>
              </a:lnSpc>
              <a:spcBef>
                <a:spcPts val="180"/>
              </a:spcBef>
              <a:spcAft>
                <a:spcPts val="0"/>
              </a:spcAft>
              <a:buClr>
                <a:schemeClr val="dk1"/>
              </a:buClr>
              <a:buSzPts val="900"/>
              <a:buFont typeface="Times New Roman"/>
              <a:buNone/>
              <a:defRPr sz="900"/>
            </a:lvl7pPr>
            <a:lvl8pPr indent="-228600" lvl="7" marL="3657600" algn="l">
              <a:lnSpc>
                <a:spcPct val="100000"/>
              </a:lnSpc>
              <a:spcBef>
                <a:spcPts val="180"/>
              </a:spcBef>
              <a:spcAft>
                <a:spcPts val="0"/>
              </a:spcAft>
              <a:buClr>
                <a:schemeClr val="dk1"/>
              </a:buClr>
              <a:buSzPts val="900"/>
              <a:buFont typeface="Times New Roman"/>
              <a:buNone/>
              <a:defRPr sz="900"/>
            </a:lvl8pPr>
            <a:lvl9pPr indent="-228600" lvl="8" marL="4114800" algn="l">
              <a:lnSpc>
                <a:spcPct val="100000"/>
              </a:lnSpc>
              <a:spcBef>
                <a:spcPts val="180"/>
              </a:spcBef>
              <a:spcAft>
                <a:spcPts val="0"/>
              </a:spcAft>
              <a:buClr>
                <a:schemeClr val="dk1"/>
              </a:buClr>
              <a:buSzPts val="900"/>
              <a:buFont typeface="Times New Roman"/>
              <a:buNone/>
              <a:defRPr sz="900"/>
            </a:lvl9pPr>
          </a:lstStyle>
          <a:p/>
        </p:txBody>
      </p:sp>
      <p:sp>
        <p:nvSpPr>
          <p:cNvPr id="99" name="Google Shape;99;p21"/>
          <p:cNvSpPr txBox="1"/>
          <p:nvPr>
            <p:ph idx="10" type="dt"/>
          </p:nvPr>
        </p:nvSpPr>
        <p:spPr>
          <a:xfrm>
            <a:off x="696913" y="249451"/>
            <a:ext cx="1224600" cy="207600"/>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0" name="Google Shape;100;p21"/>
          <p:cNvSpPr txBox="1"/>
          <p:nvPr>
            <p:ph idx="12" type="sldNum"/>
          </p:nvPr>
        </p:nvSpPr>
        <p:spPr>
          <a:xfrm>
            <a:off x="4344988" y="4856560"/>
            <a:ext cx="530225" cy="136921"/>
          </a:xfrm>
          <a:prstGeom prst="rect">
            <a:avLst/>
          </a:prstGeom>
          <a:noFill/>
          <a:ln>
            <a:noFill/>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101" name="Shape 101"/>
        <p:cNvGrpSpPr/>
        <p:nvPr/>
      </p:nvGrpSpPr>
      <p:grpSpPr>
        <a:xfrm>
          <a:off x="0" y="0"/>
          <a:ext cx="0" cy="0"/>
          <a:chOff x="0" y="0"/>
          <a:chExt cx="0" cy="0"/>
        </a:xfrm>
      </p:grpSpPr>
      <p:sp>
        <p:nvSpPr>
          <p:cNvPr id="102" name="Google Shape;102;p22"/>
          <p:cNvSpPr txBox="1"/>
          <p:nvPr>
            <p:ph type="title"/>
          </p:nvPr>
        </p:nvSpPr>
        <p:spPr>
          <a:xfrm>
            <a:off x="1792288" y="3600450"/>
            <a:ext cx="5486400" cy="425053"/>
          </a:xfrm>
          <a:prstGeom prst="rect">
            <a:avLst/>
          </a:prstGeom>
          <a:noFill/>
          <a:ln>
            <a:noFill/>
          </a:ln>
        </p:spPr>
        <p:txBody>
          <a:bodyPr anchorCtr="0" anchor="b" bIns="46025" lIns="92075" spcFirstLastPara="1" rIns="92075" wrap="square" tIns="46025">
            <a:noAutofit/>
          </a:bodyPr>
          <a:lstStyle>
            <a:lvl1pPr lvl="0" algn="l">
              <a:lnSpc>
                <a:spcPct val="100000"/>
              </a:lnSpc>
              <a:spcBef>
                <a:spcPts val="0"/>
              </a:spcBef>
              <a:spcAft>
                <a:spcPts val="0"/>
              </a:spcAft>
              <a:buSzPts val="1400"/>
              <a:buNone/>
              <a:defRPr b="1" sz="2000"/>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103" name="Google Shape;103;p22"/>
          <p:cNvSpPr/>
          <p:nvPr>
            <p:ph idx="2" type="pic"/>
          </p:nvPr>
        </p:nvSpPr>
        <p:spPr>
          <a:xfrm>
            <a:off x="1792288" y="459581"/>
            <a:ext cx="5486400" cy="3086100"/>
          </a:xfrm>
          <a:prstGeom prst="rect">
            <a:avLst/>
          </a:prstGeom>
          <a:noFill/>
          <a:ln>
            <a:noFill/>
          </a:ln>
        </p:spPr>
        <p:txBody>
          <a:bodyPr anchorCtr="0" anchor="t" bIns="46025" lIns="92075" spcFirstLastPara="1" rIns="92075" wrap="square" tIns="46025">
            <a:noAutofit/>
          </a:bodyPr>
          <a:lstStyle>
            <a:lvl1pPr lvl="0" marR="0" rtl="0" algn="l">
              <a:lnSpc>
                <a:spcPct val="100000"/>
              </a:lnSpc>
              <a:spcBef>
                <a:spcPts val="640"/>
              </a:spcBef>
              <a:spcAft>
                <a:spcPts val="0"/>
              </a:spcAft>
              <a:buClr>
                <a:schemeClr val="dk1"/>
              </a:buClr>
              <a:buSzPts val="3200"/>
              <a:buFont typeface="Times New Roman"/>
              <a:buNone/>
              <a:defRPr b="1" i="0" sz="3200" u="none" cap="none" strike="noStrike">
                <a:solidFill>
                  <a:schemeClr val="dk1"/>
                </a:solidFill>
                <a:latin typeface="Times New Roman"/>
                <a:ea typeface="Times New Roman"/>
                <a:cs typeface="Times New Roman"/>
                <a:sym typeface="Times New Roman"/>
              </a:defRPr>
            </a:lvl1pPr>
            <a:lvl2pPr lvl="1" marR="0" rtl="0" algn="l">
              <a:lnSpc>
                <a:spcPct val="100000"/>
              </a:lnSpc>
              <a:spcBef>
                <a:spcPts val="560"/>
              </a:spcBef>
              <a:spcAft>
                <a:spcPts val="0"/>
              </a:spcAft>
              <a:buClr>
                <a:schemeClr val="dk1"/>
              </a:buClr>
              <a:buSzPts val="2800"/>
              <a:buFont typeface="Times New Roman"/>
              <a:buNone/>
              <a:defRPr b="0" i="0" sz="28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480"/>
              </a:spcBef>
              <a:spcAft>
                <a:spcPts val="0"/>
              </a:spcAft>
              <a:buClr>
                <a:schemeClr val="dk1"/>
              </a:buClr>
              <a:buSzPts val="2400"/>
              <a:buFont typeface="Times New Roman"/>
              <a:buNone/>
              <a:defRPr b="0" i="0" sz="24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400"/>
              </a:spcBef>
              <a:spcAft>
                <a:spcPts val="0"/>
              </a:spcAft>
              <a:buClr>
                <a:schemeClr val="dk1"/>
              </a:buClr>
              <a:buSzPts val="2000"/>
              <a:buFont typeface="Times New Roman"/>
              <a:buNone/>
              <a:defRPr b="0" i="0" sz="20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400"/>
              </a:spcBef>
              <a:spcAft>
                <a:spcPts val="0"/>
              </a:spcAft>
              <a:buClr>
                <a:schemeClr val="dk1"/>
              </a:buClr>
              <a:buSzPts val="2000"/>
              <a:buFont typeface="Times New Roman"/>
              <a:buNone/>
              <a:defRPr b="0" i="0" sz="20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400"/>
              </a:spcBef>
              <a:spcAft>
                <a:spcPts val="0"/>
              </a:spcAft>
              <a:buClr>
                <a:schemeClr val="dk1"/>
              </a:buClr>
              <a:buSzPts val="2000"/>
              <a:buFont typeface="Times New Roman"/>
              <a:buNone/>
              <a:defRPr b="0" i="0" sz="20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400"/>
              </a:spcBef>
              <a:spcAft>
                <a:spcPts val="0"/>
              </a:spcAft>
              <a:buClr>
                <a:schemeClr val="dk1"/>
              </a:buClr>
              <a:buSzPts val="2000"/>
              <a:buFont typeface="Times New Roman"/>
              <a:buNone/>
              <a:defRPr b="0" i="0" sz="20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400"/>
              </a:spcBef>
              <a:spcAft>
                <a:spcPts val="0"/>
              </a:spcAft>
              <a:buClr>
                <a:schemeClr val="dk1"/>
              </a:buClr>
              <a:buSzPts val="2000"/>
              <a:buFont typeface="Times New Roman"/>
              <a:buNone/>
              <a:defRPr b="0" i="0" sz="20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400"/>
              </a:spcBef>
              <a:spcAft>
                <a:spcPts val="0"/>
              </a:spcAft>
              <a:buClr>
                <a:schemeClr val="dk1"/>
              </a:buClr>
              <a:buSzPts val="2000"/>
              <a:buFont typeface="Times New Roman"/>
              <a:buNone/>
              <a:defRPr b="0" i="0" sz="2000" u="none" cap="none" strike="noStrike">
                <a:solidFill>
                  <a:schemeClr val="dk1"/>
                </a:solidFill>
                <a:latin typeface="Times New Roman"/>
                <a:ea typeface="Times New Roman"/>
                <a:cs typeface="Times New Roman"/>
                <a:sym typeface="Times New Roman"/>
              </a:defRPr>
            </a:lvl9pPr>
          </a:lstStyle>
          <a:p/>
        </p:txBody>
      </p:sp>
      <p:sp>
        <p:nvSpPr>
          <p:cNvPr id="104" name="Google Shape;104;p22"/>
          <p:cNvSpPr txBox="1"/>
          <p:nvPr>
            <p:ph idx="1" type="body"/>
          </p:nvPr>
        </p:nvSpPr>
        <p:spPr>
          <a:xfrm>
            <a:off x="1792288" y="4025503"/>
            <a:ext cx="5486400" cy="603646"/>
          </a:xfrm>
          <a:prstGeom prst="rect">
            <a:avLst/>
          </a:prstGeom>
          <a:noFill/>
          <a:ln>
            <a:noFill/>
          </a:ln>
        </p:spPr>
        <p:txBody>
          <a:bodyPr anchorCtr="0" anchor="t" bIns="46025" lIns="92075" spcFirstLastPara="1" rIns="92075" wrap="square" tIns="46025">
            <a:noAutofit/>
          </a:bodyPr>
          <a:lstStyle>
            <a:lvl1pPr indent="-228600" lvl="0" marL="457200" algn="l">
              <a:lnSpc>
                <a:spcPct val="100000"/>
              </a:lnSpc>
              <a:spcBef>
                <a:spcPts val="280"/>
              </a:spcBef>
              <a:spcAft>
                <a:spcPts val="0"/>
              </a:spcAft>
              <a:buClr>
                <a:schemeClr val="dk1"/>
              </a:buClr>
              <a:buSzPts val="1400"/>
              <a:buFont typeface="Times New Roman"/>
              <a:buNone/>
              <a:defRPr sz="1400"/>
            </a:lvl1pPr>
            <a:lvl2pPr indent="-228600" lvl="1" marL="914400" algn="l">
              <a:lnSpc>
                <a:spcPct val="100000"/>
              </a:lnSpc>
              <a:spcBef>
                <a:spcPts val="240"/>
              </a:spcBef>
              <a:spcAft>
                <a:spcPts val="0"/>
              </a:spcAft>
              <a:buClr>
                <a:schemeClr val="dk1"/>
              </a:buClr>
              <a:buSzPts val="1200"/>
              <a:buFont typeface="Times New Roman"/>
              <a:buNone/>
              <a:defRPr sz="1200"/>
            </a:lvl2pPr>
            <a:lvl3pPr indent="-228600" lvl="2" marL="1371600" algn="l">
              <a:lnSpc>
                <a:spcPct val="100000"/>
              </a:lnSpc>
              <a:spcBef>
                <a:spcPts val="200"/>
              </a:spcBef>
              <a:spcAft>
                <a:spcPts val="0"/>
              </a:spcAft>
              <a:buClr>
                <a:schemeClr val="dk1"/>
              </a:buClr>
              <a:buSzPts val="1000"/>
              <a:buFont typeface="Times New Roman"/>
              <a:buNone/>
              <a:defRPr sz="1000"/>
            </a:lvl3pPr>
            <a:lvl4pPr indent="-228600" lvl="3" marL="1828800" algn="l">
              <a:lnSpc>
                <a:spcPct val="100000"/>
              </a:lnSpc>
              <a:spcBef>
                <a:spcPts val="180"/>
              </a:spcBef>
              <a:spcAft>
                <a:spcPts val="0"/>
              </a:spcAft>
              <a:buClr>
                <a:schemeClr val="dk1"/>
              </a:buClr>
              <a:buSzPts val="900"/>
              <a:buFont typeface="Times New Roman"/>
              <a:buNone/>
              <a:defRPr sz="900"/>
            </a:lvl4pPr>
            <a:lvl5pPr indent="-228600" lvl="4" marL="2286000" algn="l">
              <a:lnSpc>
                <a:spcPct val="100000"/>
              </a:lnSpc>
              <a:spcBef>
                <a:spcPts val="180"/>
              </a:spcBef>
              <a:spcAft>
                <a:spcPts val="0"/>
              </a:spcAft>
              <a:buClr>
                <a:schemeClr val="dk1"/>
              </a:buClr>
              <a:buSzPts val="900"/>
              <a:buFont typeface="Times New Roman"/>
              <a:buNone/>
              <a:defRPr sz="900"/>
            </a:lvl5pPr>
            <a:lvl6pPr indent="-228600" lvl="5" marL="2743200" algn="l">
              <a:lnSpc>
                <a:spcPct val="100000"/>
              </a:lnSpc>
              <a:spcBef>
                <a:spcPts val="180"/>
              </a:spcBef>
              <a:spcAft>
                <a:spcPts val="0"/>
              </a:spcAft>
              <a:buClr>
                <a:schemeClr val="dk1"/>
              </a:buClr>
              <a:buSzPts val="900"/>
              <a:buFont typeface="Times New Roman"/>
              <a:buNone/>
              <a:defRPr sz="900"/>
            </a:lvl6pPr>
            <a:lvl7pPr indent="-228600" lvl="6" marL="3200400" algn="l">
              <a:lnSpc>
                <a:spcPct val="100000"/>
              </a:lnSpc>
              <a:spcBef>
                <a:spcPts val="180"/>
              </a:spcBef>
              <a:spcAft>
                <a:spcPts val="0"/>
              </a:spcAft>
              <a:buClr>
                <a:schemeClr val="dk1"/>
              </a:buClr>
              <a:buSzPts val="900"/>
              <a:buFont typeface="Times New Roman"/>
              <a:buNone/>
              <a:defRPr sz="900"/>
            </a:lvl7pPr>
            <a:lvl8pPr indent="-228600" lvl="7" marL="3657600" algn="l">
              <a:lnSpc>
                <a:spcPct val="100000"/>
              </a:lnSpc>
              <a:spcBef>
                <a:spcPts val="180"/>
              </a:spcBef>
              <a:spcAft>
                <a:spcPts val="0"/>
              </a:spcAft>
              <a:buClr>
                <a:schemeClr val="dk1"/>
              </a:buClr>
              <a:buSzPts val="900"/>
              <a:buFont typeface="Times New Roman"/>
              <a:buNone/>
              <a:defRPr sz="900"/>
            </a:lvl8pPr>
            <a:lvl9pPr indent="-228600" lvl="8" marL="4114800" algn="l">
              <a:lnSpc>
                <a:spcPct val="100000"/>
              </a:lnSpc>
              <a:spcBef>
                <a:spcPts val="180"/>
              </a:spcBef>
              <a:spcAft>
                <a:spcPts val="0"/>
              </a:spcAft>
              <a:buClr>
                <a:schemeClr val="dk1"/>
              </a:buClr>
              <a:buSzPts val="900"/>
              <a:buFont typeface="Times New Roman"/>
              <a:buNone/>
              <a:defRPr sz="900"/>
            </a:lvl9pPr>
          </a:lstStyle>
          <a:p/>
        </p:txBody>
      </p:sp>
      <p:sp>
        <p:nvSpPr>
          <p:cNvPr id="105" name="Google Shape;105;p22"/>
          <p:cNvSpPr txBox="1"/>
          <p:nvPr>
            <p:ph idx="10" type="dt"/>
          </p:nvPr>
        </p:nvSpPr>
        <p:spPr>
          <a:xfrm>
            <a:off x="696913" y="249451"/>
            <a:ext cx="1224600" cy="207600"/>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6" name="Google Shape;106;p22"/>
          <p:cNvSpPr txBox="1"/>
          <p:nvPr>
            <p:ph idx="12" type="sldNum"/>
          </p:nvPr>
        </p:nvSpPr>
        <p:spPr>
          <a:xfrm>
            <a:off x="4344988" y="4856560"/>
            <a:ext cx="530225" cy="136921"/>
          </a:xfrm>
          <a:prstGeom prst="rect">
            <a:avLst/>
          </a:prstGeom>
          <a:noFill/>
          <a:ln>
            <a:noFill/>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107" name="Shape 107"/>
        <p:cNvGrpSpPr/>
        <p:nvPr/>
      </p:nvGrpSpPr>
      <p:grpSpPr>
        <a:xfrm>
          <a:off x="0" y="0"/>
          <a:ext cx="0" cy="0"/>
          <a:chOff x="0" y="0"/>
          <a:chExt cx="0" cy="0"/>
        </a:xfrm>
      </p:grpSpPr>
      <p:sp>
        <p:nvSpPr>
          <p:cNvPr id="108" name="Google Shape;108;p23"/>
          <p:cNvSpPr txBox="1"/>
          <p:nvPr>
            <p:ph type="title"/>
          </p:nvPr>
        </p:nvSpPr>
        <p:spPr>
          <a:xfrm>
            <a:off x="685800" y="514350"/>
            <a:ext cx="7772400" cy="800100"/>
          </a:xfrm>
          <a:prstGeom prst="rect">
            <a:avLst/>
          </a:prstGeom>
          <a:noFill/>
          <a:ln>
            <a:noFill/>
          </a:ln>
        </p:spPr>
        <p:txBody>
          <a:bodyPr anchorCtr="0" anchor="ctr" bIns="46025" lIns="92075" spcFirstLastPara="1" rIns="92075" wrap="square" tIns="46025">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109" name="Google Shape;109;p23"/>
          <p:cNvSpPr txBox="1"/>
          <p:nvPr>
            <p:ph idx="1" type="body"/>
          </p:nvPr>
        </p:nvSpPr>
        <p:spPr>
          <a:xfrm rot="5400000">
            <a:off x="3027363" y="-851296"/>
            <a:ext cx="3086100" cy="7772400"/>
          </a:xfrm>
          <a:prstGeom prst="rect">
            <a:avLst/>
          </a:prstGeom>
          <a:noFill/>
          <a:ln>
            <a:noFill/>
          </a:ln>
        </p:spPr>
        <p:txBody>
          <a:bodyPr anchorCtr="0" anchor="t" bIns="46025" lIns="92075" spcFirstLastPara="1" rIns="92075" wrap="square" tIns="46025">
            <a:no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110" name="Google Shape;110;p23"/>
          <p:cNvSpPr txBox="1"/>
          <p:nvPr>
            <p:ph idx="10" type="dt"/>
          </p:nvPr>
        </p:nvSpPr>
        <p:spPr>
          <a:xfrm>
            <a:off x="696913" y="249451"/>
            <a:ext cx="1224600" cy="207600"/>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1" name="Google Shape;111;p23"/>
          <p:cNvSpPr txBox="1"/>
          <p:nvPr>
            <p:ph idx="12" type="sldNum"/>
          </p:nvPr>
        </p:nvSpPr>
        <p:spPr>
          <a:xfrm>
            <a:off x="4344988" y="4856560"/>
            <a:ext cx="530225" cy="136921"/>
          </a:xfrm>
          <a:prstGeom prst="rect">
            <a:avLst/>
          </a:prstGeom>
          <a:noFill/>
          <a:ln>
            <a:noFill/>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12" name="Shape 112"/>
        <p:cNvGrpSpPr/>
        <p:nvPr/>
      </p:nvGrpSpPr>
      <p:grpSpPr>
        <a:xfrm>
          <a:off x="0" y="0"/>
          <a:ext cx="0" cy="0"/>
          <a:chOff x="0" y="0"/>
          <a:chExt cx="0" cy="0"/>
        </a:xfrm>
      </p:grpSpPr>
      <p:sp>
        <p:nvSpPr>
          <p:cNvPr id="113" name="Google Shape;113;p24"/>
          <p:cNvSpPr txBox="1"/>
          <p:nvPr>
            <p:ph type="title"/>
          </p:nvPr>
        </p:nvSpPr>
        <p:spPr>
          <a:xfrm rot="5400000">
            <a:off x="5457825" y="1571625"/>
            <a:ext cx="4057650" cy="1943100"/>
          </a:xfrm>
          <a:prstGeom prst="rect">
            <a:avLst/>
          </a:prstGeom>
          <a:noFill/>
          <a:ln>
            <a:noFill/>
          </a:ln>
        </p:spPr>
        <p:txBody>
          <a:bodyPr anchorCtr="0" anchor="ctr" bIns="46025" lIns="92075" spcFirstLastPara="1" rIns="92075" wrap="square" tIns="46025">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114" name="Google Shape;114;p24"/>
          <p:cNvSpPr txBox="1"/>
          <p:nvPr>
            <p:ph idx="1" type="body"/>
          </p:nvPr>
        </p:nvSpPr>
        <p:spPr>
          <a:xfrm rot="5400000">
            <a:off x="1495425" y="-295275"/>
            <a:ext cx="4057650" cy="5676900"/>
          </a:xfrm>
          <a:prstGeom prst="rect">
            <a:avLst/>
          </a:prstGeom>
          <a:noFill/>
          <a:ln>
            <a:noFill/>
          </a:ln>
        </p:spPr>
        <p:txBody>
          <a:bodyPr anchorCtr="0" anchor="t" bIns="46025" lIns="92075" spcFirstLastPara="1" rIns="92075" wrap="square" tIns="46025">
            <a:no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115" name="Google Shape;115;p24"/>
          <p:cNvSpPr txBox="1"/>
          <p:nvPr>
            <p:ph idx="10" type="dt"/>
          </p:nvPr>
        </p:nvSpPr>
        <p:spPr>
          <a:xfrm>
            <a:off x="696913" y="249451"/>
            <a:ext cx="1224600" cy="207600"/>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6" name="Google Shape;116;p24"/>
          <p:cNvSpPr txBox="1"/>
          <p:nvPr>
            <p:ph idx="12" type="sldNum"/>
          </p:nvPr>
        </p:nvSpPr>
        <p:spPr>
          <a:xfrm>
            <a:off x="4344988" y="4856560"/>
            <a:ext cx="530225" cy="136921"/>
          </a:xfrm>
          <a:prstGeom prst="rect">
            <a:avLst/>
          </a:prstGeom>
          <a:noFill/>
          <a:ln>
            <a:noFill/>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p:cSld name="Content">
    <p:spTree>
      <p:nvGrpSpPr>
        <p:cNvPr id="117" name="Shape 117"/>
        <p:cNvGrpSpPr/>
        <p:nvPr/>
      </p:nvGrpSpPr>
      <p:grpSpPr>
        <a:xfrm>
          <a:off x="0" y="0"/>
          <a:ext cx="0" cy="0"/>
          <a:chOff x="0" y="0"/>
          <a:chExt cx="0" cy="0"/>
        </a:xfrm>
      </p:grpSpPr>
      <p:sp>
        <p:nvSpPr>
          <p:cNvPr id="118" name="Google Shape;118;p25"/>
          <p:cNvSpPr txBox="1"/>
          <p:nvPr>
            <p:ph idx="1" type="body"/>
          </p:nvPr>
        </p:nvSpPr>
        <p:spPr>
          <a:xfrm>
            <a:off x="309753" y="1028700"/>
            <a:ext cx="8524500" cy="1109400"/>
          </a:xfrm>
          <a:prstGeom prst="rect">
            <a:avLst/>
          </a:prstGeom>
          <a:noFill/>
          <a:ln>
            <a:noFill/>
          </a:ln>
        </p:spPr>
        <p:txBody>
          <a:bodyPr anchorCtr="0" anchor="t" bIns="0" lIns="0" spcFirstLastPara="1" rIns="0" wrap="square" tIns="0">
            <a:spAutoFit/>
          </a:bodyPr>
          <a:lstStyle>
            <a:lvl1pPr indent="-342900" lvl="0" marL="457200" rtl="0" algn="l">
              <a:lnSpc>
                <a:spcPct val="90000"/>
              </a:lnSpc>
              <a:spcBef>
                <a:spcPts val="900"/>
              </a:spcBef>
              <a:spcAft>
                <a:spcPts val="0"/>
              </a:spcAft>
              <a:buSzPts val="1800"/>
              <a:buChar char="•"/>
              <a:defRPr sz="1800"/>
            </a:lvl1pPr>
            <a:lvl2pPr indent="-323850" lvl="1" marL="914400" rtl="0" algn="l">
              <a:lnSpc>
                <a:spcPct val="90000"/>
              </a:lnSpc>
              <a:spcBef>
                <a:spcPts val="300"/>
              </a:spcBef>
              <a:spcAft>
                <a:spcPts val="0"/>
              </a:spcAft>
              <a:buSzPts val="1500"/>
              <a:buFont typeface="Arial"/>
              <a:buChar char="–"/>
              <a:defRPr/>
            </a:lvl2pPr>
            <a:lvl3pPr indent="-317500" lvl="2" marL="1371600" rtl="0" algn="l">
              <a:lnSpc>
                <a:spcPct val="90000"/>
              </a:lnSpc>
              <a:spcBef>
                <a:spcPts val="300"/>
              </a:spcBef>
              <a:spcAft>
                <a:spcPts val="0"/>
              </a:spcAft>
              <a:buSzPts val="1400"/>
              <a:buFont typeface="Arial"/>
              <a:buChar char="–"/>
              <a:defRPr sz="1400"/>
            </a:lvl3pPr>
            <a:lvl4pPr indent="-304800" lvl="3" marL="1828800" rtl="0" algn="l">
              <a:lnSpc>
                <a:spcPct val="90000"/>
              </a:lnSpc>
              <a:spcBef>
                <a:spcPts val="300"/>
              </a:spcBef>
              <a:spcAft>
                <a:spcPts val="0"/>
              </a:spcAft>
              <a:buSzPts val="1200"/>
              <a:buFont typeface="Arial"/>
              <a:buChar char="–"/>
              <a:defRPr/>
            </a:lvl4pPr>
            <a:lvl5pPr indent="-298450" lvl="4" marL="2286000" rtl="0" algn="l">
              <a:lnSpc>
                <a:spcPct val="90000"/>
              </a:lnSpc>
              <a:spcBef>
                <a:spcPts val="300"/>
              </a:spcBef>
              <a:spcAft>
                <a:spcPts val="0"/>
              </a:spcAft>
              <a:buSzPts val="1100"/>
              <a:buFont typeface="Arial"/>
              <a:buChar char="–"/>
              <a:defRPr sz="1100"/>
            </a:lvl5pPr>
            <a:lvl6pPr indent="-317500" lvl="5" marL="2743200" rtl="0" algn="l">
              <a:lnSpc>
                <a:spcPct val="100000"/>
              </a:lnSpc>
              <a:spcBef>
                <a:spcPts val="300"/>
              </a:spcBef>
              <a:spcAft>
                <a:spcPts val="0"/>
              </a:spcAft>
              <a:buClr>
                <a:schemeClr val="dk1"/>
              </a:buClr>
              <a:buSzPts val="1400"/>
              <a:buChar char="•"/>
              <a:defRPr/>
            </a:lvl6pPr>
            <a:lvl7pPr indent="-317500" lvl="6" marL="3200400" rtl="0" algn="l">
              <a:lnSpc>
                <a:spcPct val="100000"/>
              </a:lnSpc>
              <a:spcBef>
                <a:spcPts val="300"/>
              </a:spcBef>
              <a:spcAft>
                <a:spcPts val="0"/>
              </a:spcAft>
              <a:buClr>
                <a:schemeClr val="dk1"/>
              </a:buClr>
              <a:buSzPts val="1400"/>
              <a:buChar char="•"/>
              <a:defRPr/>
            </a:lvl7pPr>
            <a:lvl8pPr indent="-317500" lvl="7" marL="3657600" rtl="0" algn="l">
              <a:lnSpc>
                <a:spcPct val="100000"/>
              </a:lnSpc>
              <a:spcBef>
                <a:spcPts val="300"/>
              </a:spcBef>
              <a:spcAft>
                <a:spcPts val="0"/>
              </a:spcAft>
              <a:buClr>
                <a:schemeClr val="dk1"/>
              </a:buClr>
              <a:buSzPts val="1400"/>
              <a:buChar char="•"/>
              <a:defRPr/>
            </a:lvl8pPr>
            <a:lvl9pPr indent="-317500" lvl="8" marL="4114800" rtl="0" algn="l">
              <a:lnSpc>
                <a:spcPct val="100000"/>
              </a:lnSpc>
              <a:spcBef>
                <a:spcPts val="300"/>
              </a:spcBef>
              <a:spcAft>
                <a:spcPts val="0"/>
              </a:spcAft>
              <a:buClr>
                <a:schemeClr val="dk1"/>
              </a:buClr>
              <a:buSzPts val="1400"/>
              <a:buChar char="•"/>
              <a:defRPr/>
            </a:lvl9pPr>
          </a:lstStyle>
          <a:p/>
        </p:txBody>
      </p:sp>
      <p:sp>
        <p:nvSpPr>
          <p:cNvPr id="119" name="Google Shape;119;p25"/>
          <p:cNvSpPr txBox="1"/>
          <p:nvPr>
            <p:ph type="title"/>
          </p:nvPr>
        </p:nvSpPr>
        <p:spPr>
          <a:xfrm>
            <a:off x="309753" y="413483"/>
            <a:ext cx="8524500" cy="274800"/>
          </a:xfrm>
          <a:prstGeom prst="rect">
            <a:avLst/>
          </a:prstGeom>
          <a:noFill/>
          <a:ln>
            <a:noFill/>
          </a:ln>
        </p:spPr>
        <p:txBody>
          <a:bodyPr anchorCtr="0" anchor="ctr" bIns="0" lIns="0" spcFirstLastPara="1" rIns="0" wrap="square" tIns="0">
            <a:spAutoFit/>
          </a:bodyPr>
          <a:lstStyle>
            <a:lvl1pPr lvl="0" rtl="0" algn="l">
              <a:lnSpc>
                <a:spcPct val="85000"/>
              </a:lnSpc>
              <a:spcBef>
                <a:spcPts val="0"/>
              </a:spcBef>
              <a:spcAft>
                <a:spcPts val="0"/>
              </a:spcAft>
              <a:buClr>
                <a:schemeClr val="dk2"/>
              </a:buClr>
              <a:buSzPts val="1400"/>
              <a:buNone/>
              <a:defRPr/>
            </a:lvl1pPr>
            <a:lvl2pPr lvl="1" rtl="0" algn="l">
              <a:lnSpc>
                <a:spcPct val="100000"/>
              </a:lnSpc>
              <a:spcBef>
                <a:spcPts val="0"/>
              </a:spcBef>
              <a:spcAft>
                <a:spcPts val="0"/>
              </a:spcAft>
              <a:buSzPts val="1100"/>
              <a:buNone/>
              <a:defRPr/>
            </a:lvl2pPr>
            <a:lvl3pPr lvl="2" rtl="0" algn="l">
              <a:lnSpc>
                <a:spcPct val="100000"/>
              </a:lnSpc>
              <a:spcBef>
                <a:spcPts val="0"/>
              </a:spcBef>
              <a:spcAft>
                <a:spcPts val="0"/>
              </a:spcAft>
              <a:buSzPts val="1100"/>
              <a:buNone/>
              <a:defRPr/>
            </a:lvl3pPr>
            <a:lvl4pPr lvl="3" rtl="0" algn="l">
              <a:lnSpc>
                <a:spcPct val="100000"/>
              </a:lnSpc>
              <a:spcBef>
                <a:spcPts val="0"/>
              </a:spcBef>
              <a:spcAft>
                <a:spcPts val="0"/>
              </a:spcAft>
              <a:buSzPts val="1100"/>
              <a:buNone/>
              <a:defRPr/>
            </a:lvl4pPr>
            <a:lvl5pPr lvl="4" rtl="0" algn="l">
              <a:lnSpc>
                <a:spcPct val="100000"/>
              </a:lnSpc>
              <a:spcBef>
                <a:spcPts val="0"/>
              </a:spcBef>
              <a:spcAft>
                <a:spcPts val="0"/>
              </a:spcAft>
              <a:buSzPts val="1100"/>
              <a:buNone/>
              <a:defRPr/>
            </a:lvl5pPr>
            <a:lvl6pPr lvl="5" rtl="0" algn="l">
              <a:lnSpc>
                <a:spcPct val="100000"/>
              </a:lnSpc>
              <a:spcBef>
                <a:spcPts val="0"/>
              </a:spcBef>
              <a:spcAft>
                <a:spcPts val="0"/>
              </a:spcAft>
              <a:buSzPts val="1100"/>
              <a:buNone/>
              <a:defRPr/>
            </a:lvl6pPr>
            <a:lvl7pPr lvl="6" rtl="0" algn="l">
              <a:lnSpc>
                <a:spcPct val="100000"/>
              </a:lnSpc>
              <a:spcBef>
                <a:spcPts val="0"/>
              </a:spcBef>
              <a:spcAft>
                <a:spcPts val="0"/>
              </a:spcAft>
              <a:buSzPts val="1100"/>
              <a:buNone/>
              <a:defRPr/>
            </a:lvl7pPr>
            <a:lvl8pPr lvl="7" rtl="0" algn="l">
              <a:lnSpc>
                <a:spcPct val="100000"/>
              </a:lnSpc>
              <a:spcBef>
                <a:spcPts val="0"/>
              </a:spcBef>
              <a:spcAft>
                <a:spcPts val="0"/>
              </a:spcAft>
              <a:buSzPts val="1100"/>
              <a:buNone/>
              <a:defRPr/>
            </a:lvl8pPr>
            <a:lvl9pPr lvl="8" rtl="0" algn="l">
              <a:lnSpc>
                <a:spcPct val="100000"/>
              </a:lnSpc>
              <a:spcBef>
                <a:spcPts val="0"/>
              </a:spcBef>
              <a:spcAft>
                <a:spcPts val="0"/>
              </a:spcAft>
              <a:buSzPts val="1100"/>
              <a:buNone/>
              <a:defRPr/>
            </a:lvl9pPr>
          </a:lstStyle>
          <a:p/>
        </p:txBody>
      </p:sp>
      <p:sp>
        <p:nvSpPr>
          <p:cNvPr id="120" name="Google Shape;120;p25"/>
          <p:cNvSpPr txBox="1"/>
          <p:nvPr>
            <p:ph idx="12" type="sldNum"/>
          </p:nvPr>
        </p:nvSpPr>
        <p:spPr>
          <a:xfrm>
            <a:off x="8556784" y="4749851"/>
            <a:ext cx="548700" cy="393600"/>
          </a:xfrm>
          <a:prstGeom prst="rect">
            <a:avLst/>
          </a:prstGeom>
        </p:spPr>
        <p:txBody>
          <a:bodyPr anchorCtr="0" anchor="t" bIns="0" lIns="0" spcFirstLastPara="1" rIns="0" wrap="square" tIns="0">
            <a:noAutofit/>
          </a:bodyPr>
          <a:lstStyle>
            <a:lvl1pPr lvl="0" algn="r">
              <a:buNone/>
              <a:defRPr sz="1300"/>
            </a:lvl1pPr>
            <a:lvl2pPr lvl="1" algn="r">
              <a:buNone/>
              <a:defRPr sz="1300"/>
            </a:lvl2pPr>
            <a:lvl3pPr lvl="2" algn="r">
              <a:buNone/>
              <a:defRPr sz="1300"/>
            </a:lvl3pPr>
            <a:lvl4pPr lvl="3" algn="r">
              <a:buNone/>
              <a:defRPr sz="1300"/>
            </a:lvl4pPr>
            <a:lvl5pPr lvl="4" algn="r">
              <a:buNone/>
              <a:defRPr sz="1300"/>
            </a:lvl5pPr>
            <a:lvl6pPr lvl="5" algn="r">
              <a:buNone/>
              <a:defRPr sz="1300"/>
            </a:lvl6pPr>
            <a:lvl7pPr lvl="6" algn="r">
              <a:buNone/>
              <a:defRPr sz="1300"/>
            </a:lvl7pPr>
            <a:lvl8pPr lvl="7" algn="r">
              <a:buNone/>
              <a:defRPr sz="1300"/>
            </a:lvl8pPr>
            <a:lvl9pPr lvl="8" algn="r">
              <a:buNone/>
              <a:defRPr sz="1300"/>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3.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0" Type="http://schemas.openxmlformats.org/officeDocument/2006/relationships/slideLayout" Target="../slideLayouts/slideLayout21.xml"/><Relationship Id="rId13" Type="http://schemas.openxmlformats.org/officeDocument/2006/relationships/theme" Target="../theme/theme2.xml"/><Relationship Id="rId12" Type="http://schemas.openxmlformats.org/officeDocument/2006/relationships/slideLayout" Target="../slideLayouts/slideLayout23.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0" name="Shape 50"/>
        <p:cNvGrpSpPr/>
        <p:nvPr/>
      </p:nvGrpSpPr>
      <p:grpSpPr>
        <a:xfrm>
          <a:off x="0" y="0"/>
          <a:ext cx="0" cy="0"/>
          <a:chOff x="0" y="0"/>
          <a:chExt cx="0" cy="0"/>
        </a:xfrm>
      </p:grpSpPr>
      <p:sp>
        <p:nvSpPr>
          <p:cNvPr id="51" name="Google Shape;51;p13"/>
          <p:cNvSpPr txBox="1"/>
          <p:nvPr>
            <p:ph type="title"/>
          </p:nvPr>
        </p:nvSpPr>
        <p:spPr>
          <a:xfrm>
            <a:off x="685800" y="514350"/>
            <a:ext cx="7772400" cy="800100"/>
          </a:xfrm>
          <a:prstGeom prst="rect">
            <a:avLst/>
          </a:prstGeom>
          <a:noFill/>
          <a:ln>
            <a:noFill/>
          </a:ln>
        </p:spPr>
        <p:txBody>
          <a:bodyPr anchorCtr="0" anchor="ctr" bIns="46025" lIns="92075" spcFirstLastPara="1" rIns="92075" wrap="square" tIns="46025">
            <a:noAutofit/>
          </a:bodyPr>
          <a:lstStyle>
            <a:lvl1pPr lvl="0" marR="0" rtl="0" algn="ctr">
              <a:lnSpc>
                <a:spcPct val="100000"/>
              </a:lnSpc>
              <a:spcBef>
                <a:spcPts val="0"/>
              </a:spcBef>
              <a:spcAft>
                <a:spcPts val="0"/>
              </a:spcAft>
              <a:buClr>
                <a:srgbClr val="000000"/>
              </a:buClr>
              <a:buSzPts val="1400"/>
              <a:buFont typeface="Arial"/>
              <a:buNone/>
              <a:defRPr b="1" i="0" sz="3200" u="none" cap="none" strike="noStrike">
                <a:solidFill>
                  <a:schemeClr val="dk2"/>
                </a:solidFill>
                <a:latin typeface="Times New Roman"/>
                <a:ea typeface="Times New Roman"/>
                <a:cs typeface="Times New Roman"/>
                <a:sym typeface="Times New Roman"/>
              </a:defRPr>
            </a:lvl1pPr>
            <a:lvl2pPr lvl="1" marR="0" rtl="0" algn="ctr">
              <a:lnSpc>
                <a:spcPct val="100000"/>
              </a:lnSpc>
              <a:spcBef>
                <a:spcPts val="0"/>
              </a:spcBef>
              <a:spcAft>
                <a:spcPts val="0"/>
              </a:spcAft>
              <a:buClr>
                <a:srgbClr val="000000"/>
              </a:buClr>
              <a:buSzPts val="1400"/>
              <a:buFont typeface="Arial"/>
              <a:buNone/>
              <a:defRPr b="1" i="0" sz="3200" u="none" cap="none" strike="noStrike">
                <a:solidFill>
                  <a:schemeClr val="dk2"/>
                </a:solidFill>
                <a:latin typeface="Times New Roman"/>
                <a:ea typeface="Times New Roman"/>
                <a:cs typeface="Times New Roman"/>
                <a:sym typeface="Times New Roman"/>
              </a:defRPr>
            </a:lvl2pPr>
            <a:lvl3pPr lvl="2" marR="0" rtl="0" algn="ctr">
              <a:lnSpc>
                <a:spcPct val="100000"/>
              </a:lnSpc>
              <a:spcBef>
                <a:spcPts val="0"/>
              </a:spcBef>
              <a:spcAft>
                <a:spcPts val="0"/>
              </a:spcAft>
              <a:buClr>
                <a:srgbClr val="000000"/>
              </a:buClr>
              <a:buSzPts val="1400"/>
              <a:buFont typeface="Arial"/>
              <a:buNone/>
              <a:defRPr b="1" i="0" sz="3200" u="none" cap="none" strike="noStrike">
                <a:solidFill>
                  <a:schemeClr val="dk2"/>
                </a:solidFill>
                <a:latin typeface="Times New Roman"/>
                <a:ea typeface="Times New Roman"/>
                <a:cs typeface="Times New Roman"/>
                <a:sym typeface="Times New Roman"/>
              </a:defRPr>
            </a:lvl3pPr>
            <a:lvl4pPr lvl="3" marR="0" rtl="0" algn="ctr">
              <a:lnSpc>
                <a:spcPct val="100000"/>
              </a:lnSpc>
              <a:spcBef>
                <a:spcPts val="0"/>
              </a:spcBef>
              <a:spcAft>
                <a:spcPts val="0"/>
              </a:spcAft>
              <a:buClr>
                <a:srgbClr val="000000"/>
              </a:buClr>
              <a:buSzPts val="1400"/>
              <a:buFont typeface="Arial"/>
              <a:buNone/>
              <a:defRPr b="1" i="0" sz="3200" u="none" cap="none" strike="noStrike">
                <a:solidFill>
                  <a:schemeClr val="dk2"/>
                </a:solidFill>
                <a:latin typeface="Times New Roman"/>
                <a:ea typeface="Times New Roman"/>
                <a:cs typeface="Times New Roman"/>
                <a:sym typeface="Times New Roman"/>
              </a:defRPr>
            </a:lvl4pPr>
            <a:lvl5pPr lvl="4" marR="0" rtl="0" algn="ctr">
              <a:lnSpc>
                <a:spcPct val="100000"/>
              </a:lnSpc>
              <a:spcBef>
                <a:spcPts val="0"/>
              </a:spcBef>
              <a:spcAft>
                <a:spcPts val="0"/>
              </a:spcAft>
              <a:buClr>
                <a:srgbClr val="000000"/>
              </a:buClr>
              <a:buSzPts val="1400"/>
              <a:buFont typeface="Arial"/>
              <a:buNone/>
              <a:defRPr b="1" i="0" sz="3200" u="none" cap="none" strike="noStrike">
                <a:solidFill>
                  <a:schemeClr val="dk2"/>
                </a:solidFill>
                <a:latin typeface="Times New Roman"/>
                <a:ea typeface="Times New Roman"/>
                <a:cs typeface="Times New Roman"/>
                <a:sym typeface="Times New Roman"/>
              </a:defRPr>
            </a:lvl5pPr>
            <a:lvl6pPr lvl="5" marR="0" rtl="0" algn="ctr">
              <a:lnSpc>
                <a:spcPct val="100000"/>
              </a:lnSpc>
              <a:spcBef>
                <a:spcPts val="0"/>
              </a:spcBef>
              <a:spcAft>
                <a:spcPts val="0"/>
              </a:spcAft>
              <a:buClr>
                <a:srgbClr val="000000"/>
              </a:buClr>
              <a:buSzPts val="1400"/>
              <a:buFont typeface="Arial"/>
              <a:buNone/>
              <a:defRPr b="1" i="0" sz="3200" u="none" cap="none" strike="noStrike">
                <a:solidFill>
                  <a:schemeClr val="dk2"/>
                </a:solidFill>
                <a:latin typeface="Times New Roman"/>
                <a:ea typeface="Times New Roman"/>
                <a:cs typeface="Times New Roman"/>
                <a:sym typeface="Times New Roman"/>
              </a:defRPr>
            </a:lvl6pPr>
            <a:lvl7pPr lvl="6" marR="0" rtl="0" algn="ctr">
              <a:lnSpc>
                <a:spcPct val="100000"/>
              </a:lnSpc>
              <a:spcBef>
                <a:spcPts val="0"/>
              </a:spcBef>
              <a:spcAft>
                <a:spcPts val="0"/>
              </a:spcAft>
              <a:buClr>
                <a:srgbClr val="000000"/>
              </a:buClr>
              <a:buSzPts val="1400"/>
              <a:buFont typeface="Arial"/>
              <a:buNone/>
              <a:defRPr b="1" i="0" sz="3200" u="none" cap="none" strike="noStrike">
                <a:solidFill>
                  <a:schemeClr val="dk2"/>
                </a:solidFill>
                <a:latin typeface="Times New Roman"/>
                <a:ea typeface="Times New Roman"/>
                <a:cs typeface="Times New Roman"/>
                <a:sym typeface="Times New Roman"/>
              </a:defRPr>
            </a:lvl7pPr>
            <a:lvl8pPr lvl="7" marR="0" rtl="0" algn="ctr">
              <a:lnSpc>
                <a:spcPct val="100000"/>
              </a:lnSpc>
              <a:spcBef>
                <a:spcPts val="0"/>
              </a:spcBef>
              <a:spcAft>
                <a:spcPts val="0"/>
              </a:spcAft>
              <a:buClr>
                <a:srgbClr val="000000"/>
              </a:buClr>
              <a:buSzPts val="1400"/>
              <a:buFont typeface="Arial"/>
              <a:buNone/>
              <a:defRPr b="1" i="0" sz="3200" u="none" cap="none" strike="noStrike">
                <a:solidFill>
                  <a:schemeClr val="dk2"/>
                </a:solidFill>
                <a:latin typeface="Times New Roman"/>
                <a:ea typeface="Times New Roman"/>
                <a:cs typeface="Times New Roman"/>
                <a:sym typeface="Times New Roman"/>
              </a:defRPr>
            </a:lvl8pPr>
            <a:lvl9pPr lvl="8" marR="0" rtl="0" algn="ctr">
              <a:lnSpc>
                <a:spcPct val="100000"/>
              </a:lnSpc>
              <a:spcBef>
                <a:spcPts val="0"/>
              </a:spcBef>
              <a:spcAft>
                <a:spcPts val="0"/>
              </a:spcAft>
              <a:buClr>
                <a:srgbClr val="000000"/>
              </a:buClr>
              <a:buSzPts val="1400"/>
              <a:buFont typeface="Arial"/>
              <a:buNone/>
              <a:defRPr b="1" i="0" sz="3200" u="none" cap="none" strike="noStrike">
                <a:solidFill>
                  <a:schemeClr val="dk2"/>
                </a:solidFill>
                <a:latin typeface="Times New Roman"/>
                <a:ea typeface="Times New Roman"/>
                <a:cs typeface="Times New Roman"/>
                <a:sym typeface="Times New Roman"/>
              </a:defRPr>
            </a:lvl9pPr>
          </a:lstStyle>
          <a:p/>
        </p:txBody>
      </p:sp>
      <p:sp>
        <p:nvSpPr>
          <p:cNvPr id="52" name="Google Shape;52;p13"/>
          <p:cNvSpPr txBox="1"/>
          <p:nvPr>
            <p:ph idx="1" type="body"/>
          </p:nvPr>
        </p:nvSpPr>
        <p:spPr>
          <a:xfrm>
            <a:off x="684213" y="1491854"/>
            <a:ext cx="7772400" cy="3086100"/>
          </a:xfrm>
          <a:prstGeom prst="rect">
            <a:avLst/>
          </a:prstGeom>
          <a:noFill/>
          <a:ln>
            <a:noFill/>
          </a:ln>
        </p:spPr>
        <p:txBody>
          <a:bodyPr anchorCtr="0" anchor="t" bIns="46025" lIns="92075" spcFirstLastPara="1" rIns="92075" wrap="square" tIns="46025">
            <a:noAutofit/>
          </a:bodyPr>
          <a:lstStyle>
            <a:lvl1pPr indent="-381000" lvl="0" marL="457200" marR="0" rtl="0" algn="l">
              <a:lnSpc>
                <a:spcPct val="100000"/>
              </a:lnSpc>
              <a:spcBef>
                <a:spcPts val="480"/>
              </a:spcBef>
              <a:spcAft>
                <a:spcPts val="0"/>
              </a:spcAft>
              <a:buClr>
                <a:schemeClr val="dk1"/>
              </a:buClr>
              <a:buSzPts val="2400"/>
              <a:buFont typeface="Times New Roman"/>
              <a:buChar char="•"/>
              <a:defRPr b="1" i="0" sz="2400" u="none" cap="none" strike="noStrike">
                <a:solidFill>
                  <a:schemeClr val="dk1"/>
                </a:solidFill>
                <a:latin typeface="Times New Roman"/>
                <a:ea typeface="Times New Roman"/>
                <a:cs typeface="Times New Roman"/>
                <a:sym typeface="Times New Roman"/>
              </a:defRPr>
            </a:lvl1pPr>
            <a:lvl2pPr indent="-355600" lvl="1" marL="914400" marR="0" rtl="0" algn="l">
              <a:lnSpc>
                <a:spcPct val="100000"/>
              </a:lnSpc>
              <a:spcBef>
                <a:spcPts val="400"/>
              </a:spcBef>
              <a:spcAft>
                <a:spcPts val="0"/>
              </a:spcAft>
              <a:buClr>
                <a:schemeClr val="dk1"/>
              </a:buClr>
              <a:buSzPts val="2000"/>
              <a:buFont typeface="Times New Roman"/>
              <a:buChar char="–"/>
              <a:defRPr b="0" i="0" sz="2000" u="none" cap="none" strike="noStrike">
                <a:solidFill>
                  <a:schemeClr val="dk1"/>
                </a:solidFill>
                <a:latin typeface="Times New Roman"/>
                <a:ea typeface="Times New Roman"/>
                <a:cs typeface="Times New Roman"/>
                <a:sym typeface="Times New Roman"/>
              </a:defRPr>
            </a:lvl2pPr>
            <a:lvl3pPr indent="-342900" lvl="2" marL="1371600" marR="0" rtl="0" algn="l">
              <a:lnSpc>
                <a:spcPct val="100000"/>
              </a:lnSpc>
              <a:spcBef>
                <a:spcPts val="360"/>
              </a:spcBef>
              <a:spcAft>
                <a:spcPts val="0"/>
              </a:spcAft>
              <a:buClr>
                <a:schemeClr val="dk1"/>
              </a:buClr>
              <a:buSzPts val="1800"/>
              <a:buFont typeface="Times New Roman"/>
              <a:buChar char="•"/>
              <a:defRPr b="0" i="0" sz="1800" u="none" cap="none" strike="noStrike">
                <a:solidFill>
                  <a:schemeClr val="dk1"/>
                </a:solidFill>
                <a:latin typeface="Times New Roman"/>
                <a:ea typeface="Times New Roman"/>
                <a:cs typeface="Times New Roman"/>
                <a:sym typeface="Times New Roman"/>
              </a:defRPr>
            </a:lvl3pPr>
            <a:lvl4pPr indent="-330200" lvl="3" marL="1828800" marR="0" rtl="0" algn="l">
              <a:lnSpc>
                <a:spcPct val="100000"/>
              </a:lnSpc>
              <a:spcBef>
                <a:spcPts val="320"/>
              </a:spcBef>
              <a:spcAft>
                <a:spcPts val="0"/>
              </a:spcAft>
              <a:buClr>
                <a:schemeClr val="dk1"/>
              </a:buClr>
              <a:buSzPts val="1600"/>
              <a:buFont typeface="Times New Roman"/>
              <a:buChar char="–"/>
              <a:defRPr b="0" i="0" sz="1600" u="none" cap="none" strike="noStrike">
                <a:solidFill>
                  <a:schemeClr val="dk1"/>
                </a:solidFill>
                <a:latin typeface="Times New Roman"/>
                <a:ea typeface="Times New Roman"/>
                <a:cs typeface="Times New Roman"/>
                <a:sym typeface="Times New Roman"/>
              </a:defRPr>
            </a:lvl4pPr>
            <a:lvl5pPr indent="-330200" lvl="4" marL="2286000" marR="0" rtl="0" algn="l">
              <a:lnSpc>
                <a:spcPct val="100000"/>
              </a:lnSpc>
              <a:spcBef>
                <a:spcPts val="320"/>
              </a:spcBef>
              <a:spcAft>
                <a:spcPts val="0"/>
              </a:spcAft>
              <a:buClr>
                <a:schemeClr val="dk1"/>
              </a:buClr>
              <a:buSzPts val="1600"/>
              <a:buFont typeface="Times New Roman"/>
              <a:buChar char="•"/>
              <a:defRPr b="0" i="0" sz="1600" u="none" cap="none" strike="noStrike">
                <a:solidFill>
                  <a:schemeClr val="dk1"/>
                </a:solidFill>
                <a:latin typeface="Times New Roman"/>
                <a:ea typeface="Times New Roman"/>
                <a:cs typeface="Times New Roman"/>
                <a:sym typeface="Times New Roman"/>
              </a:defRPr>
            </a:lvl5pPr>
            <a:lvl6pPr indent="-330200" lvl="5" marL="2743200" marR="0" rtl="0" algn="l">
              <a:lnSpc>
                <a:spcPct val="100000"/>
              </a:lnSpc>
              <a:spcBef>
                <a:spcPts val="320"/>
              </a:spcBef>
              <a:spcAft>
                <a:spcPts val="0"/>
              </a:spcAft>
              <a:buClr>
                <a:schemeClr val="dk1"/>
              </a:buClr>
              <a:buSzPts val="1600"/>
              <a:buFont typeface="Times New Roman"/>
              <a:buChar char="•"/>
              <a:defRPr b="0" i="0" sz="1600" u="none" cap="none" strike="noStrike">
                <a:solidFill>
                  <a:schemeClr val="dk1"/>
                </a:solidFill>
                <a:latin typeface="Times New Roman"/>
                <a:ea typeface="Times New Roman"/>
                <a:cs typeface="Times New Roman"/>
                <a:sym typeface="Times New Roman"/>
              </a:defRPr>
            </a:lvl6pPr>
            <a:lvl7pPr indent="-330200" lvl="6" marL="3200400" marR="0" rtl="0" algn="l">
              <a:lnSpc>
                <a:spcPct val="100000"/>
              </a:lnSpc>
              <a:spcBef>
                <a:spcPts val="320"/>
              </a:spcBef>
              <a:spcAft>
                <a:spcPts val="0"/>
              </a:spcAft>
              <a:buClr>
                <a:schemeClr val="dk1"/>
              </a:buClr>
              <a:buSzPts val="1600"/>
              <a:buFont typeface="Times New Roman"/>
              <a:buChar char="•"/>
              <a:defRPr b="0" i="0" sz="1600" u="none" cap="none" strike="noStrike">
                <a:solidFill>
                  <a:schemeClr val="dk1"/>
                </a:solidFill>
                <a:latin typeface="Times New Roman"/>
                <a:ea typeface="Times New Roman"/>
                <a:cs typeface="Times New Roman"/>
                <a:sym typeface="Times New Roman"/>
              </a:defRPr>
            </a:lvl7pPr>
            <a:lvl8pPr indent="-330200" lvl="7" marL="3657600" marR="0" rtl="0" algn="l">
              <a:lnSpc>
                <a:spcPct val="100000"/>
              </a:lnSpc>
              <a:spcBef>
                <a:spcPts val="320"/>
              </a:spcBef>
              <a:spcAft>
                <a:spcPts val="0"/>
              </a:spcAft>
              <a:buClr>
                <a:schemeClr val="dk1"/>
              </a:buClr>
              <a:buSzPts val="1600"/>
              <a:buFont typeface="Times New Roman"/>
              <a:buChar char="•"/>
              <a:defRPr b="0" i="0" sz="1600" u="none" cap="none" strike="noStrike">
                <a:solidFill>
                  <a:schemeClr val="dk1"/>
                </a:solidFill>
                <a:latin typeface="Times New Roman"/>
                <a:ea typeface="Times New Roman"/>
                <a:cs typeface="Times New Roman"/>
                <a:sym typeface="Times New Roman"/>
              </a:defRPr>
            </a:lvl8pPr>
            <a:lvl9pPr indent="-330200" lvl="8" marL="4114800" marR="0" rtl="0" algn="l">
              <a:lnSpc>
                <a:spcPct val="100000"/>
              </a:lnSpc>
              <a:spcBef>
                <a:spcPts val="320"/>
              </a:spcBef>
              <a:spcAft>
                <a:spcPts val="0"/>
              </a:spcAft>
              <a:buClr>
                <a:schemeClr val="dk1"/>
              </a:buClr>
              <a:buSzPts val="1600"/>
              <a:buFont typeface="Times New Roman"/>
              <a:buChar char="•"/>
              <a:defRPr b="0" i="0" sz="1600" u="none" cap="none" strike="noStrike">
                <a:solidFill>
                  <a:schemeClr val="dk1"/>
                </a:solidFill>
                <a:latin typeface="Times New Roman"/>
                <a:ea typeface="Times New Roman"/>
                <a:cs typeface="Times New Roman"/>
                <a:sym typeface="Times New Roman"/>
              </a:defRPr>
            </a:lvl9pPr>
          </a:lstStyle>
          <a:p/>
        </p:txBody>
      </p:sp>
      <p:sp>
        <p:nvSpPr>
          <p:cNvPr id="53" name="Google Shape;53;p13"/>
          <p:cNvSpPr txBox="1"/>
          <p:nvPr>
            <p:ph idx="10" type="dt"/>
          </p:nvPr>
        </p:nvSpPr>
        <p:spPr>
          <a:xfrm>
            <a:off x="696913" y="249451"/>
            <a:ext cx="1224600" cy="207600"/>
          </a:xfrm>
          <a:prstGeom prst="rect">
            <a:avLst/>
          </a:prstGeom>
          <a:noFill/>
          <a:ln>
            <a:noFill/>
          </a:ln>
        </p:spPr>
        <p:txBody>
          <a:bodyPr anchorCtr="0" anchor="b" bIns="0" lIns="0" spcFirstLastPara="1" rIns="0" wrap="square" tIns="0">
            <a:noAutofit/>
          </a:bodyPr>
          <a:lstStyle>
            <a:lvl1pPr lvl="0" marR="0" rtl="0" algn="l">
              <a:lnSpc>
                <a:spcPct val="100000"/>
              </a:lnSpc>
              <a:spcBef>
                <a:spcPts val="0"/>
              </a:spcBef>
              <a:spcAft>
                <a:spcPts val="0"/>
              </a:spcAft>
              <a:buClr>
                <a:srgbClr val="000000"/>
              </a:buClr>
              <a:buSzPts val="1400"/>
              <a:buFont typeface="Arial"/>
              <a:buNone/>
              <a:defRPr b="1" i="0" sz="1800" u="none" cap="none" strike="noStrike">
                <a:solidFill>
                  <a:schemeClr val="dk1"/>
                </a:solidFill>
                <a:latin typeface="Times New Roman"/>
                <a:ea typeface="Times New Roman"/>
                <a:cs typeface="Times New Roman"/>
                <a:sym typeface="Times New Roman"/>
              </a:defRPr>
            </a:lvl1pPr>
            <a:lvl2pPr lvl="1"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9pPr>
          </a:lstStyle>
          <a:p/>
        </p:txBody>
      </p:sp>
      <p:sp>
        <p:nvSpPr>
          <p:cNvPr id="54" name="Google Shape;54;p13"/>
          <p:cNvSpPr txBox="1"/>
          <p:nvPr>
            <p:ph idx="12" type="sldNum"/>
          </p:nvPr>
        </p:nvSpPr>
        <p:spPr>
          <a:xfrm>
            <a:off x="4344988" y="4856560"/>
            <a:ext cx="530225" cy="136921"/>
          </a:xfrm>
          <a:prstGeom prst="rect">
            <a:avLst/>
          </a:prstGeom>
          <a:noFill/>
          <a:ln>
            <a:noFill/>
          </a:ln>
        </p:spPr>
        <p:txBody>
          <a:bodyPr anchorCtr="0" anchor="t" bIns="0" lIns="0" spcFirstLastPara="1" rIns="0" wrap="square" tIns="0">
            <a:noAutofit/>
          </a:bodyPr>
          <a:lstStyle>
            <a:lvl1pPr indent="0" lvl="0"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
        <p:nvSpPr>
          <p:cNvPr id="55" name="Google Shape;55;p13"/>
          <p:cNvSpPr/>
          <p:nvPr/>
        </p:nvSpPr>
        <p:spPr>
          <a:xfrm>
            <a:off x="5129148" y="248260"/>
            <a:ext cx="3283015" cy="207749"/>
          </a:xfrm>
          <a:prstGeom prst="rect">
            <a:avLst/>
          </a:prstGeom>
          <a:noFill/>
          <a:ln>
            <a:noFill/>
          </a:ln>
        </p:spPr>
        <p:txBody>
          <a:bodyPr anchorCtr="0" anchor="b" bIns="0" lIns="0" spcFirstLastPara="1" rIns="0" wrap="square" tIns="0">
            <a:noAutofit/>
          </a:bodyPr>
          <a:lstStyle/>
          <a:p>
            <a:pPr indent="0" lvl="4" marL="457200" marR="0" rtl="0" algn="r">
              <a:lnSpc>
                <a:spcPct val="100000"/>
              </a:lnSpc>
              <a:spcBef>
                <a:spcPts val="0"/>
              </a:spcBef>
              <a:spcAft>
                <a:spcPts val="0"/>
              </a:spcAft>
              <a:buClr>
                <a:srgbClr val="000000"/>
              </a:buClr>
              <a:buSzPts val="1800"/>
              <a:buFont typeface="Arial"/>
              <a:buNone/>
            </a:pPr>
            <a:r>
              <a:rPr b="1" i="0" lang="en" sz="1800" u="none" cap="none" strike="noStrike">
                <a:solidFill>
                  <a:schemeClr val="dk1"/>
                </a:solidFill>
                <a:latin typeface="Times New Roman"/>
                <a:ea typeface="Times New Roman"/>
                <a:cs typeface="Times New Roman"/>
                <a:sym typeface="Times New Roman"/>
              </a:rPr>
              <a:t>doc.: IEEE 802.11-</a:t>
            </a:r>
            <a:r>
              <a:rPr b="1" lang="en" sz="1800">
                <a:solidFill>
                  <a:schemeClr val="dk1"/>
                </a:solidFill>
                <a:latin typeface="Times New Roman"/>
                <a:ea typeface="Times New Roman"/>
                <a:cs typeface="Times New Roman"/>
                <a:sym typeface="Times New Roman"/>
              </a:rPr>
              <a:t>23</a:t>
            </a:r>
            <a:r>
              <a:rPr b="1" i="0" lang="en" sz="1800" u="none" cap="none" strike="noStrike">
                <a:solidFill>
                  <a:schemeClr val="dk1"/>
                </a:solidFill>
                <a:latin typeface="Times New Roman"/>
                <a:ea typeface="Times New Roman"/>
                <a:cs typeface="Times New Roman"/>
                <a:sym typeface="Times New Roman"/>
              </a:rPr>
              <a:t>/</a:t>
            </a:r>
            <a:r>
              <a:rPr b="1" lang="en" sz="1800">
                <a:solidFill>
                  <a:schemeClr val="dk1"/>
                </a:solidFill>
                <a:latin typeface="Times New Roman"/>
                <a:ea typeface="Times New Roman"/>
                <a:cs typeface="Times New Roman"/>
                <a:sym typeface="Times New Roman"/>
              </a:rPr>
              <a:t>2141r3</a:t>
            </a:r>
            <a:endParaRPr b="1" i="0" sz="1800" u="none" cap="none" strike="noStrike">
              <a:solidFill>
                <a:schemeClr val="dk1"/>
              </a:solidFill>
              <a:latin typeface="Times New Roman"/>
              <a:ea typeface="Times New Roman"/>
              <a:cs typeface="Times New Roman"/>
              <a:sym typeface="Times New Roman"/>
            </a:endParaRPr>
          </a:p>
        </p:txBody>
      </p:sp>
      <p:cxnSp>
        <p:nvCxnSpPr>
          <p:cNvPr id="56" name="Google Shape;56;p13"/>
          <p:cNvCxnSpPr/>
          <p:nvPr/>
        </p:nvCxnSpPr>
        <p:spPr>
          <a:xfrm>
            <a:off x="685800" y="457200"/>
            <a:ext cx="7772400" cy="0"/>
          </a:xfrm>
          <a:prstGeom prst="straightConnector1">
            <a:avLst/>
          </a:prstGeom>
          <a:noFill/>
          <a:ln cap="flat" cmpd="sng" w="12700">
            <a:solidFill>
              <a:schemeClr val="dk1"/>
            </a:solidFill>
            <a:prstDash val="solid"/>
            <a:round/>
            <a:headEnd len="sm" w="sm" type="none"/>
            <a:tailEnd len="sm" w="sm" type="none"/>
          </a:ln>
        </p:spPr>
      </p:cxnSp>
      <p:sp>
        <p:nvSpPr>
          <p:cNvPr id="57" name="Google Shape;57;p13"/>
          <p:cNvSpPr/>
          <p:nvPr/>
        </p:nvSpPr>
        <p:spPr>
          <a:xfrm>
            <a:off x="685800" y="4856560"/>
            <a:ext cx="718145" cy="13850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200"/>
              <a:buFont typeface="Arial"/>
              <a:buNone/>
            </a:pPr>
            <a:r>
              <a:rPr b="0" i="0" lang="en" sz="1200" u="none" cap="none" strike="noStrike">
                <a:solidFill>
                  <a:schemeClr val="dk1"/>
                </a:solidFill>
                <a:latin typeface="Times New Roman"/>
                <a:ea typeface="Times New Roman"/>
                <a:cs typeface="Times New Roman"/>
                <a:sym typeface="Times New Roman"/>
              </a:rPr>
              <a:t>Submission</a:t>
            </a:r>
            <a:endParaRPr b="0" i="0" sz="1400" u="none" cap="none" strike="noStrike">
              <a:solidFill>
                <a:srgbClr val="000000"/>
              </a:solidFill>
              <a:latin typeface="Arial"/>
              <a:ea typeface="Arial"/>
              <a:cs typeface="Arial"/>
              <a:sym typeface="Arial"/>
            </a:endParaRPr>
          </a:p>
        </p:txBody>
      </p:sp>
      <p:cxnSp>
        <p:nvCxnSpPr>
          <p:cNvPr id="58" name="Google Shape;58;p13"/>
          <p:cNvCxnSpPr/>
          <p:nvPr/>
        </p:nvCxnSpPr>
        <p:spPr>
          <a:xfrm>
            <a:off x="685813" y="4820875"/>
            <a:ext cx="7848600" cy="0"/>
          </a:xfrm>
          <a:prstGeom prst="straightConnector1">
            <a:avLst/>
          </a:prstGeom>
          <a:noFill/>
          <a:ln cap="flat" cmpd="sng" w="12700">
            <a:solidFill>
              <a:schemeClr val="dk1"/>
            </a:solidFill>
            <a:prstDash val="solid"/>
            <a:round/>
            <a:headEnd len="sm" w="sm" type="none"/>
            <a:tailEnd len="sm" w="sm" type="none"/>
          </a:ln>
        </p:spPr>
      </p:cxn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 name="Shape 128"/>
        <p:cNvGrpSpPr/>
        <p:nvPr/>
      </p:nvGrpSpPr>
      <p:grpSpPr>
        <a:xfrm>
          <a:off x="0" y="0"/>
          <a:ext cx="0" cy="0"/>
          <a:chOff x="0" y="0"/>
          <a:chExt cx="0" cy="0"/>
        </a:xfrm>
      </p:grpSpPr>
      <p:sp>
        <p:nvSpPr>
          <p:cNvPr id="129" name="Google Shape;129;p26"/>
          <p:cNvSpPr txBox="1"/>
          <p:nvPr>
            <p:ph type="title"/>
          </p:nvPr>
        </p:nvSpPr>
        <p:spPr>
          <a:xfrm>
            <a:off x="794450" y="514350"/>
            <a:ext cx="8214300" cy="800100"/>
          </a:xfrm>
          <a:prstGeom prst="rect">
            <a:avLst/>
          </a:prstGeom>
          <a:noFill/>
          <a:ln>
            <a:noFill/>
          </a:ln>
        </p:spPr>
        <p:txBody>
          <a:bodyPr anchorCtr="0" anchor="ctr" bIns="46025" lIns="92075" spcFirstLastPara="1" rIns="92075" wrap="square" tIns="46025">
            <a:noAutofit/>
          </a:bodyPr>
          <a:lstStyle/>
          <a:p>
            <a:pPr indent="0" lvl="0" marL="0" rtl="0" algn="ctr">
              <a:spcBef>
                <a:spcPts val="0"/>
              </a:spcBef>
              <a:spcAft>
                <a:spcPts val="0"/>
              </a:spcAft>
              <a:buClr>
                <a:schemeClr val="dk1"/>
              </a:buClr>
              <a:buSzPts val="1400"/>
              <a:buFont typeface="Arial"/>
              <a:buNone/>
            </a:pPr>
            <a:r>
              <a:rPr lang="en">
                <a:solidFill>
                  <a:schemeClr val="dk1"/>
                </a:solidFill>
              </a:rPr>
              <a:t>Further discussion on </a:t>
            </a:r>
            <a:r>
              <a:rPr lang="en">
                <a:solidFill>
                  <a:schemeClr val="dk1"/>
                </a:solidFill>
              </a:rPr>
              <a:t>Dynamic Subband Operation</a:t>
            </a:r>
            <a:endParaRPr/>
          </a:p>
        </p:txBody>
      </p:sp>
      <p:sp>
        <p:nvSpPr>
          <p:cNvPr id="130" name="Google Shape;130;p26"/>
          <p:cNvSpPr txBox="1"/>
          <p:nvPr>
            <p:ph idx="1" type="body"/>
          </p:nvPr>
        </p:nvSpPr>
        <p:spPr>
          <a:xfrm>
            <a:off x="685799" y="1478527"/>
            <a:ext cx="7772400" cy="285900"/>
          </a:xfrm>
          <a:prstGeom prst="rect">
            <a:avLst/>
          </a:prstGeom>
          <a:noFill/>
          <a:ln>
            <a:noFill/>
          </a:ln>
        </p:spPr>
        <p:txBody>
          <a:bodyPr anchorCtr="0" anchor="t" bIns="46025" lIns="92075" spcFirstLastPara="1" rIns="92075" wrap="square" tIns="46025">
            <a:noAutofit/>
          </a:bodyPr>
          <a:lstStyle/>
          <a:p>
            <a:pPr indent="-342900" lvl="0" marL="342900" rtl="0" algn="ctr">
              <a:lnSpc>
                <a:spcPct val="100000"/>
              </a:lnSpc>
              <a:spcBef>
                <a:spcPts val="0"/>
              </a:spcBef>
              <a:spcAft>
                <a:spcPts val="0"/>
              </a:spcAft>
              <a:buClr>
                <a:schemeClr val="dk1"/>
              </a:buClr>
              <a:buSzPts val="2000"/>
              <a:buFont typeface="Times New Roman"/>
              <a:buNone/>
            </a:pPr>
            <a:r>
              <a:rPr lang="en" sz="2000"/>
              <a:t>Date:</a:t>
            </a:r>
            <a:r>
              <a:rPr b="0" lang="en" sz="2000"/>
              <a:t> 2023-11-14</a:t>
            </a:r>
            <a:endParaRPr b="0" sz="2000"/>
          </a:p>
        </p:txBody>
      </p:sp>
      <p:sp>
        <p:nvSpPr>
          <p:cNvPr id="131" name="Google Shape;131;p26"/>
          <p:cNvSpPr txBox="1"/>
          <p:nvPr>
            <p:ph idx="10" type="dt"/>
          </p:nvPr>
        </p:nvSpPr>
        <p:spPr>
          <a:xfrm>
            <a:off x="696928" y="249450"/>
            <a:ext cx="1533900" cy="207600"/>
          </a:xfrm>
          <a:prstGeom prst="rect">
            <a:avLst/>
          </a:prstGeom>
        </p:spPr>
        <p:txBody>
          <a:bodyPr anchorCtr="0" anchor="b" bIns="0" lIns="0" spcFirstLastPara="1" rIns="0" wrap="square" tIns="0">
            <a:noAutofit/>
          </a:bodyPr>
          <a:lstStyle/>
          <a:p>
            <a:pPr indent="0" lvl="0" marL="0" rtl="0" algn="l">
              <a:spcBef>
                <a:spcPts val="0"/>
              </a:spcBef>
              <a:spcAft>
                <a:spcPts val="0"/>
              </a:spcAft>
              <a:buSzPts val="1400"/>
              <a:buNone/>
            </a:pPr>
            <a:r>
              <a:rPr lang="en"/>
              <a:t>November </a:t>
            </a:r>
            <a:r>
              <a:rPr lang="en"/>
              <a:t>2023</a:t>
            </a:r>
            <a:endParaRPr/>
          </a:p>
        </p:txBody>
      </p:sp>
      <p:sp>
        <p:nvSpPr>
          <p:cNvPr id="132" name="Google Shape;132;p26"/>
          <p:cNvSpPr/>
          <p:nvPr/>
        </p:nvSpPr>
        <p:spPr>
          <a:xfrm>
            <a:off x="718260" y="2214359"/>
            <a:ext cx="1085700" cy="285900"/>
          </a:xfrm>
          <a:prstGeom prst="rect">
            <a:avLst/>
          </a:prstGeom>
          <a:noFill/>
          <a:ln>
            <a:noFill/>
          </a:ln>
        </p:spPr>
        <p:txBody>
          <a:bodyPr anchorCtr="0" anchor="t" bIns="34550" lIns="69125" spcFirstLastPara="1" rIns="69125" wrap="square" tIns="34550">
            <a:noAutofit/>
          </a:bodyPr>
          <a:lstStyle/>
          <a:p>
            <a:pPr indent="0" lvl="0" marL="0" marR="0" rtl="0" algn="l">
              <a:lnSpc>
                <a:spcPct val="100000"/>
              </a:lnSpc>
              <a:spcBef>
                <a:spcPts val="0"/>
              </a:spcBef>
              <a:spcAft>
                <a:spcPts val="0"/>
              </a:spcAft>
              <a:buClr>
                <a:srgbClr val="000000"/>
              </a:buClr>
              <a:buSzPts val="1500"/>
              <a:buFont typeface="Arial"/>
              <a:buNone/>
            </a:pPr>
            <a:r>
              <a:rPr b="0" i="0" lang="en" sz="1500" u="none" cap="none" strike="noStrike">
                <a:solidFill>
                  <a:srgbClr val="000000"/>
                </a:solidFill>
                <a:latin typeface="Times New Roman"/>
                <a:ea typeface="Times New Roman"/>
                <a:cs typeface="Times New Roman"/>
                <a:sym typeface="Times New Roman"/>
              </a:rPr>
              <a:t>Authors:</a:t>
            </a:r>
            <a:endParaRPr b="0" i="0" sz="1100" u="none" cap="none" strike="noStrike">
              <a:solidFill>
                <a:srgbClr val="000000"/>
              </a:solidFill>
              <a:latin typeface="Arial"/>
              <a:ea typeface="Arial"/>
              <a:cs typeface="Arial"/>
              <a:sym typeface="Arial"/>
            </a:endParaRPr>
          </a:p>
        </p:txBody>
      </p:sp>
      <p:graphicFrame>
        <p:nvGraphicFramePr>
          <p:cNvPr id="133" name="Google Shape;133;p26"/>
          <p:cNvGraphicFramePr/>
          <p:nvPr/>
        </p:nvGraphicFramePr>
        <p:xfrm>
          <a:off x="794460" y="2640923"/>
          <a:ext cx="3000000" cy="3000000"/>
        </p:xfrm>
        <a:graphic>
          <a:graphicData uri="http://schemas.openxmlformats.org/drawingml/2006/table">
            <a:tbl>
              <a:tblPr>
                <a:noFill/>
                <a:tableStyleId>{7F3833E9-B1E7-4B60-97F3-EF977055B25E}</a:tableStyleId>
              </a:tblPr>
              <a:tblGrid>
                <a:gridCol w="2204900"/>
                <a:gridCol w="915200"/>
                <a:gridCol w="1592525"/>
                <a:gridCol w="614275"/>
                <a:gridCol w="2445500"/>
              </a:tblGrid>
              <a:tr h="364975">
                <a:tc>
                  <a:txBody>
                    <a:bodyPr/>
                    <a:lstStyle/>
                    <a:p>
                      <a:pPr indent="0" lvl="0" marL="0" marR="0" rtl="0" algn="ctr">
                        <a:lnSpc>
                          <a:spcPct val="100000"/>
                        </a:lnSpc>
                        <a:spcBef>
                          <a:spcPts val="0"/>
                        </a:spcBef>
                        <a:spcAft>
                          <a:spcPts val="0"/>
                        </a:spcAft>
                        <a:buNone/>
                      </a:pPr>
                      <a:r>
                        <a:rPr lang="en" sz="1100" u="none" cap="none" strike="noStrike">
                          <a:solidFill>
                            <a:srgbClr val="000000"/>
                          </a:solidFill>
                          <a:latin typeface="Times New Roman"/>
                          <a:ea typeface="Times New Roman"/>
                          <a:cs typeface="Times New Roman"/>
                          <a:sym typeface="Times New Roman"/>
                        </a:rPr>
                        <a:t>Name</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lang="en" sz="1100" u="none" cap="none" strike="noStrike">
                          <a:solidFill>
                            <a:srgbClr val="000000"/>
                          </a:solidFill>
                          <a:latin typeface="Times New Roman"/>
                          <a:ea typeface="Times New Roman"/>
                          <a:cs typeface="Times New Roman"/>
                          <a:sym typeface="Times New Roman"/>
                        </a:rPr>
                        <a:t>Affiliations</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lang="en" sz="1100" u="none" cap="none" strike="noStrike">
                          <a:solidFill>
                            <a:srgbClr val="000000"/>
                          </a:solidFill>
                          <a:latin typeface="Times New Roman"/>
                          <a:ea typeface="Times New Roman"/>
                          <a:cs typeface="Times New Roman"/>
                          <a:sym typeface="Times New Roman"/>
                        </a:rPr>
                        <a:t>Address</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lang="en" sz="1100" u="none" cap="none" strike="noStrike">
                          <a:solidFill>
                            <a:srgbClr val="000000"/>
                          </a:solidFill>
                          <a:latin typeface="Times New Roman"/>
                          <a:ea typeface="Times New Roman"/>
                          <a:cs typeface="Times New Roman"/>
                          <a:sym typeface="Times New Roman"/>
                        </a:rPr>
                        <a:t>Phone</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lang="en" sz="1100" u="none" cap="none" strike="noStrike">
                          <a:solidFill>
                            <a:srgbClr val="000000"/>
                          </a:solidFill>
                          <a:latin typeface="Times New Roman"/>
                          <a:ea typeface="Times New Roman"/>
                          <a:cs typeface="Times New Roman"/>
                          <a:sym typeface="Times New Roman"/>
                        </a:rPr>
                        <a:t>Email</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232600">
                <a:tc>
                  <a:txBody>
                    <a:bodyPr/>
                    <a:lstStyle/>
                    <a:p>
                      <a:pPr indent="0" lvl="0" marL="0" rtl="0" algn="ctr">
                        <a:spcBef>
                          <a:spcPts val="0"/>
                        </a:spcBef>
                        <a:spcAft>
                          <a:spcPts val="0"/>
                        </a:spcAft>
                        <a:buClr>
                          <a:schemeClr val="dk1"/>
                        </a:buClr>
                        <a:buSzPts val="1100"/>
                        <a:buFont typeface="Arial"/>
                        <a:buNone/>
                      </a:pPr>
                      <a:r>
                        <a:rPr lang="en" sz="1100">
                          <a:solidFill>
                            <a:schemeClr val="dk1"/>
                          </a:solidFill>
                          <a:latin typeface="Times New Roman"/>
                          <a:ea typeface="Times New Roman"/>
                          <a:cs typeface="Times New Roman"/>
                          <a:sym typeface="Times New Roman"/>
                        </a:rPr>
                        <a:t>Sindhu Verma</a:t>
                      </a:r>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rowSpan="5">
                  <a:txBody>
                    <a:bodyPr/>
                    <a:lstStyle/>
                    <a:p>
                      <a:pPr indent="0" lvl="0" marL="0" rtl="0" algn="ctr">
                        <a:spcBef>
                          <a:spcPts val="0"/>
                        </a:spcBef>
                        <a:spcAft>
                          <a:spcPts val="0"/>
                        </a:spcAft>
                        <a:buNone/>
                      </a:pPr>
                      <a:r>
                        <a:rPr lang="en" sz="1100">
                          <a:latin typeface="Times New Roman"/>
                          <a:ea typeface="Times New Roman"/>
                          <a:cs typeface="Times New Roman"/>
                          <a:sym typeface="Times New Roman"/>
                        </a:rPr>
                        <a:t>Broadcom</a:t>
                      </a:r>
                      <a:endParaRPr sz="1100">
                        <a:latin typeface="Times New Roman"/>
                        <a:ea typeface="Times New Roman"/>
                        <a:cs typeface="Times New Roman"/>
                        <a:sym typeface="Times New Roman"/>
                      </a:endParaRPr>
                    </a:p>
                  </a:txBody>
                  <a:tcPr marT="34300" marB="34300" marR="68600" marL="686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sz="1100" u="none" cap="none" strike="noStrike">
                        <a:solidFill>
                          <a:srgbClr val="000000"/>
                        </a:solidFill>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t/>
                      </a:r>
                      <a:endParaRPr sz="1100" u="none" cap="none" strike="noStrike">
                        <a:solidFill>
                          <a:srgbClr val="000000"/>
                        </a:solidFill>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Clr>
                          <a:srgbClr val="000000"/>
                        </a:buClr>
                        <a:buSzPts val="1100"/>
                        <a:buFont typeface="Arial"/>
                        <a:buNone/>
                      </a:pPr>
                      <a:r>
                        <a:rPr lang="en" sz="1100">
                          <a:solidFill>
                            <a:schemeClr val="dk1"/>
                          </a:solidFill>
                          <a:latin typeface="Times New Roman"/>
                          <a:ea typeface="Times New Roman"/>
                          <a:cs typeface="Times New Roman"/>
                          <a:sym typeface="Times New Roman"/>
                        </a:rPr>
                        <a:t>sindhu.verma@broadcom.com</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232600">
                <a:tc>
                  <a:txBody>
                    <a:bodyPr/>
                    <a:lstStyle/>
                    <a:p>
                      <a:pPr indent="0" lvl="0" marL="0" rtl="0" algn="ctr">
                        <a:spcBef>
                          <a:spcPts val="0"/>
                        </a:spcBef>
                        <a:spcAft>
                          <a:spcPts val="0"/>
                        </a:spcAft>
                        <a:buNone/>
                      </a:pPr>
                      <a:r>
                        <a:rPr lang="en" sz="1100">
                          <a:solidFill>
                            <a:schemeClr val="dk1"/>
                          </a:solidFill>
                          <a:latin typeface="Times New Roman"/>
                          <a:ea typeface="Times New Roman"/>
                          <a:cs typeface="Times New Roman"/>
                          <a:sym typeface="Times New Roman"/>
                        </a:rPr>
                        <a:t>Srinath Puducheri</a:t>
                      </a:r>
                      <a:endParaRPr sz="1100">
                        <a:solidFill>
                          <a:schemeClr val="dk1"/>
                        </a:solidFill>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c>
                  <a:txBody>
                    <a:bodyPr/>
                    <a:lstStyle/>
                    <a:p>
                      <a:pPr indent="0" lvl="0" marL="0" marR="0" rtl="0" algn="l">
                        <a:lnSpc>
                          <a:spcPct val="100000"/>
                        </a:lnSpc>
                        <a:spcBef>
                          <a:spcPts val="0"/>
                        </a:spcBef>
                        <a:spcAft>
                          <a:spcPts val="0"/>
                        </a:spcAft>
                        <a:buNone/>
                      </a:pPr>
                      <a:r>
                        <a:t/>
                      </a:r>
                      <a:endParaRPr sz="1100" u="none" cap="none" strike="noStrike">
                        <a:solidFill>
                          <a:srgbClr val="000000"/>
                        </a:solidFill>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t/>
                      </a:r>
                      <a:endParaRPr sz="1100" u="none" cap="none" strike="noStrike">
                        <a:solidFill>
                          <a:srgbClr val="000000"/>
                        </a:solidFill>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 sz="1100">
                          <a:solidFill>
                            <a:schemeClr val="dk1"/>
                          </a:solidFill>
                          <a:latin typeface="Times New Roman"/>
                          <a:ea typeface="Times New Roman"/>
                          <a:cs typeface="Times New Roman"/>
                          <a:sym typeface="Times New Roman"/>
                        </a:rPr>
                        <a:t>srinath.puducheri@broadcom.com</a:t>
                      </a:r>
                      <a:endParaRPr sz="1100">
                        <a:solidFill>
                          <a:schemeClr val="dk1"/>
                        </a:solidFill>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218325">
                <a:tc>
                  <a:txBody>
                    <a:bodyPr/>
                    <a:lstStyle/>
                    <a:p>
                      <a:pPr indent="0" lvl="0" marL="0" marR="0" rtl="0" algn="ctr">
                        <a:lnSpc>
                          <a:spcPct val="100000"/>
                        </a:lnSpc>
                        <a:spcBef>
                          <a:spcPts val="0"/>
                        </a:spcBef>
                        <a:spcAft>
                          <a:spcPts val="0"/>
                        </a:spcAft>
                        <a:buClr>
                          <a:srgbClr val="000000"/>
                        </a:buClr>
                        <a:buSzPts val="1100"/>
                        <a:buFont typeface="Arial"/>
                        <a:buNone/>
                      </a:pPr>
                      <a:r>
                        <a:rPr lang="en" sz="1100">
                          <a:latin typeface="Times New Roman"/>
                          <a:ea typeface="Times New Roman"/>
                          <a:cs typeface="Times New Roman"/>
                          <a:sym typeface="Times New Roman"/>
                        </a:rPr>
                        <a:t>Shubhodeep Adhikari</a:t>
                      </a:r>
                      <a:endParaRPr sz="1100" u="none" cap="none" strike="noStrike">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c>
                  <a:txBody>
                    <a:bodyPr/>
                    <a:lstStyle/>
                    <a:p>
                      <a:pPr indent="0" lvl="0" marL="0" marR="0" rtl="0" algn="l">
                        <a:lnSpc>
                          <a:spcPct val="100000"/>
                        </a:lnSpc>
                        <a:spcBef>
                          <a:spcPts val="0"/>
                        </a:spcBef>
                        <a:spcAft>
                          <a:spcPts val="0"/>
                        </a:spcAft>
                        <a:buNone/>
                      </a:pPr>
                      <a:r>
                        <a:t/>
                      </a:r>
                      <a:endParaRPr sz="1100" u="none" cap="none" strike="noStrike"/>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sz="1100" u="none" cap="none" strike="noStrike"/>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Clr>
                          <a:schemeClr val="dk1"/>
                        </a:buClr>
                        <a:buSzPts val="1100"/>
                        <a:buFont typeface="Arial"/>
                        <a:buNone/>
                      </a:pPr>
                      <a:r>
                        <a:rPr lang="en" sz="1100">
                          <a:solidFill>
                            <a:schemeClr val="dk1"/>
                          </a:solidFill>
                          <a:latin typeface="Times New Roman"/>
                          <a:ea typeface="Times New Roman"/>
                          <a:cs typeface="Times New Roman"/>
                          <a:sym typeface="Times New Roman"/>
                        </a:rPr>
                        <a:t>shubhodeep.adhikari@broadcom.com</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218325">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Matthew</a:t>
                      </a:r>
                      <a:r>
                        <a:rPr lang="en" sz="1100" u="none" cap="none" strike="noStrike">
                          <a:latin typeface="Times New Roman"/>
                          <a:ea typeface="Times New Roman"/>
                          <a:cs typeface="Times New Roman"/>
                          <a:sym typeface="Times New Roman"/>
                        </a:rPr>
                        <a:t> Fischer</a:t>
                      </a:r>
                      <a:endParaRPr sz="1100" u="none" cap="none" strike="noStrike">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c>
                  <a:txBody>
                    <a:bodyPr/>
                    <a:lstStyle/>
                    <a:p>
                      <a:pPr indent="0" lvl="0" marL="0" marR="0" rtl="0" algn="l">
                        <a:lnSpc>
                          <a:spcPct val="100000"/>
                        </a:lnSpc>
                        <a:spcBef>
                          <a:spcPts val="0"/>
                        </a:spcBef>
                        <a:spcAft>
                          <a:spcPts val="0"/>
                        </a:spcAft>
                        <a:buNone/>
                      </a:pPr>
                      <a:r>
                        <a:t/>
                      </a:r>
                      <a:endParaRPr sz="1100" u="none" cap="none" strike="noStrike"/>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sz="1100" u="none" cap="none" strike="noStrike"/>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matthew.fischer@broadcom.com</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218325">
                <a:tc>
                  <a:txBody>
                    <a:bodyPr/>
                    <a:lstStyle/>
                    <a:p>
                      <a:pPr indent="0" lvl="0" marL="0" marR="0" rtl="0" algn="ctr">
                        <a:lnSpc>
                          <a:spcPct val="100000"/>
                        </a:lnSpc>
                        <a:spcBef>
                          <a:spcPts val="0"/>
                        </a:spcBef>
                        <a:spcAft>
                          <a:spcPts val="0"/>
                        </a:spcAft>
                        <a:buNone/>
                      </a:pPr>
                      <a:r>
                        <a:rPr lang="en" sz="1100">
                          <a:latin typeface="Times New Roman"/>
                          <a:ea typeface="Times New Roman"/>
                          <a:cs typeface="Times New Roman"/>
                          <a:sym typeface="Times New Roman"/>
                        </a:rPr>
                        <a:t>Vinko Erceg</a:t>
                      </a:r>
                      <a:endParaRPr sz="1100" u="none" cap="none" strike="noStrike">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c>
                  <a:txBody>
                    <a:bodyPr/>
                    <a:lstStyle/>
                    <a:p>
                      <a:pPr indent="0" lvl="0" marL="0" marR="0" rtl="0" algn="l">
                        <a:lnSpc>
                          <a:spcPct val="100000"/>
                        </a:lnSpc>
                        <a:spcBef>
                          <a:spcPts val="0"/>
                        </a:spcBef>
                        <a:spcAft>
                          <a:spcPts val="0"/>
                        </a:spcAft>
                        <a:buNone/>
                      </a:pPr>
                      <a:r>
                        <a:t/>
                      </a:r>
                      <a:endParaRPr sz="1100" u="none" cap="none" strike="noStrike"/>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sz="1100" u="none" cap="none" strike="noStrike"/>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lang="en" sz="1100">
                          <a:latin typeface="Times New Roman"/>
                          <a:ea typeface="Times New Roman"/>
                          <a:cs typeface="Times New Roman"/>
                          <a:sym typeface="Times New Roman"/>
                        </a:rPr>
                        <a:t>vinko.erceg@broadcom.com</a:t>
                      </a:r>
                      <a:endParaRPr sz="1100" u="none" cap="none" strike="noStrike">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3" name="Shape 233"/>
        <p:cNvGrpSpPr/>
        <p:nvPr/>
      </p:nvGrpSpPr>
      <p:grpSpPr>
        <a:xfrm>
          <a:off x="0" y="0"/>
          <a:ext cx="0" cy="0"/>
          <a:chOff x="0" y="0"/>
          <a:chExt cx="0" cy="0"/>
        </a:xfrm>
      </p:grpSpPr>
      <p:sp>
        <p:nvSpPr>
          <p:cNvPr id="234" name="Google Shape;234;p35"/>
          <p:cNvSpPr txBox="1"/>
          <p:nvPr>
            <p:ph type="title"/>
          </p:nvPr>
        </p:nvSpPr>
        <p:spPr>
          <a:xfrm>
            <a:off x="404733" y="502774"/>
            <a:ext cx="8630400" cy="378000"/>
          </a:xfrm>
          <a:prstGeom prst="rect">
            <a:avLst/>
          </a:prstGeom>
          <a:noFill/>
          <a:ln>
            <a:noFill/>
          </a:ln>
        </p:spPr>
        <p:txBody>
          <a:bodyPr anchorCtr="0" anchor="ctr" bIns="68575" lIns="68575" spcFirstLastPara="1" rIns="68575" wrap="square" tIns="68575">
            <a:noAutofit/>
          </a:bodyPr>
          <a:lstStyle/>
          <a:p>
            <a:pPr indent="0" lvl="0" marL="0" marR="0" rtl="0" algn="l">
              <a:lnSpc>
                <a:spcPct val="85000"/>
              </a:lnSpc>
              <a:spcBef>
                <a:spcPts val="0"/>
              </a:spcBef>
              <a:spcAft>
                <a:spcPts val="0"/>
              </a:spcAft>
              <a:buClr>
                <a:schemeClr val="dk2"/>
              </a:buClr>
              <a:buSzPts val="1100"/>
              <a:buFont typeface="Arial"/>
              <a:buNone/>
            </a:pPr>
            <a:r>
              <a:rPr lang="en" sz="2000"/>
              <a:t>Other Aspects</a:t>
            </a:r>
            <a:endParaRPr sz="2000"/>
          </a:p>
        </p:txBody>
      </p:sp>
      <p:sp>
        <p:nvSpPr>
          <p:cNvPr id="235" name="Google Shape;235;p35"/>
          <p:cNvSpPr txBox="1"/>
          <p:nvPr>
            <p:ph idx="1" type="body"/>
          </p:nvPr>
        </p:nvSpPr>
        <p:spPr>
          <a:xfrm>
            <a:off x="118350" y="823050"/>
            <a:ext cx="8867100" cy="3889500"/>
          </a:xfrm>
          <a:prstGeom prst="rect">
            <a:avLst/>
          </a:prstGeom>
          <a:noFill/>
          <a:ln>
            <a:noFill/>
          </a:ln>
        </p:spPr>
        <p:txBody>
          <a:bodyPr anchorCtr="0" anchor="t" bIns="68575" lIns="68575" spcFirstLastPara="1" rIns="68575" wrap="square" tIns="68575">
            <a:noAutofit/>
          </a:bodyPr>
          <a:lstStyle/>
          <a:p>
            <a:pPr indent="-311150" lvl="0" marL="457200" rtl="0" algn="just">
              <a:spcBef>
                <a:spcPts val="900"/>
              </a:spcBef>
              <a:spcAft>
                <a:spcPts val="0"/>
              </a:spcAft>
              <a:buSzPts val="1300"/>
              <a:buChar char="●"/>
            </a:pPr>
            <a:r>
              <a:rPr b="0" lang="en" sz="1300"/>
              <a:t>MU-MIMO</a:t>
            </a:r>
            <a:endParaRPr b="0" sz="1300"/>
          </a:p>
          <a:p>
            <a:pPr indent="-311150" lvl="1" marL="914400" rtl="0" algn="just">
              <a:spcBef>
                <a:spcPts val="900"/>
              </a:spcBef>
              <a:spcAft>
                <a:spcPts val="0"/>
              </a:spcAft>
              <a:buSzPts val="1300"/>
              <a:buChar char="○"/>
            </a:pPr>
            <a:r>
              <a:rPr lang="en" sz="1300"/>
              <a:t>DSO is realized by making OFDMA allocations to clients of varying operating bandwidths smaller than or equal to the operating bandwidth of the AP</a:t>
            </a:r>
            <a:endParaRPr sz="1300"/>
          </a:p>
          <a:p>
            <a:pPr indent="-311150" lvl="1" marL="914400" rtl="0" algn="just">
              <a:spcBef>
                <a:spcPts val="900"/>
              </a:spcBef>
              <a:spcAft>
                <a:spcPts val="0"/>
              </a:spcAft>
              <a:buSzPts val="1300"/>
              <a:buChar char="○"/>
            </a:pPr>
            <a:r>
              <a:rPr lang="en" sz="1300"/>
              <a:t>The following are very likely:</a:t>
            </a:r>
            <a:endParaRPr sz="1300"/>
          </a:p>
          <a:p>
            <a:pPr indent="-311150" lvl="2" marL="1371600" rtl="0" algn="just">
              <a:spcBef>
                <a:spcPts val="900"/>
              </a:spcBef>
              <a:spcAft>
                <a:spcPts val="0"/>
              </a:spcAft>
              <a:buSzPts val="1300"/>
              <a:buChar char="■"/>
            </a:pPr>
            <a:r>
              <a:rPr lang="en" sz="1300"/>
              <a:t>Subbands where multiple legacy clients can be supported</a:t>
            </a:r>
            <a:endParaRPr sz="1300"/>
          </a:p>
          <a:p>
            <a:pPr indent="-311150" lvl="2" marL="1371600" rtl="0" algn="just">
              <a:spcBef>
                <a:spcPts val="900"/>
              </a:spcBef>
              <a:spcAft>
                <a:spcPts val="0"/>
              </a:spcAft>
              <a:buSzPts val="1300"/>
              <a:buChar char="■"/>
            </a:pPr>
            <a:r>
              <a:rPr lang="en" sz="1300"/>
              <a:t>Subbands where multiple DSO clients can be supported</a:t>
            </a:r>
            <a:endParaRPr sz="1300"/>
          </a:p>
          <a:p>
            <a:pPr indent="-311150" lvl="2" marL="1371600" rtl="0" algn="just">
              <a:spcBef>
                <a:spcPts val="900"/>
              </a:spcBef>
              <a:spcAft>
                <a:spcPts val="0"/>
              </a:spcAft>
              <a:buSzPts val="1300"/>
              <a:buChar char="■"/>
            </a:pPr>
            <a:r>
              <a:rPr lang="en" sz="1300"/>
              <a:t>Subbands where multiple legacy as well as DSO clients can be supported</a:t>
            </a:r>
            <a:endParaRPr sz="1300"/>
          </a:p>
          <a:p>
            <a:pPr indent="-311150" lvl="1" marL="914400" rtl="0" algn="just">
              <a:spcBef>
                <a:spcPts val="900"/>
              </a:spcBef>
              <a:spcAft>
                <a:spcPts val="0"/>
              </a:spcAft>
              <a:buSzPts val="1300"/>
              <a:buChar char="○"/>
            </a:pPr>
            <a:r>
              <a:rPr lang="en" sz="1300"/>
              <a:t>Hence, optimal efficiency is attained if both MU-MIMO and DSO can be used together.</a:t>
            </a:r>
            <a:endParaRPr sz="1300"/>
          </a:p>
          <a:p>
            <a:pPr indent="-311150" lvl="1" marL="914400" rtl="0" algn="just">
              <a:spcBef>
                <a:spcPts val="900"/>
              </a:spcBef>
              <a:spcAft>
                <a:spcPts val="0"/>
              </a:spcAft>
              <a:buSzPts val="1300"/>
              <a:buChar char="○"/>
            </a:pPr>
            <a:r>
              <a:rPr lang="en" sz="1300"/>
              <a:t>For that, we need MU-MIMO + OFDMA support either in a general manner or conditional upon DSO usage.</a:t>
            </a:r>
            <a:endParaRPr b="0" sz="1300">
              <a:solidFill>
                <a:srgbClr val="000000"/>
              </a:solidFill>
            </a:endParaRPr>
          </a:p>
        </p:txBody>
      </p:sp>
      <p:sp>
        <p:nvSpPr>
          <p:cNvPr id="236" name="Google Shape;236;p35"/>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0" name="Shape 240"/>
        <p:cNvGrpSpPr/>
        <p:nvPr/>
      </p:nvGrpSpPr>
      <p:grpSpPr>
        <a:xfrm>
          <a:off x="0" y="0"/>
          <a:ext cx="0" cy="0"/>
          <a:chOff x="0" y="0"/>
          <a:chExt cx="0" cy="0"/>
        </a:xfrm>
      </p:grpSpPr>
      <p:sp>
        <p:nvSpPr>
          <p:cNvPr id="241" name="Google Shape;241;p36"/>
          <p:cNvSpPr txBox="1"/>
          <p:nvPr>
            <p:ph type="title"/>
          </p:nvPr>
        </p:nvSpPr>
        <p:spPr>
          <a:xfrm>
            <a:off x="404733" y="502774"/>
            <a:ext cx="8630400" cy="378000"/>
          </a:xfrm>
          <a:prstGeom prst="rect">
            <a:avLst/>
          </a:prstGeom>
          <a:noFill/>
          <a:ln>
            <a:noFill/>
          </a:ln>
        </p:spPr>
        <p:txBody>
          <a:bodyPr anchorCtr="0" anchor="ctr" bIns="68575" lIns="68575" spcFirstLastPara="1" rIns="68575" wrap="square" tIns="68575">
            <a:noAutofit/>
          </a:bodyPr>
          <a:lstStyle/>
          <a:p>
            <a:pPr indent="0" lvl="0" marL="0" marR="0" rtl="0" algn="l">
              <a:lnSpc>
                <a:spcPct val="85000"/>
              </a:lnSpc>
              <a:spcBef>
                <a:spcPts val="0"/>
              </a:spcBef>
              <a:spcAft>
                <a:spcPts val="0"/>
              </a:spcAft>
              <a:buClr>
                <a:schemeClr val="dk2"/>
              </a:buClr>
              <a:buSzPts val="1100"/>
              <a:buFont typeface="Arial"/>
              <a:buNone/>
            </a:pPr>
            <a:r>
              <a:rPr lang="en" sz="2000"/>
              <a:t>Conclusion</a:t>
            </a:r>
            <a:endParaRPr sz="2000"/>
          </a:p>
        </p:txBody>
      </p:sp>
      <p:sp>
        <p:nvSpPr>
          <p:cNvPr id="242" name="Google Shape;242;p36"/>
          <p:cNvSpPr txBox="1"/>
          <p:nvPr>
            <p:ph idx="1" type="body"/>
          </p:nvPr>
        </p:nvSpPr>
        <p:spPr>
          <a:xfrm>
            <a:off x="118350" y="823050"/>
            <a:ext cx="8867100" cy="3889500"/>
          </a:xfrm>
          <a:prstGeom prst="rect">
            <a:avLst/>
          </a:prstGeom>
          <a:noFill/>
          <a:ln>
            <a:noFill/>
          </a:ln>
        </p:spPr>
        <p:txBody>
          <a:bodyPr anchorCtr="0" anchor="t" bIns="68575" lIns="68575" spcFirstLastPara="1" rIns="68575" wrap="square" tIns="68575">
            <a:noAutofit/>
          </a:bodyPr>
          <a:lstStyle/>
          <a:p>
            <a:pPr indent="-311150" lvl="0" marL="457200" rtl="0" algn="just">
              <a:spcBef>
                <a:spcPts val="900"/>
              </a:spcBef>
              <a:spcAft>
                <a:spcPts val="0"/>
              </a:spcAft>
              <a:buSzPts val="1300"/>
              <a:buChar char="●"/>
            </a:pPr>
            <a:r>
              <a:rPr b="0" lang="en" sz="1300"/>
              <a:t>DSO can choose from 2 options of </a:t>
            </a:r>
            <a:r>
              <a:rPr b="0" lang="en" sz="1300"/>
              <a:t>initial</a:t>
            </a:r>
            <a:r>
              <a:rPr b="0" lang="en" sz="1300"/>
              <a:t> frame exchange:</a:t>
            </a:r>
            <a:endParaRPr b="0" sz="1300"/>
          </a:p>
          <a:p>
            <a:pPr indent="-311150" lvl="1" marL="914400" rtl="0" algn="just">
              <a:spcBef>
                <a:spcPts val="900"/>
              </a:spcBef>
              <a:spcAft>
                <a:spcPts val="0"/>
              </a:spcAft>
              <a:buSzPts val="1300"/>
              <a:buChar char="○"/>
            </a:pPr>
            <a:r>
              <a:rPr lang="en" sz="1300"/>
              <a:t>2 frame option</a:t>
            </a:r>
            <a:r>
              <a:rPr b="0" lang="en" sz="1300"/>
              <a:t>: The subband-switch initial control frame is used only for subband switch by DSO non-APs and does not elicit any response. SIFS later, the AP sends a second control frame (which can be a regular MU-RTS/BSRP) that elicits a response in the new RU.</a:t>
            </a:r>
            <a:endParaRPr b="0" sz="1300"/>
          </a:p>
          <a:p>
            <a:pPr indent="-311150" lvl="1" marL="914400" rtl="0" algn="just">
              <a:spcBef>
                <a:spcPts val="900"/>
              </a:spcBef>
              <a:spcAft>
                <a:spcPts val="0"/>
              </a:spcAft>
              <a:buSzPts val="1300"/>
              <a:buChar char="○"/>
            </a:pPr>
            <a:r>
              <a:rPr lang="en" sz="1300"/>
              <a:t>1 frame option</a:t>
            </a:r>
            <a:r>
              <a:rPr b="0" lang="en" sz="1300"/>
              <a:t>: The subband-switch initial control frame is used for subband switch by DSO non-APs and </a:t>
            </a:r>
            <a:r>
              <a:rPr lang="en" sz="1300"/>
              <a:t>directly</a:t>
            </a:r>
            <a:r>
              <a:rPr b="0" lang="en" sz="1300"/>
              <a:t> elicits a response in the new RU. This is especially possible if post-FCS MAC padding ([3]) is used</a:t>
            </a:r>
            <a:endParaRPr b="0" sz="1300"/>
          </a:p>
          <a:p>
            <a:pPr indent="-311150" lvl="0" marL="457200" rtl="0" algn="just">
              <a:spcBef>
                <a:spcPts val="900"/>
              </a:spcBef>
              <a:spcAft>
                <a:spcPts val="0"/>
              </a:spcAft>
              <a:buSzPts val="1300"/>
              <a:buChar char="●"/>
            </a:pPr>
            <a:r>
              <a:rPr b="0" lang="en" sz="1300"/>
              <a:t>The group can decide to support only the 1 frame option if post-FCS MAC padding is accepted for 11bn</a:t>
            </a:r>
            <a:endParaRPr b="0" sz="1300"/>
          </a:p>
          <a:p>
            <a:pPr indent="-311150" lvl="0" marL="457200" rtl="0" algn="just">
              <a:spcBef>
                <a:spcPts val="900"/>
              </a:spcBef>
              <a:spcAft>
                <a:spcPts val="0"/>
              </a:spcAft>
              <a:buSzPts val="1300"/>
              <a:buChar char="●"/>
            </a:pPr>
            <a:r>
              <a:rPr b="0" lang="en" sz="1300"/>
              <a:t>The capability negotiation for DSO should also provide for the following:</a:t>
            </a:r>
            <a:endParaRPr b="0" sz="1300"/>
          </a:p>
          <a:p>
            <a:pPr indent="-311150" lvl="1" marL="914400" rtl="0" algn="just">
              <a:spcBef>
                <a:spcPts val="900"/>
              </a:spcBef>
              <a:spcAft>
                <a:spcPts val="0"/>
              </a:spcAft>
              <a:buSzPts val="1300"/>
              <a:buChar char="○"/>
            </a:pPr>
            <a:r>
              <a:rPr lang="en" sz="1300"/>
              <a:t>All possible operating bandwidths of the DSO non-APs</a:t>
            </a:r>
            <a:endParaRPr sz="1300"/>
          </a:p>
          <a:p>
            <a:pPr indent="-311150" lvl="1" marL="914400" rtl="0" algn="just">
              <a:spcBef>
                <a:spcPts val="900"/>
              </a:spcBef>
              <a:spcAft>
                <a:spcPts val="0"/>
              </a:spcAft>
              <a:buSzPts val="1300"/>
              <a:buChar char="○"/>
            </a:pPr>
            <a:r>
              <a:rPr lang="en" sz="1300"/>
              <a:t>Negotiation of </a:t>
            </a:r>
            <a:r>
              <a:rPr lang="en" sz="1300"/>
              <a:t>switching</a:t>
            </a:r>
            <a:r>
              <a:rPr lang="en" sz="1300"/>
              <a:t> positions of the DSO non-APs</a:t>
            </a:r>
            <a:endParaRPr sz="1300"/>
          </a:p>
          <a:p>
            <a:pPr indent="-311150" lvl="1" marL="914400" rtl="0" algn="just">
              <a:spcBef>
                <a:spcPts val="900"/>
              </a:spcBef>
              <a:spcAft>
                <a:spcPts val="0"/>
              </a:spcAft>
              <a:buSzPts val="1300"/>
              <a:buChar char="○"/>
            </a:pPr>
            <a:r>
              <a:rPr lang="en" sz="1300"/>
              <a:t>Subband switch delay for various modes, such as with EMLSR enabled/disabled</a:t>
            </a:r>
            <a:endParaRPr sz="1300"/>
          </a:p>
          <a:p>
            <a:pPr indent="-311150" lvl="0" marL="457200" rtl="0" algn="just">
              <a:spcBef>
                <a:spcPts val="900"/>
              </a:spcBef>
              <a:spcAft>
                <a:spcPts val="0"/>
              </a:spcAft>
              <a:buSzPts val="1300"/>
              <a:buChar char="●"/>
            </a:pPr>
            <a:r>
              <a:rPr b="0" lang="en" sz="1300"/>
              <a:t>DSO should be supported along with MU-MIMO to maximize its efficiency</a:t>
            </a:r>
            <a:endParaRPr b="0" sz="1300"/>
          </a:p>
        </p:txBody>
      </p:sp>
      <p:sp>
        <p:nvSpPr>
          <p:cNvPr id="243" name="Google Shape;243;p36"/>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7" name="Shape 247"/>
        <p:cNvGrpSpPr/>
        <p:nvPr/>
      </p:nvGrpSpPr>
      <p:grpSpPr>
        <a:xfrm>
          <a:off x="0" y="0"/>
          <a:ext cx="0" cy="0"/>
          <a:chOff x="0" y="0"/>
          <a:chExt cx="0" cy="0"/>
        </a:xfrm>
      </p:grpSpPr>
      <p:sp>
        <p:nvSpPr>
          <p:cNvPr id="248" name="Google Shape;248;p37"/>
          <p:cNvSpPr txBox="1"/>
          <p:nvPr>
            <p:ph type="title"/>
          </p:nvPr>
        </p:nvSpPr>
        <p:spPr>
          <a:xfrm>
            <a:off x="669275" y="593972"/>
            <a:ext cx="7729200" cy="437400"/>
          </a:xfrm>
          <a:prstGeom prst="rect">
            <a:avLst/>
          </a:prstGeom>
          <a:noFill/>
          <a:ln>
            <a:noFill/>
          </a:ln>
        </p:spPr>
        <p:txBody>
          <a:bodyPr anchorCtr="0" anchor="ctr" bIns="68575" lIns="68575" spcFirstLastPara="1" rIns="68575" wrap="square" tIns="68575">
            <a:noAutofit/>
          </a:bodyPr>
          <a:lstStyle/>
          <a:p>
            <a:pPr indent="0" lvl="0" marL="0" marR="0" rtl="0" algn="l">
              <a:lnSpc>
                <a:spcPct val="85000"/>
              </a:lnSpc>
              <a:spcBef>
                <a:spcPts val="0"/>
              </a:spcBef>
              <a:spcAft>
                <a:spcPts val="0"/>
              </a:spcAft>
              <a:buClr>
                <a:schemeClr val="dk2"/>
              </a:buClr>
              <a:buSzPts val="1100"/>
              <a:buFont typeface="Arial"/>
              <a:buNone/>
            </a:pPr>
            <a:r>
              <a:rPr lang="en" sz="2200"/>
              <a:t>Straw Poll 1</a:t>
            </a:r>
            <a:endParaRPr sz="2200"/>
          </a:p>
        </p:txBody>
      </p:sp>
      <p:sp>
        <p:nvSpPr>
          <p:cNvPr id="249" name="Google Shape;249;p37"/>
          <p:cNvSpPr txBox="1"/>
          <p:nvPr>
            <p:ph idx="1" type="body"/>
          </p:nvPr>
        </p:nvSpPr>
        <p:spPr>
          <a:xfrm>
            <a:off x="470750" y="1024950"/>
            <a:ext cx="8301000" cy="3728700"/>
          </a:xfrm>
          <a:prstGeom prst="rect">
            <a:avLst/>
          </a:prstGeom>
          <a:noFill/>
          <a:ln>
            <a:noFill/>
          </a:ln>
        </p:spPr>
        <p:txBody>
          <a:bodyPr anchorCtr="0" anchor="t" bIns="68575" lIns="68575" spcFirstLastPara="1" rIns="68575" wrap="square" tIns="68575">
            <a:noAutofit/>
          </a:bodyPr>
          <a:lstStyle/>
          <a:p>
            <a:pPr indent="0" lvl="0" marL="0" rtl="0" algn="just">
              <a:lnSpc>
                <a:spcPct val="100000"/>
              </a:lnSpc>
              <a:spcBef>
                <a:spcPts val="900"/>
              </a:spcBef>
              <a:spcAft>
                <a:spcPts val="0"/>
              </a:spcAft>
              <a:buNone/>
            </a:pPr>
            <a:r>
              <a:rPr b="0" lang="en" sz="1800"/>
              <a:t>Do you agree to define a mechanism where narrower bandwidth non-APs can dynamically, on a per-TXOP basis, be allocated resources outside of their current operating bandwidth within the larger bandwidth of an AP?</a:t>
            </a:r>
            <a:endParaRPr b="0" sz="1800"/>
          </a:p>
          <a:p>
            <a:pPr indent="0" lvl="0" marL="0" rtl="0" algn="just">
              <a:lnSpc>
                <a:spcPct val="100000"/>
              </a:lnSpc>
              <a:spcBef>
                <a:spcPts val="900"/>
              </a:spcBef>
              <a:spcAft>
                <a:spcPts val="0"/>
              </a:spcAft>
              <a:buNone/>
            </a:pPr>
            <a:r>
              <a:t/>
            </a:r>
            <a:endParaRPr b="0" sz="1800"/>
          </a:p>
          <a:p>
            <a:pPr indent="0" lvl="0" marL="0" rtl="0" algn="just">
              <a:lnSpc>
                <a:spcPct val="100000"/>
              </a:lnSpc>
              <a:spcBef>
                <a:spcPts val="900"/>
              </a:spcBef>
              <a:spcAft>
                <a:spcPts val="0"/>
              </a:spcAft>
              <a:buNone/>
            </a:pPr>
            <a:r>
              <a:rPr b="0" lang="en" sz="1800"/>
              <a:t>Y/N/A</a:t>
            </a:r>
            <a:endParaRPr b="0" sz="1800"/>
          </a:p>
          <a:p>
            <a:pPr indent="0" lvl="0" marL="457200" rtl="0" algn="just">
              <a:lnSpc>
                <a:spcPct val="100000"/>
              </a:lnSpc>
              <a:spcBef>
                <a:spcPts val="900"/>
              </a:spcBef>
              <a:spcAft>
                <a:spcPts val="0"/>
              </a:spcAft>
              <a:buSzPts val="1800"/>
              <a:buNone/>
            </a:pPr>
            <a:r>
              <a:t/>
            </a:r>
            <a:endParaRPr sz="1700"/>
          </a:p>
          <a:p>
            <a:pPr indent="0" lvl="0" marL="0" rtl="0" algn="just">
              <a:lnSpc>
                <a:spcPct val="100000"/>
              </a:lnSpc>
              <a:spcBef>
                <a:spcPts val="900"/>
              </a:spcBef>
              <a:spcAft>
                <a:spcPts val="0"/>
              </a:spcAft>
              <a:buSzPts val="1800"/>
              <a:buNone/>
            </a:pPr>
            <a:r>
              <a:t/>
            </a:r>
            <a:endParaRPr sz="2000"/>
          </a:p>
        </p:txBody>
      </p:sp>
      <p:sp>
        <p:nvSpPr>
          <p:cNvPr id="250" name="Google Shape;250;p37"/>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4" name="Shape 254"/>
        <p:cNvGrpSpPr/>
        <p:nvPr/>
      </p:nvGrpSpPr>
      <p:grpSpPr>
        <a:xfrm>
          <a:off x="0" y="0"/>
          <a:ext cx="0" cy="0"/>
          <a:chOff x="0" y="0"/>
          <a:chExt cx="0" cy="0"/>
        </a:xfrm>
      </p:grpSpPr>
      <p:sp>
        <p:nvSpPr>
          <p:cNvPr id="255" name="Google Shape;255;p38"/>
          <p:cNvSpPr txBox="1"/>
          <p:nvPr>
            <p:ph idx="1" type="body"/>
          </p:nvPr>
        </p:nvSpPr>
        <p:spPr>
          <a:xfrm>
            <a:off x="684213" y="1199549"/>
            <a:ext cx="7772400" cy="3086100"/>
          </a:xfrm>
          <a:prstGeom prst="rect">
            <a:avLst/>
          </a:prstGeom>
          <a:noFill/>
          <a:ln>
            <a:noFill/>
          </a:ln>
        </p:spPr>
        <p:txBody>
          <a:bodyPr anchorCtr="0" anchor="t" bIns="46025" lIns="92075" spcFirstLastPara="1" rIns="92075" wrap="square" tIns="46025">
            <a:noAutofit/>
          </a:bodyPr>
          <a:lstStyle/>
          <a:p>
            <a:pPr indent="0" lvl="0" marL="0" rtl="0" algn="l">
              <a:lnSpc>
                <a:spcPct val="100000"/>
              </a:lnSpc>
              <a:spcBef>
                <a:spcPts val="0"/>
              </a:spcBef>
              <a:spcAft>
                <a:spcPts val="0"/>
              </a:spcAft>
              <a:buNone/>
            </a:pPr>
            <a:r>
              <a:rPr b="0" lang="en" sz="1600"/>
              <a:t>[1] IEEE P802.11be™/D5.0</a:t>
            </a:r>
            <a:endParaRPr b="0" sz="1600"/>
          </a:p>
          <a:p>
            <a:pPr indent="0" lvl="0" marL="0" rtl="0" algn="l">
              <a:lnSpc>
                <a:spcPct val="100000"/>
              </a:lnSpc>
              <a:spcBef>
                <a:spcPts val="0"/>
              </a:spcBef>
              <a:spcAft>
                <a:spcPts val="0"/>
              </a:spcAft>
              <a:buNone/>
            </a:pPr>
            <a:r>
              <a:t/>
            </a:r>
            <a:endParaRPr b="0" sz="1600"/>
          </a:p>
          <a:p>
            <a:pPr indent="0" lvl="0" marL="0" rtl="0" algn="l">
              <a:spcBef>
                <a:spcPts val="0"/>
              </a:spcBef>
              <a:spcAft>
                <a:spcPts val="0"/>
              </a:spcAft>
              <a:buNone/>
            </a:pPr>
            <a:r>
              <a:rPr b="0" lang="en" sz="1600"/>
              <a:t>[2] 11-22/2204r0 Dynamic Subband Operation</a:t>
            </a:r>
            <a:endParaRPr b="0" sz="1600"/>
          </a:p>
          <a:p>
            <a:pPr indent="0" lvl="0" marL="0" rtl="0" algn="l">
              <a:spcBef>
                <a:spcPts val="0"/>
              </a:spcBef>
              <a:spcAft>
                <a:spcPts val="0"/>
              </a:spcAft>
              <a:buNone/>
            </a:pPr>
            <a:r>
              <a:t/>
            </a:r>
            <a:endParaRPr b="0" sz="1600"/>
          </a:p>
          <a:p>
            <a:pPr indent="0" lvl="0" marL="0" rtl="0" algn="l">
              <a:spcBef>
                <a:spcPts val="0"/>
              </a:spcBef>
              <a:spcAft>
                <a:spcPts val="0"/>
              </a:spcAft>
              <a:buClr>
                <a:schemeClr val="dk1"/>
              </a:buClr>
              <a:buSzPts val="1100"/>
              <a:buFont typeface="Arial"/>
              <a:buNone/>
            </a:pPr>
            <a:r>
              <a:rPr b="0" lang="en" sz="1600"/>
              <a:t>[3] 11-23/1873r0 Post-FCS MAC padding</a:t>
            </a:r>
            <a:endParaRPr b="0" sz="1600"/>
          </a:p>
          <a:p>
            <a:pPr indent="0" lvl="0" marL="0" rtl="0" algn="l">
              <a:lnSpc>
                <a:spcPct val="100000"/>
              </a:lnSpc>
              <a:spcBef>
                <a:spcPts val="0"/>
              </a:spcBef>
              <a:spcAft>
                <a:spcPts val="0"/>
              </a:spcAft>
              <a:buNone/>
            </a:pPr>
            <a:r>
              <a:t/>
            </a:r>
            <a:endParaRPr b="0" sz="1600"/>
          </a:p>
          <a:p>
            <a:pPr indent="-190500" lvl="0" marL="342900" rtl="0" algn="l">
              <a:lnSpc>
                <a:spcPct val="100000"/>
              </a:lnSpc>
              <a:spcBef>
                <a:spcPts val="480"/>
              </a:spcBef>
              <a:spcAft>
                <a:spcPts val="0"/>
              </a:spcAft>
              <a:buClr>
                <a:schemeClr val="dk1"/>
              </a:buClr>
              <a:buSzPts val="2400"/>
              <a:buFont typeface="Times New Roman"/>
              <a:buNone/>
            </a:pPr>
            <a:r>
              <a:t/>
            </a:r>
            <a:endParaRPr b="0" sz="1600"/>
          </a:p>
        </p:txBody>
      </p:sp>
      <p:sp>
        <p:nvSpPr>
          <p:cNvPr id="256" name="Google Shape;256;p38"/>
          <p:cNvSpPr txBox="1"/>
          <p:nvPr>
            <p:ph idx="12" type="sldNum"/>
          </p:nvPr>
        </p:nvSpPr>
        <p:spPr>
          <a:xfrm>
            <a:off x="4344988" y="4856560"/>
            <a:ext cx="530225" cy="136921"/>
          </a:xfrm>
          <a:prstGeom prst="rect">
            <a:avLst/>
          </a:prstGeom>
          <a:noFill/>
          <a:ln>
            <a:noFill/>
          </a:ln>
        </p:spPr>
        <p:txBody>
          <a:bodyPr anchorCtr="0" anchor="t" bIns="0" lIns="0" spcFirstLastPara="1" rIns="0" wrap="square" tIns="0">
            <a:noAutofit/>
          </a:bodyPr>
          <a:lstStyle/>
          <a:p>
            <a:pPr indent="0" lvl="0" marL="0" rtl="0" algn="ctr">
              <a:lnSpc>
                <a:spcPct val="100000"/>
              </a:lnSpc>
              <a:spcBef>
                <a:spcPts val="0"/>
              </a:spcBef>
              <a:spcAft>
                <a:spcPts val="0"/>
              </a:spcAft>
              <a:buSzPts val="1200"/>
              <a:buNone/>
            </a:pPr>
            <a:r>
              <a:rPr lang="en"/>
              <a:t>Slide </a:t>
            </a:r>
            <a:fld id="{00000000-1234-1234-1234-123412341234}" type="slidenum">
              <a:rPr lang="en"/>
              <a:t>‹#›</a:t>
            </a:fld>
            <a:endParaRPr/>
          </a:p>
        </p:txBody>
      </p:sp>
      <p:sp>
        <p:nvSpPr>
          <p:cNvPr id="257" name="Google Shape;257;p38"/>
          <p:cNvSpPr txBox="1"/>
          <p:nvPr>
            <p:ph type="title"/>
          </p:nvPr>
        </p:nvSpPr>
        <p:spPr>
          <a:xfrm>
            <a:off x="685800" y="514350"/>
            <a:ext cx="7772400" cy="529800"/>
          </a:xfrm>
          <a:prstGeom prst="rect">
            <a:avLst/>
          </a:prstGeom>
          <a:noFill/>
          <a:ln>
            <a:noFill/>
          </a:ln>
        </p:spPr>
        <p:txBody>
          <a:bodyPr anchorCtr="0" anchor="ctr" bIns="46025" lIns="92075" spcFirstLastPara="1" rIns="92075" wrap="square" tIns="46025">
            <a:noAutofit/>
          </a:bodyPr>
          <a:lstStyle/>
          <a:p>
            <a:pPr indent="0" lvl="0" marL="0" rtl="0" algn="ctr">
              <a:lnSpc>
                <a:spcPct val="100000"/>
              </a:lnSpc>
              <a:spcBef>
                <a:spcPts val="0"/>
              </a:spcBef>
              <a:spcAft>
                <a:spcPts val="0"/>
              </a:spcAft>
              <a:buSzPts val="1400"/>
              <a:buNone/>
            </a:pPr>
            <a:r>
              <a:rPr lang="en" sz="2400"/>
              <a:t>Reference</a:t>
            </a:r>
            <a:endParaRPr sz="24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27"/>
          <p:cNvSpPr txBox="1"/>
          <p:nvPr>
            <p:ph type="title"/>
          </p:nvPr>
        </p:nvSpPr>
        <p:spPr>
          <a:xfrm>
            <a:off x="457200" y="615211"/>
            <a:ext cx="8229600" cy="378000"/>
          </a:xfrm>
          <a:prstGeom prst="rect">
            <a:avLst/>
          </a:prstGeom>
          <a:noFill/>
          <a:ln>
            <a:noFill/>
          </a:ln>
        </p:spPr>
        <p:txBody>
          <a:bodyPr anchorCtr="0" anchor="ctr" bIns="68575" lIns="68575" spcFirstLastPara="1" rIns="68575" wrap="square" tIns="68575">
            <a:noAutofit/>
          </a:bodyPr>
          <a:lstStyle/>
          <a:p>
            <a:pPr indent="0" lvl="0" marL="0" rtl="0" algn="l">
              <a:lnSpc>
                <a:spcPct val="85000"/>
              </a:lnSpc>
              <a:spcBef>
                <a:spcPts val="0"/>
              </a:spcBef>
              <a:spcAft>
                <a:spcPts val="0"/>
              </a:spcAft>
              <a:buClr>
                <a:schemeClr val="dk2"/>
              </a:buClr>
              <a:buSzPts val="1100"/>
              <a:buNone/>
            </a:pPr>
            <a:r>
              <a:rPr lang="en" sz="2800"/>
              <a:t>Overview</a:t>
            </a:r>
            <a:endParaRPr sz="2800"/>
          </a:p>
        </p:txBody>
      </p:sp>
      <p:sp>
        <p:nvSpPr>
          <p:cNvPr id="139" name="Google Shape;139;p27"/>
          <p:cNvSpPr txBox="1"/>
          <p:nvPr>
            <p:ph idx="1" type="body"/>
          </p:nvPr>
        </p:nvSpPr>
        <p:spPr>
          <a:xfrm>
            <a:off x="457200" y="1046813"/>
            <a:ext cx="8503800" cy="3591900"/>
          </a:xfrm>
          <a:prstGeom prst="rect">
            <a:avLst/>
          </a:prstGeom>
          <a:noFill/>
          <a:ln>
            <a:noFill/>
          </a:ln>
        </p:spPr>
        <p:txBody>
          <a:bodyPr anchorCtr="0" anchor="t" bIns="68575" lIns="68575" spcFirstLastPara="1" rIns="68575" wrap="square" tIns="68575">
            <a:noAutofit/>
          </a:bodyPr>
          <a:lstStyle/>
          <a:p>
            <a:pPr indent="-342900" lvl="0" marL="457200" rtl="0" algn="just">
              <a:lnSpc>
                <a:spcPct val="150000"/>
              </a:lnSpc>
              <a:spcBef>
                <a:spcPts val="900"/>
              </a:spcBef>
              <a:spcAft>
                <a:spcPts val="0"/>
              </a:spcAft>
              <a:buSzPts val="1800"/>
              <a:buChar char="●"/>
            </a:pPr>
            <a:r>
              <a:rPr b="0" lang="en" sz="1800"/>
              <a:t>Background</a:t>
            </a:r>
            <a:endParaRPr b="0" sz="1800"/>
          </a:p>
          <a:p>
            <a:pPr indent="-342900" lvl="0" marL="457200" rtl="0" algn="just">
              <a:lnSpc>
                <a:spcPct val="150000"/>
              </a:lnSpc>
              <a:spcBef>
                <a:spcPts val="0"/>
              </a:spcBef>
              <a:spcAft>
                <a:spcPts val="0"/>
              </a:spcAft>
              <a:buSzPts val="1800"/>
              <a:buChar char="●"/>
            </a:pPr>
            <a:r>
              <a:rPr b="0" lang="en" sz="1800"/>
              <a:t>Dynamic Subband Operation</a:t>
            </a:r>
            <a:endParaRPr b="0" sz="1800"/>
          </a:p>
          <a:p>
            <a:pPr indent="-342900" lvl="0" marL="457200" rtl="0" algn="just">
              <a:lnSpc>
                <a:spcPct val="150000"/>
              </a:lnSpc>
              <a:spcBef>
                <a:spcPts val="0"/>
              </a:spcBef>
              <a:spcAft>
                <a:spcPts val="0"/>
              </a:spcAft>
              <a:buSzPts val="1800"/>
              <a:buChar char="●"/>
            </a:pPr>
            <a:r>
              <a:rPr b="0" lang="en" sz="1800"/>
              <a:t>Protocol details</a:t>
            </a:r>
            <a:endParaRPr b="0" sz="1800"/>
          </a:p>
          <a:p>
            <a:pPr indent="-342900" lvl="1" marL="914400" rtl="0" algn="just">
              <a:lnSpc>
                <a:spcPct val="150000"/>
              </a:lnSpc>
              <a:spcBef>
                <a:spcPts val="0"/>
              </a:spcBef>
              <a:spcAft>
                <a:spcPts val="0"/>
              </a:spcAft>
              <a:buSzPts val="1800"/>
              <a:buChar char="○"/>
            </a:pPr>
            <a:r>
              <a:rPr b="0" lang="en" sz="1800"/>
              <a:t>Channel switching</a:t>
            </a:r>
            <a:endParaRPr b="0" sz="1800"/>
          </a:p>
          <a:p>
            <a:pPr indent="-342900" lvl="1" marL="914400" rtl="0" algn="just">
              <a:lnSpc>
                <a:spcPct val="150000"/>
              </a:lnSpc>
              <a:spcBef>
                <a:spcPts val="0"/>
              </a:spcBef>
              <a:spcAft>
                <a:spcPts val="0"/>
              </a:spcAft>
              <a:buSzPts val="1800"/>
              <a:buChar char="○"/>
            </a:pPr>
            <a:r>
              <a:rPr b="0" lang="en" sz="1800"/>
              <a:t>Channel Sounding</a:t>
            </a:r>
            <a:endParaRPr b="0" sz="1800"/>
          </a:p>
          <a:p>
            <a:pPr indent="-342900" lvl="0" marL="457200" rtl="0" algn="just">
              <a:lnSpc>
                <a:spcPct val="150000"/>
              </a:lnSpc>
              <a:spcBef>
                <a:spcPts val="0"/>
              </a:spcBef>
              <a:spcAft>
                <a:spcPts val="0"/>
              </a:spcAft>
              <a:buSzPts val="1800"/>
              <a:buChar char="●"/>
            </a:pPr>
            <a:r>
              <a:rPr b="0" lang="en" sz="1800"/>
              <a:t>Capability details</a:t>
            </a:r>
            <a:endParaRPr b="0" sz="1800"/>
          </a:p>
          <a:p>
            <a:pPr indent="-342900" lvl="0" marL="457200" rtl="0" algn="just">
              <a:lnSpc>
                <a:spcPct val="150000"/>
              </a:lnSpc>
              <a:spcBef>
                <a:spcPts val="0"/>
              </a:spcBef>
              <a:spcAft>
                <a:spcPts val="0"/>
              </a:spcAft>
              <a:buSzPts val="1800"/>
              <a:buChar char="●"/>
            </a:pPr>
            <a:r>
              <a:rPr b="0" lang="en" sz="1800"/>
              <a:t>Conclusion</a:t>
            </a:r>
            <a:endParaRPr b="0" sz="1800"/>
          </a:p>
        </p:txBody>
      </p:sp>
      <p:sp>
        <p:nvSpPr>
          <p:cNvPr id="140" name="Google Shape;140;p27"/>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28"/>
          <p:cNvSpPr txBox="1"/>
          <p:nvPr>
            <p:ph type="title"/>
          </p:nvPr>
        </p:nvSpPr>
        <p:spPr>
          <a:xfrm>
            <a:off x="404733" y="578974"/>
            <a:ext cx="8630400" cy="378000"/>
          </a:xfrm>
          <a:prstGeom prst="rect">
            <a:avLst/>
          </a:prstGeom>
          <a:noFill/>
          <a:ln>
            <a:noFill/>
          </a:ln>
        </p:spPr>
        <p:txBody>
          <a:bodyPr anchorCtr="0" anchor="ctr" bIns="68575" lIns="68575" spcFirstLastPara="1" rIns="68575" wrap="square" tIns="68575">
            <a:noAutofit/>
          </a:bodyPr>
          <a:lstStyle/>
          <a:p>
            <a:pPr indent="0" lvl="0" marL="0" marR="0" rtl="0" algn="l">
              <a:lnSpc>
                <a:spcPct val="85000"/>
              </a:lnSpc>
              <a:spcBef>
                <a:spcPts val="0"/>
              </a:spcBef>
              <a:spcAft>
                <a:spcPts val="0"/>
              </a:spcAft>
              <a:buClr>
                <a:schemeClr val="dk2"/>
              </a:buClr>
              <a:buSzPts val="1100"/>
              <a:buFont typeface="Arial"/>
              <a:buNone/>
            </a:pPr>
            <a:r>
              <a:rPr lang="en" sz="2400"/>
              <a:t>Background</a:t>
            </a:r>
            <a:endParaRPr sz="2400"/>
          </a:p>
        </p:txBody>
      </p:sp>
      <p:sp>
        <p:nvSpPr>
          <p:cNvPr id="146" name="Google Shape;146;p28"/>
          <p:cNvSpPr txBox="1"/>
          <p:nvPr>
            <p:ph idx="1" type="body"/>
          </p:nvPr>
        </p:nvSpPr>
        <p:spPr>
          <a:xfrm>
            <a:off x="244925" y="888200"/>
            <a:ext cx="8450100" cy="3903000"/>
          </a:xfrm>
          <a:prstGeom prst="rect">
            <a:avLst/>
          </a:prstGeom>
          <a:noFill/>
          <a:ln>
            <a:noFill/>
          </a:ln>
        </p:spPr>
        <p:txBody>
          <a:bodyPr anchorCtr="0" anchor="t" bIns="68575" lIns="68575" spcFirstLastPara="1" rIns="68575" wrap="square" tIns="68575">
            <a:noAutofit/>
          </a:bodyPr>
          <a:lstStyle/>
          <a:p>
            <a:pPr indent="-349250" lvl="0" marL="457200" rtl="0" algn="just">
              <a:lnSpc>
                <a:spcPct val="100000"/>
              </a:lnSpc>
              <a:spcBef>
                <a:spcPts val="900"/>
              </a:spcBef>
              <a:spcAft>
                <a:spcPts val="0"/>
              </a:spcAft>
              <a:buSzPts val="1700"/>
              <a:buChar char="●"/>
            </a:pPr>
            <a:r>
              <a:rPr b="0" lang="en" sz="1700"/>
              <a:t>State of the art 802.11bn APs are expected to support 320MHz bandwidth of operation</a:t>
            </a:r>
            <a:endParaRPr b="0" sz="1700"/>
          </a:p>
          <a:p>
            <a:pPr indent="-349250" lvl="0" marL="457200" rtl="0" algn="just">
              <a:lnSpc>
                <a:spcPct val="100000"/>
              </a:lnSpc>
              <a:spcBef>
                <a:spcPts val="900"/>
              </a:spcBef>
              <a:spcAft>
                <a:spcPts val="0"/>
              </a:spcAft>
              <a:buSzPts val="1700"/>
              <a:buChar char="●"/>
            </a:pPr>
            <a:r>
              <a:rPr b="0" lang="en" sz="1700"/>
              <a:t>However, many 802.11bn non-APs may support only a smaller bandwidth (160MHz or lower) as the maximum bandwidth of </a:t>
            </a:r>
            <a:r>
              <a:rPr b="0" lang="en" sz="1700"/>
              <a:t>operation.</a:t>
            </a:r>
            <a:endParaRPr b="0" sz="1700"/>
          </a:p>
          <a:p>
            <a:pPr indent="-349250" lvl="0" marL="457200" rtl="0" algn="just">
              <a:lnSpc>
                <a:spcPct val="100000"/>
              </a:lnSpc>
              <a:spcBef>
                <a:spcPts val="900"/>
              </a:spcBef>
              <a:spcAft>
                <a:spcPts val="0"/>
              </a:spcAft>
              <a:buSzPts val="1700"/>
              <a:buChar char="●"/>
            </a:pPr>
            <a:r>
              <a:rPr b="0" lang="en" sz="1700"/>
              <a:t>Such mismatch in the capabilities between the AP and the non-AP can result in wastage of bandwidth capabilities of the AP whenever the AP interacts with smaller bandwidth non-APs.</a:t>
            </a:r>
            <a:endParaRPr b="0" sz="1700"/>
          </a:p>
          <a:p>
            <a:pPr indent="-349250" lvl="0" marL="457200" rtl="0" algn="just">
              <a:lnSpc>
                <a:spcPct val="100000"/>
              </a:lnSpc>
              <a:spcBef>
                <a:spcPts val="900"/>
              </a:spcBef>
              <a:spcAft>
                <a:spcPts val="0"/>
              </a:spcAft>
              <a:buSzPts val="1700"/>
              <a:buChar char="●"/>
            </a:pPr>
            <a:r>
              <a:rPr b="0" lang="en" sz="1700"/>
              <a:t>In [2], a scheme </a:t>
            </a:r>
            <a:r>
              <a:rPr b="0" lang="en" sz="1700"/>
              <a:t>Dynamic Subband Operation </a:t>
            </a:r>
            <a:r>
              <a:rPr b="0" lang="en" sz="1700"/>
              <a:t>was </a:t>
            </a:r>
            <a:r>
              <a:rPr b="0" lang="en" sz="1700"/>
              <a:t>proposed</a:t>
            </a:r>
            <a:r>
              <a:rPr b="0" lang="en" sz="1700"/>
              <a:t> to overcome this limitation by allowing the 320MHz AP to dynamically indicate to a lower bandwidth non-AP, Tx/Rx opportunity outside of its operating bandwidth </a:t>
            </a:r>
            <a:endParaRPr b="0" sz="1700"/>
          </a:p>
          <a:p>
            <a:pPr indent="0" lvl="0" marL="457200" rtl="0" algn="just">
              <a:spcBef>
                <a:spcPts val="900"/>
              </a:spcBef>
              <a:spcAft>
                <a:spcPts val="0"/>
              </a:spcAft>
              <a:buNone/>
            </a:pPr>
            <a:r>
              <a:t/>
            </a:r>
            <a:endParaRPr b="0" sz="1500">
              <a:solidFill>
                <a:srgbClr val="000000"/>
              </a:solidFill>
            </a:endParaRPr>
          </a:p>
        </p:txBody>
      </p:sp>
      <p:sp>
        <p:nvSpPr>
          <p:cNvPr id="147" name="Google Shape;147;p28"/>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29"/>
          <p:cNvSpPr txBox="1"/>
          <p:nvPr>
            <p:ph type="title"/>
          </p:nvPr>
        </p:nvSpPr>
        <p:spPr>
          <a:xfrm>
            <a:off x="404733" y="502774"/>
            <a:ext cx="8630400" cy="378000"/>
          </a:xfrm>
          <a:prstGeom prst="rect">
            <a:avLst/>
          </a:prstGeom>
          <a:noFill/>
          <a:ln>
            <a:noFill/>
          </a:ln>
        </p:spPr>
        <p:txBody>
          <a:bodyPr anchorCtr="0" anchor="ctr" bIns="68575" lIns="68575" spcFirstLastPara="1" rIns="68575" wrap="square" tIns="68575">
            <a:noAutofit/>
          </a:bodyPr>
          <a:lstStyle/>
          <a:p>
            <a:pPr indent="0" lvl="0" marL="0" marR="0" rtl="0" algn="l">
              <a:lnSpc>
                <a:spcPct val="85000"/>
              </a:lnSpc>
              <a:spcBef>
                <a:spcPts val="0"/>
              </a:spcBef>
              <a:spcAft>
                <a:spcPts val="0"/>
              </a:spcAft>
              <a:buClr>
                <a:schemeClr val="dk2"/>
              </a:buClr>
              <a:buSzPts val="1100"/>
              <a:buFont typeface="Arial"/>
              <a:buNone/>
            </a:pPr>
            <a:r>
              <a:rPr lang="en" sz="2200"/>
              <a:t>Dynamic Subband </a:t>
            </a:r>
            <a:r>
              <a:rPr lang="en" sz="2200"/>
              <a:t>Operation</a:t>
            </a:r>
            <a:r>
              <a:rPr lang="en" sz="2200"/>
              <a:t> </a:t>
            </a:r>
            <a:endParaRPr sz="2200"/>
          </a:p>
        </p:txBody>
      </p:sp>
      <p:sp>
        <p:nvSpPr>
          <p:cNvPr id="153" name="Google Shape;153;p29"/>
          <p:cNvSpPr txBox="1"/>
          <p:nvPr>
            <p:ph idx="1" type="body"/>
          </p:nvPr>
        </p:nvSpPr>
        <p:spPr>
          <a:xfrm>
            <a:off x="167925" y="817900"/>
            <a:ext cx="8762400" cy="3820800"/>
          </a:xfrm>
          <a:prstGeom prst="rect">
            <a:avLst/>
          </a:prstGeom>
          <a:noFill/>
          <a:ln>
            <a:noFill/>
          </a:ln>
        </p:spPr>
        <p:txBody>
          <a:bodyPr anchorCtr="0" anchor="t" bIns="68575" lIns="68575" spcFirstLastPara="1" rIns="68575" wrap="square" tIns="68575">
            <a:noAutofit/>
          </a:bodyPr>
          <a:lstStyle/>
          <a:p>
            <a:pPr indent="-336550" lvl="0" marL="457200" marR="0" rtl="0" algn="just">
              <a:lnSpc>
                <a:spcPct val="100000"/>
              </a:lnSpc>
              <a:spcBef>
                <a:spcPts val="900"/>
              </a:spcBef>
              <a:spcAft>
                <a:spcPts val="0"/>
              </a:spcAft>
              <a:buSzPts val="1500"/>
              <a:buChar char="●"/>
            </a:pPr>
            <a:r>
              <a:rPr b="0" lang="en" sz="1500"/>
              <a:t>The scheme is applicable to any AP/non-AP bandwidth combinations where the bandwidth supported by the AP is higher than the non-AP.</a:t>
            </a:r>
            <a:endParaRPr b="0" sz="1500"/>
          </a:p>
          <a:p>
            <a:pPr indent="-336550" lvl="0" marL="457200" marR="0" rtl="0" algn="just">
              <a:lnSpc>
                <a:spcPct val="100000"/>
              </a:lnSpc>
              <a:spcBef>
                <a:spcPts val="900"/>
              </a:spcBef>
              <a:spcAft>
                <a:spcPts val="0"/>
              </a:spcAft>
              <a:buSzPts val="1500"/>
              <a:buChar char="●"/>
            </a:pPr>
            <a:r>
              <a:rPr b="0" lang="en" sz="1500"/>
              <a:t>Dynamic Subband Operation can </a:t>
            </a:r>
            <a:r>
              <a:rPr b="0" lang="en" sz="1500"/>
              <a:t>enable</a:t>
            </a:r>
            <a:r>
              <a:rPr b="0" lang="en" sz="1500"/>
              <a:t> the AP to utilize its additional bandwidth in a dynamic manner on a per-TXOP basis </a:t>
            </a:r>
            <a:r>
              <a:rPr b="0" lang="en" sz="1500"/>
              <a:t>whenever it wins channel access on it.</a:t>
            </a:r>
            <a:endParaRPr b="0" sz="1500"/>
          </a:p>
          <a:p>
            <a:pPr indent="-323850" lvl="1" marL="914400" marR="0" rtl="0" algn="just">
              <a:lnSpc>
                <a:spcPct val="100000"/>
              </a:lnSpc>
              <a:spcBef>
                <a:spcPts val="900"/>
              </a:spcBef>
              <a:spcAft>
                <a:spcPts val="0"/>
              </a:spcAft>
              <a:buSzPts val="1500"/>
              <a:buChar char="○"/>
            </a:pPr>
            <a:r>
              <a:rPr lang="en" sz="1500"/>
              <a:t>The AP can dynamically decide to allocate non-APs on different parts of its operating bandwidth and the non-APs to allocate in this manner depending on bandwidth availability, channel conditions and QoS requirements</a:t>
            </a:r>
            <a:endParaRPr sz="1500"/>
          </a:p>
          <a:p>
            <a:pPr indent="-323850" lvl="1" marL="914400" marR="0" rtl="0" algn="just">
              <a:lnSpc>
                <a:spcPct val="100000"/>
              </a:lnSpc>
              <a:spcBef>
                <a:spcPts val="900"/>
              </a:spcBef>
              <a:spcAft>
                <a:spcPts val="0"/>
              </a:spcAft>
              <a:buSzPts val="1500"/>
              <a:buChar char="○"/>
            </a:pPr>
            <a:r>
              <a:rPr lang="en" sz="1500"/>
              <a:t>This results in much better resource utilization and system performance compared to HE SST.</a:t>
            </a:r>
            <a:endParaRPr sz="1500"/>
          </a:p>
          <a:p>
            <a:pPr indent="-323850" lvl="0" marL="457200" rtl="0" algn="just">
              <a:spcBef>
                <a:spcPts val="900"/>
              </a:spcBef>
              <a:spcAft>
                <a:spcPts val="0"/>
              </a:spcAft>
              <a:buSzPts val="1500"/>
              <a:buChar char="●"/>
            </a:pPr>
            <a:r>
              <a:rPr b="0" lang="en" sz="1500"/>
              <a:t>The operation could be DL or trigger-based UL inside each dynamically allocated opportunity</a:t>
            </a:r>
            <a:endParaRPr sz="1500"/>
          </a:p>
          <a:p>
            <a:pPr indent="0" lvl="0" marL="457200" rtl="0" algn="just">
              <a:spcBef>
                <a:spcPts val="900"/>
              </a:spcBef>
              <a:spcAft>
                <a:spcPts val="0"/>
              </a:spcAft>
              <a:buNone/>
            </a:pPr>
            <a:r>
              <a:t/>
            </a:r>
            <a:endParaRPr b="0" sz="1500">
              <a:solidFill>
                <a:srgbClr val="000000"/>
              </a:solidFill>
            </a:endParaRPr>
          </a:p>
        </p:txBody>
      </p:sp>
      <p:sp>
        <p:nvSpPr>
          <p:cNvPr id="154" name="Google Shape;154;p29"/>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30"/>
          <p:cNvSpPr txBox="1"/>
          <p:nvPr>
            <p:ph type="title"/>
          </p:nvPr>
        </p:nvSpPr>
        <p:spPr>
          <a:xfrm>
            <a:off x="404733" y="502774"/>
            <a:ext cx="8630400" cy="378000"/>
          </a:xfrm>
          <a:prstGeom prst="rect">
            <a:avLst/>
          </a:prstGeom>
          <a:noFill/>
          <a:ln>
            <a:noFill/>
          </a:ln>
        </p:spPr>
        <p:txBody>
          <a:bodyPr anchorCtr="0" anchor="ctr" bIns="68575" lIns="68575" spcFirstLastPara="1" rIns="68575" wrap="square" tIns="68575">
            <a:noAutofit/>
          </a:bodyPr>
          <a:lstStyle/>
          <a:p>
            <a:pPr indent="0" lvl="0" marL="0" marR="0" rtl="0" algn="l">
              <a:lnSpc>
                <a:spcPct val="85000"/>
              </a:lnSpc>
              <a:spcBef>
                <a:spcPts val="0"/>
              </a:spcBef>
              <a:spcAft>
                <a:spcPts val="0"/>
              </a:spcAft>
              <a:buClr>
                <a:schemeClr val="dk2"/>
              </a:buClr>
              <a:buSzPts val="1100"/>
              <a:buFont typeface="Arial"/>
              <a:buNone/>
            </a:pPr>
            <a:r>
              <a:rPr lang="en" sz="2000"/>
              <a:t>Protocol details</a:t>
            </a:r>
            <a:endParaRPr sz="2000"/>
          </a:p>
        </p:txBody>
      </p:sp>
      <p:sp>
        <p:nvSpPr>
          <p:cNvPr id="160" name="Google Shape;160;p30"/>
          <p:cNvSpPr txBox="1"/>
          <p:nvPr>
            <p:ph idx="1" type="body"/>
          </p:nvPr>
        </p:nvSpPr>
        <p:spPr>
          <a:xfrm>
            <a:off x="118350" y="823050"/>
            <a:ext cx="8867100" cy="3889500"/>
          </a:xfrm>
          <a:prstGeom prst="rect">
            <a:avLst/>
          </a:prstGeom>
          <a:noFill/>
          <a:ln>
            <a:noFill/>
          </a:ln>
        </p:spPr>
        <p:txBody>
          <a:bodyPr anchorCtr="0" anchor="t" bIns="68575" lIns="68575" spcFirstLastPara="1" rIns="68575" wrap="square" tIns="68575">
            <a:noAutofit/>
          </a:bodyPr>
          <a:lstStyle/>
          <a:p>
            <a:pPr indent="-304800" lvl="0" marL="457200" marR="0" rtl="0" algn="just">
              <a:lnSpc>
                <a:spcPct val="100000"/>
              </a:lnSpc>
              <a:spcBef>
                <a:spcPts val="900"/>
              </a:spcBef>
              <a:spcAft>
                <a:spcPts val="0"/>
              </a:spcAft>
              <a:buSzPts val="1200"/>
              <a:buChar char="●"/>
            </a:pPr>
            <a:r>
              <a:rPr b="0" lang="en" sz="1200"/>
              <a:t>The AP sends to the DSO non-AP being scheduled, a "subband</a:t>
            </a:r>
            <a:r>
              <a:rPr b="0" lang="en" sz="1200"/>
              <a:t>-switch </a:t>
            </a:r>
            <a:r>
              <a:rPr b="0" lang="en" sz="1200"/>
              <a:t>control frame", which is a special initial control frame (could be a modified MU-RTS or BSRP or a newly defined frame) that indicates transition to the RU outside the operating bandwidth</a:t>
            </a:r>
            <a:endParaRPr b="0" sz="1200"/>
          </a:p>
          <a:p>
            <a:pPr indent="-304800" lvl="0" marL="457200" marR="0" rtl="0" algn="just">
              <a:lnSpc>
                <a:spcPct val="100000"/>
              </a:lnSpc>
              <a:spcBef>
                <a:spcPts val="900"/>
              </a:spcBef>
              <a:spcAft>
                <a:spcPts val="0"/>
              </a:spcAft>
              <a:buSzPts val="1200"/>
              <a:buChar char="●"/>
            </a:pPr>
            <a:r>
              <a:rPr b="0" lang="en" sz="1200"/>
              <a:t>The subband-switch control frame has sufficient padding to cover subband switch latency (i.e. latency required by the non-AP to switch from its operating bandwidth to the indicated RU</a:t>
            </a:r>
            <a:endParaRPr b="0" sz="1200"/>
          </a:p>
          <a:p>
            <a:pPr indent="-304800" lvl="0" marL="457200" rtl="0" algn="just">
              <a:spcBef>
                <a:spcPts val="900"/>
              </a:spcBef>
              <a:spcAft>
                <a:spcPts val="0"/>
              </a:spcAft>
              <a:buSzPts val="1200"/>
              <a:buChar char="●"/>
            </a:pPr>
            <a:r>
              <a:rPr b="0" lang="en" sz="1200"/>
              <a:t>The subband switch latency depends on the non-AP implementation </a:t>
            </a:r>
            <a:r>
              <a:rPr b="0" lang="en" sz="1200"/>
              <a:t>and is negotiated </a:t>
            </a:r>
            <a:r>
              <a:rPr b="0" lang="en" sz="1200"/>
              <a:t>during the DSO capability signaling.</a:t>
            </a:r>
            <a:endParaRPr b="0" sz="1200"/>
          </a:p>
          <a:p>
            <a:pPr indent="-304800" lvl="0" marL="457200" rtl="0" algn="just">
              <a:spcBef>
                <a:spcPts val="900"/>
              </a:spcBef>
              <a:spcAft>
                <a:spcPts val="0"/>
              </a:spcAft>
              <a:buSzPts val="1200"/>
              <a:buChar char="●"/>
            </a:pPr>
            <a:r>
              <a:rPr b="0" lang="en" sz="1200"/>
              <a:t>Depending on the negotiated capabilities of the DSO-capable non-AP, the following options are possible:</a:t>
            </a:r>
            <a:endParaRPr b="0" sz="1200"/>
          </a:p>
          <a:p>
            <a:pPr indent="-304800" lvl="1" marL="914400" rtl="0" algn="just">
              <a:spcBef>
                <a:spcPts val="900"/>
              </a:spcBef>
              <a:spcAft>
                <a:spcPts val="0"/>
              </a:spcAft>
              <a:buSzPts val="1200"/>
              <a:buChar char="○"/>
            </a:pPr>
            <a:r>
              <a:rPr lang="en" sz="1200"/>
              <a:t>2 initial control frames</a:t>
            </a:r>
            <a:r>
              <a:rPr lang="en" sz="1200"/>
              <a:t>: The subband-switch initial control frame is used only for subband switch by DSO non-APs and does not elicit any response. SIFS later, the AP sends a second control frame (which can be a regular MU-RTS/BSRP) that elicits a response in the new RU</a:t>
            </a:r>
            <a:endParaRPr sz="1200"/>
          </a:p>
          <a:p>
            <a:pPr indent="-304800" lvl="1" marL="914400" rtl="0" algn="just">
              <a:spcBef>
                <a:spcPts val="900"/>
              </a:spcBef>
              <a:spcAft>
                <a:spcPts val="0"/>
              </a:spcAft>
              <a:buSzPts val="1200"/>
              <a:buChar char="○"/>
            </a:pPr>
            <a:r>
              <a:rPr lang="en" sz="1200"/>
              <a:t>1 initial control frame</a:t>
            </a:r>
            <a:r>
              <a:rPr lang="en" sz="1200"/>
              <a:t>: The subband-switch initial control frame is used for subband switch by DSO non-APs and elicits a response in the new RU. This is especially possible if post-FCS MAC padding ([3]) is used</a:t>
            </a:r>
            <a:endParaRPr sz="1200"/>
          </a:p>
          <a:p>
            <a:pPr indent="-304800" lvl="0" marL="457200" rtl="0" algn="just">
              <a:spcBef>
                <a:spcPts val="900"/>
              </a:spcBef>
              <a:spcAft>
                <a:spcPts val="0"/>
              </a:spcAft>
              <a:buSzPts val="1200"/>
              <a:buChar char="●"/>
            </a:pPr>
            <a:r>
              <a:rPr b="0" lang="en" sz="1200"/>
              <a:t>The subband-switch initial control frame may be in non-HT duplicate format, again depending on the negotiated capabilities.</a:t>
            </a:r>
            <a:endParaRPr b="0" sz="1200"/>
          </a:p>
          <a:p>
            <a:pPr indent="-304800" lvl="0" marL="457200" rtl="0" algn="just">
              <a:spcBef>
                <a:spcPts val="900"/>
              </a:spcBef>
              <a:spcAft>
                <a:spcPts val="0"/>
              </a:spcAft>
              <a:buSzPts val="1200"/>
              <a:buChar char="●"/>
            </a:pPr>
            <a:r>
              <a:rPr b="0" lang="en" sz="1200"/>
              <a:t>Thereafter, the DSO TXOP can contain multiple SIFS-spaced DL/triggered UL exchanges with the DSO non-APs.</a:t>
            </a:r>
            <a:endParaRPr b="0" sz="1200"/>
          </a:p>
          <a:p>
            <a:pPr indent="-304800" lvl="0" marL="457200" rtl="0" algn="just">
              <a:spcBef>
                <a:spcPts val="900"/>
              </a:spcBef>
              <a:spcAft>
                <a:spcPts val="0"/>
              </a:spcAft>
              <a:buSzPts val="1200"/>
              <a:buChar char="●"/>
            </a:pPr>
            <a:r>
              <a:rPr b="0" lang="en" sz="1200"/>
              <a:t>At the end of the TXOP (for example, detected through a gap of SIFS+delta time), the DSO non-AP switches back to its operating bandwidth overlapping the primary 20MHz.</a:t>
            </a:r>
            <a:endParaRPr b="0" sz="1200"/>
          </a:p>
          <a:p>
            <a:pPr indent="0" lvl="0" marL="0" marR="0" rtl="0" algn="just">
              <a:lnSpc>
                <a:spcPct val="100000"/>
              </a:lnSpc>
              <a:spcBef>
                <a:spcPts val="900"/>
              </a:spcBef>
              <a:spcAft>
                <a:spcPts val="0"/>
              </a:spcAft>
              <a:buNone/>
            </a:pPr>
            <a:r>
              <a:t/>
            </a:r>
            <a:endParaRPr b="0" sz="1400">
              <a:solidFill>
                <a:srgbClr val="000000"/>
              </a:solidFill>
            </a:endParaRPr>
          </a:p>
        </p:txBody>
      </p:sp>
      <p:sp>
        <p:nvSpPr>
          <p:cNvPr id="161" name="Google Shape;161;p30"/>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6" name="Shape 166"/>
        <p:cNvGrpSpPr/>
        <p:nvPr/>
      </p:nvGrpSpPr>
      <p:grpSpPr>
        <a:xfrm>
          <a:off x="0" y="0"/>
          <a:ext cx="0" cy="0"/>
          <a:chOff x="0" y="0"/>
          <a:chExt cx="0" cy="0"/>
        </a:xfrm>
      </p:grpSpPr>
      <p:sp>
        <p:nvSpPr>
          <p:cNvPr id="167" name="Google Shape;167;p31"/>
          <p:cNvSpPr txBox="1"/>
          <p:nvPr>
            <p:ph type="title"/>
          </p:nvPr>
        </p:nvSpPr>
        <p:spPr>
          <a:xfrm>
            <a:off x="393900" y="570975"/>
            <a:ext cx="8356200" cy="261600"/>
          </a:xfrm>
          <a:prstGeom prst="rect">
            <a:avLst/>
          </a:prstGeom>
        </p:spPr>
        <p:txBody>
          <a:bodyPr anchorCtr="0" anchor="ctr" bIns="0" lIns="0" spcFirstLastPara="1" rIns="0" wrap="square" tIns="0">
            <a:spAutoFit/>
          </a:bodyPr>
          <a:lstStyle/>
          <a:p>
            <a:pPr indent="0" lvl="0" marL="0" rtl="0" algn="l">
              <a:spcBef>
                <a:spcPts val="0"/>
              </a:spcBef>
              <a:spcAft>
                <a:spcPts val="0"/>
              </a:spcAft>
              <a:buNone/>
            </a:pPr>
            <a:r>
              <a:rPr lang="en" sz="2000"/>
              <a:t>S</a:t>
            </a:r>
            <a:r>
              <a:rPr lang="en" sz="2000"/>
              <a:t>chematic</a:t>
            </a:r>
            <a:r>
              <a:rPr lang="en" sz="2000"/>
              <a:t> diagram for Dynamic Subband Operation (Option 1)</a:t>
            </a:r>
            <a:endParaRPr sz="2000"/>
          </a:p>
        </p:txBody>
      </p:sp>
      <p:cxnSp>
        <p:nvCxnSpPr>
          <p:cNvPr id="168" name="Google Shape;168;p31"/>
          <p:cNvCxnSpPr/>
          <p:nvPr/>
        </p:nvCxnSpPr>
        <p:spPr>
          <a:xfrm flipH="1" rot="10800000">
            <a:off x="792506" y="3055275"/>
            <a:ext cx="7832400" cy="19500"/>
          </a:xfrm>
          <a:prstGeom prst="straightConnector1">
            <a:avLst/>
          </a:prstGeom>
          <a:noFill/>
          <a:ln cap="flat" cmpd="sng" w="19050">
            <a:solidFill>
              <a:schemeClr val="dk2"/>
            </a:solidFill>
            <a:prstDash val="dash"/>
            <a:round/>
            <a:headEnd len="med" w="med" type="none"/>
            <a:tailEnd len="med" w="med" type="none"/>
          </a:ln>
        </p:spPr>
      </p:cxnSp>
      <p:sp>
        <p:nvSpPr>
          <p:cNvPr id="169" name="Google Shape;169;p31"/>
          <p:cNvSpPr txBox="1"/>
          <p:nvPr/>
        </p:nvSpPr>
        <p:spPr>
          <a:xfrm>
            <a:off x="382500" y="1719950"/>
            <a:ext cx="375900" cy="323100"/>
          </a:xfrm>
          <a:prstGeom prst="rect">
            <a:avLst/>
          </a:prstGeom>
          <a:noFill/>
          <a:ln>
            <a:noFill/>
          </a:ln>
        </p:spPr>
        <p:txBody>
          <a:bodyPr anchorCtr="0" anchor="t" bIns="68575" lIns="68575" spcFirstLastPara="1" rIns="68575" wrap="square" tIns="68575">
            <a:spAutoFit/>
          </a:bodyPr>
          <a:lstStyle/>
          <a:p>
            <a:pPr indent="0" lvl="0" marL="0" rtl="0" algn="l">
              <a:spcBef>
                <a:spcPts val="0"/>
              </a:spcBef>
              <a:spcAft>
                <a:spcPts val="0"/>
              </a:spcAft>
              <a:buNone/>
            </a:pPr>
            <a:r>
              <a:rPr b="1" lang="en" sz="1200"/>
              <a:t>AP</a:t>
            </a:r>
            <a:endParaRPr b="1" sz="1200"/>
          </a:p>
        </p:txBody>
      </p:sp>
      <p:sp>
        <p:nvSpPr>
          <p:cNvPr id="170" name="Google Shape;170;p31"/>
          <p:cNvSpPr txBox="1"/>
          <p:nvPr/>
        </p:nvSpPr>
        <p:spPr>
          <a:xfrm>
            <a:off x="259200" y="2853281"/>
            <a:ext cx="617100" cy="507900"/>
          </a:xfrm>
          <a:prstGeom prst="rect">
            <a:avLst/>
          </a:prstGeom>
          <a:noFill/>
          <a:ln>
            <a:noFill/>
          </a:ln>
        </p:spPr>
        <p:txBody>
          <a:bodyPr anchorCtr="0" anchor="t" bIns="68575" lIns="68575" spcFirstLastPara="1" rIns="68575" wrap="square" tIns="68575">
            <a:spAutoFit/>
          </a:bodyPr>
          <a:lstStyle/>
          <a:p>
            <a:pPr indent="0" lvl="0" marL="0" rtl="0" algn="ctr">
              <a:spcBef>
                <a:spcPts val="0"/>
              </a:spcBef>
              <a:spcAft>
                <a:spcPts val="0"/>
              </a:spcAft>
              <a:buNone/>
            </a:pPr>
            <a:r>
              <a:rPr b="1" lang="en" sz="1200"/>
              <a:t>DSO </a:t>
            </a:r>
            <a:r>
              <a:rPr b="1" lang="en" sz="1200"/>
              <a:t>STA</a:t>
            </a:r>
            <a:endParaRPr b="1" sz="1200">
              <a:solidFill>
                <a:srgbClr val="0000FF"/>
              </a:solidFill>
            </a:endParaRPr>
          </a:p>
        </p:txBody>
      </p:sp>
      <p:sp>
        <p:nvSpPr>
          <p:cNvPr id="171" name="Google Shape;171;p31"/>
          <p:cNvSpPr txBox="1"/>
          <p:nvPr/>
        </p:nvSpPr>
        <p:spPr>
          <a:xfrm>
            <a:off x="889301" y="1388050"/>
            <a:ext cx="446100" cy="292500"/>
          </a:xfrm>
          <a:prstGeom prst="rect">
            <a:avLst/>
          </a:prstGeom>
          <a:noFill/>
          <a:ln>
            <a:noFill/>
          </a:ln>
        </p:spPr>
        <p:txBody>
          <a:bodyPr anchorCtr="0" anchor="t" bIns="68575" lIns="68575" spcFirstLastPara="1" rIns="68575" wrap="square" tIns="68575">
            <a:spAutoFit/>
          </a:bodyPr>
          <a:lstStyle/>
          <a:p>
            <a:pPr indent="0" lvl="0" marL="0" rtl="0" algn="l">
              <a:spcBef>
                <a:spcPts val="0"/>
              </a:spcBef>
              <a:spcAft>
                <a:spcPts val="0"/>
              </a:spcAft>
              <a:buNone/>
            </a:pPr>
            <a:r>
              <a:rPr b="1" lang="en" sz="1000"/>
              <a:t>160S</a:t>
            </a:r>
            <a:endParaRPr b="1" sz="1000"/>
          </a:p>
        </p:txBody>
      </p:sp>
      <p:sp>
        <p:nvSpPr>
          <p:cNvPr id="172" name="Google Shape;172;p31"/>
          <p:cNvSpPr txBox="1"/>
          <p:nvPr/>
        </p:nvSpPr>
        <p:spPr>
          <a:xfrm>
            <a:off x="898602" y="2041575"/>
            <a:ext cx="446100" cy="292500"/>
          </a:xfrm>
          <a:prstGeom prst="rect">
            <a:avLst/>
          </a:prstGeom>
          <a:noFill/>
          <a:ln>
            <a:noFill/>
          </a:ln>
        </p:spPr>
        <p:txBody>
          <a:bodyPr anchorCtr="0" anchor="t" bIns="68575" lIns="68575" spcFirstLastPara="1" rIns="68575" wrap="square" tIns="68575">
            <a:spAutoFit/>
          </a:bodyPr>
          <a:lstStyle/>
          <a:p>
            <a:pPr indent="0" lvl="0" marL="0" rtl="0" algn="l">
              <a:spcBef>
                <a:spcPts val="0"/>
              </a:spcBef>
              <a:spcAft>
                <a:spcPts val="0"/>
              </a:spcAft>
              <a:buNone/>
            </a:pPr>
            <a:r>
              <a:rPr b="1" lang="en" sz="1000"/>
              <a:t>160P</a:t>
            </a:r>
            <a:endParaRPr b="1" sz="1000"/>
          </a:p>
        </p:txBody>
      </p:sp>
      <p:sp>
        <p:nvSpPr>
          <p:cNvPr id="173" name="Google Shape;173;p31"/>
          <p:cNvSpPr/>
          <p:nvPr/>
        </p:nvSpPr>
        <p:spPr>
          <a:xfrm>
            <a:off x="3188109" y="2648241"/>
            <a:ext cx="912000" cy="274800"/>
          </a:xfrm>
          <a:prstGeom prst="rect">
            <a:avLst/>
          </a:prstGeom>
          <a:noFill/>
          <a:ln>
            <a:noFill/>
          </a:ln>
        </p:spPr>
        <p:txBody>
          <a:bodyPr anchorCtr="0" anchor="ctr" bIns="68575" lIns="68575" spcFirstLastPara="1" rIns="68575" wrap="square" tIns="68575">
            <a:noAutofit/>
          </a:bodyPr>
          <a:lstStyle/>
          <a:p>
            <a:pPr indent="0" lvl="0" marL="0" rtl="0" algn="ctr">
              <a:spcBef>
                <a:spcPts val="0"/>
              </a:spcBef>
              <a:spcAft>
                <a:spcPts val="0"/>
              </a:spcAft>
              <a:buNone/>
            </a:pPr>
            <a:r>
              <a:t/>
            </a:r>
            <a:endParaRPr b="1" sz="900"/>
          </a:p>
        </p:txBody>
      </p:sp>
      <p:sp>
        <p:nvSpPr>
          <p:cNvPr id="174" name="Google Shape;174;p31"/>
          <p:cNvSpPr txBox="1"/>
          <p:nvPr/>
        </p:nvSpPr>
        <p:spPr>
          <a:xfrm>
            <a:off x="898601" y="2668950"/>
            <a:ext cx="446100" cy="292500"/>
          </a:xfrm>
          <a:prstGeom prst="rect">
            <a:avLst/>
          </a:prstGeom>
          <a:noFill/>
          <a:ln>
            <a:noFill/>
          </a:ln>
        </p:spPr>
        <p:txBody>
          <a:bodyPr anchorCtr="0" anchor="t" bIns="68575" lIns="68575" spcFirstLastPara="1" rIns="68575" wrap="square" tIns="68575">
            <a:spAutoFit/>
          </a:bodyPr>
          <a:lstStyle/>
          <a:p>
            <a:pPr indent="0" lvl="0" marL="0" rtl="0" algn="l">
              <a:spcBef>
                <a:spcPts val="0"/>
              </a:spcBef>
              <a:spcAft>
                <a:spcPts val="0"/>
              </a:spcAft>
              <a:buNone/>
            </a:pPr>
            <a:r>
              <a:rPr b="1" lang="en" sz="1000"/>
              <a:t>160S</a:t>
            </a:r>
            <a:endParaRPr b="1" sz="1000"/>
          </a:p>
        </p:txBody>
      </p:sp>
      <p:sp>
        <p:nvSpPr>
          <p:cNvPr id="175" name="Google Shape;175;p31"/>
          <p:cNvSpPr txBox="1"/>
          <p:nvPr/>
        </p:nvSpPr>
        <p:spPr>
          <a:xfrm>
            <a:off x="898601" y="3226075"/>
            <a:ext cx="446100" cy="292500"/>
          </a:xfrm>
          <a:prstGeom prst="rect">
            <a:avLst/>
          </a:prstGeom>
          <a:noFill/>
          <a:ln>
            <a:noFill/>
          </a:ln>
        </p:spPr>
        <p:txBody>
          <a:bodyPr anchorCtr="0" anchor="t" bIns="68575" lIns="68575" spcFirstLastPara="1" rIns="68575" wrap="square" tIns="68575">
            <a:spAutoFit/>
          </a:bodyPr>
          <a:lstStyle/>
          <a:p>
            <a:pPr indent="0" lvl="0" marL="0" rtl="0" algn="l">
              <a:spcBef>
                <a:spcPts val="0"/>
              </a:spcBef>
              <a:spcAft>
                <a:spcPts val="0"/>
              </a:spcAft>
              <a:buNone/>
            </a:pPr>
            <a:r>
              <a:rPr b="1" lang="en" sz="1000"/>
              <a:t>160P</a:t>
            </a:r>
            <a:endParaRPr b="1" sz="1000"/>
          </a:p>
        </p:txBody>
      </p:sp>
      <p:sp>
        <p:nvSpPr>
          <p:cNvPr id="176" name="Google Shape;176;p31"/>
          <p:cNvSpPr txBox="1"/>
          <p:nvPr/>
        </p:nvSpPr>
        <p:spPr>
          <a:xfrm>
            <a:off x="2717826" y="887075"/>
            <a:ext cx="446100" cy="292500"/>
          </a:xfrm>
          <a:prstGeom prst="rect">
            <a:avLst/>
          </a:prstGeom>
          <a:noFill/>
          <a:ln>
            <a:noFill/>
          </a:ln>
        </p:spPr>
        <p:txBody>
          <a:bodyPr anchorCtr="0" anchor="t" bIns="68575" lIns="68575" spcFirstLastPara="1" rIns="68575" wrap="square" tIns="68575">
            <a:spAutoFit/>
          </a:bodyPr>
          <a:lstStyle/>
          <a:p>
            <a:pPr indent="0" lvl="0" marL="0" rtl="0" algn="l">
              <a:spcBef>
                <a:spcPts val="0"/>
              </a:spcBef>
              <a:spcAft>
                <a:spcPts val="0"/>
              </a:spcAft>
              <a:buNone/>
            </a:pPr>
            <a:r>
              <a:rPr b="1" lang="en" sz="1000"/>
              <a:t>SIFS</a:t>
            </a:r>
            <a:endParaRPr b="1" sz="1000"/>
          </a:p>
        </p:txBody>
      </p:sp>
      <p:sp>
        <p:nvSpPr>
          <p:cNvPr id="177" name="Google Shape;177;p31"/>
          <p:cNvSpPr/>
          <p:nvPr/>
        </p:nvSpPr>
        <p:spPr>
          <a:xfrm>
            <a:off x="4788309" y="2648241"/>
            <a:ext cx="912000" cy="274800"/>
          </a:xfrm>
          <a:prstGeom prst="rect">
            <a:avLst/>
          </a:prstGeom>
          <a:noFill/>
          <a:ln>
            <a:noFill/>
          </a:ln>
        </p:spPr>
        <p:txBody>
          <a:bodyPr anchorCtr="0" anchor="ctr" bIns="68575" lIns="68575" spcFirstLastPara="1" rIns="68575" wrap="square" tIns="68575">
            <a:noAutofit/>
          </a:bodyPr>
          <a:lstStyle/>
          <a:p>
            <a:pPr indent="0" lvl="0" marL="0" rtl="0" algn="ctr">
              <a:spcBef>
                <a:spcPts val="0"/>
              </a:spcBef>
              <a:spcAft>
                <a:spcPts val="0"/>
              </a:spcAft>
              <a:buNone/>
            </a:pPr>
            <a:r>
              <a:t/>
            </a:r>
            <a:endParaRPr b="1" sz="900"/>
          </a:p>
        </p:txBody>
      </p:sp>
      <p:sp>
        <p:nvSpPr>
          <p:cNvPr id="178" name="Google Shape;178;p31"/>
          <p:cNvSpPr/>
          <p:nvPr/>
        </p:nvSpPr>
        <p:spPr>
          <a:xfrm>
            <a:off x="6034725" y="2638313"/>
            <a:ext cx="912000" cy="274800"/>
          </a:xfrm>
          <a:prstGeom prst="rect">
            <a:avLst/>
          </a:prstGeom>
          <a:noFill/>
          <a:ln>
            <a:noFill/>
          </a:ln>
        </p:spPr>
        <p:txBody>
          <a:bodyPr anchorCtr="0" anchor="ctr" bIns="68575" lIns="68575" spcFirstLastPara="1" rIns="68575" wrap="square" tIns="68575">
            <a:noAutofit/>
          </a:bodyPr>
          <a:lstStyle/>
          <a:p>
            <a:pPr indent="0" lvl="0" marL="0" rtl="0" algn="ctr">
              <a:spcBef>
                <a:spcPts val="0"/>
              </a:spcBef>
              <a:spcAft>
                <a:spcPts val="0"/>
              </a:spcAft>
              <a:buNone/>
            </a:pPr>
            <a:r>
              <a:t/>
            </a:r>
            <a:endParaRPr b="1" sz="900"/>
          </a:p>
        </p:txBody>
      </p:sp>
      <p:cxnSp>
        <p:nvCxnSpPr>
          <p:cNvPr id="179" name="Google Shape;179;p31"/>
          <p:cNvCxnSpPr/>
          <p:nvPr/>
        </p:nvCxnSpPr>
        <p:spPr>
          <a:xfrm>
            <a:off x="792506" y="1855575"/>
            <a:ext cx="7818900" cy="10800"/>
          </a:xfrm>
          <a:prstGeom prst="straightConnector1">
            <a:avLst/>
          </a:prstGeom>
          <a:noFill/>
          <a:ln cap="flat" cmpd="sng" w="19050">
            <a:solidFill>
              <a:schemeClr val="dk2"/>
            </a:solidFill>
            <a:prstDash val="dash"/>
            <a:round/>
            <a:headEnd len="med" w="med" type="none"/>
            <a:tailEnd len="med" w="med" type="none"/>
          </a:ln>
        </p:spPr>
      </p:cxnSp>
      <p:sp>
        <p:nvSpPr>
          <p:cNvPr id="180" name="Google Shape;180;p31"/>
          <p:cNvSpPr txBox="1"/>
          <p:nvPr/>
        </p:nvSpPr>
        <p:spPr>
          <a:xfrm>
            <a:off x="3937026" y="887075"/>
            <a:ext cx="446100" cy="292500"/>
          </a:xfrm>
          <a:prstGeom prst="rect">
            <a:avLst/>
          </a:prstGeom>
          <a:noFill/>
          <a:ln>
            <a:noFill/>
          </a:ln>
        </p:spPr>
        <p:txBody>
          <a:bodyPr anchorCtr="0" anchor="t" bIns="68575" lIns="68575" spcFirstLastPara="1" rIns="68575" wrap="square" tIns="68575">
            <a:spAutoFit/>
          </a:bodyPr>
          <a:lstStyle/>
          <a:p>
            <a:pPr indent="0" lvl="0" marL="0" rtl="0" algn="l">
              <a:spcBef>
                <a:spcPts val="0"/>
              </a:spcBef>
              <a:spcAft>
                <a:spcPts val="0"/>
              </a:spcAft>
              <a:buNone/>
            </a:pPr>
            <a:r>
              <a:rPr b="1" lang="en" sz="1000"/>
              <a:t>SIFS</a:t>
            </a:r>
            <a:endParaRPr b="1" sz="1000"/>
          </a:p>
        </p:txBody>
      </p:sp>
      <p:cxnSp>
        <p:nvCxnSpPr>
          <p:cNvPr id="181" name="Google Shape;181;p31"/>
          <p:cNvCxnSpPr/>
          <p:nvPr/>
        </p:nvCxnSpPr>
        <p:spPr>
          <a:xfrm flipH="1">
            <a:off x="2698626" y="880925"/>
            <a:ext cx="19200" cy="3810000"/>
          </a:xfrm>
          <a:prstGeom prst="straightConnector1">
            <a:avLst/>
          </a:prstGeom>
          <a:noFill/>
          <a:ln cap="flat" cmpd="sng" w="19050">
            <a:solidFill>
              <a:srgbClr val="CC092F"/>
            </a:solidFill>
            <a:prstDash val="dash"/>
            <a:round/>
            <a:headEnd len="med" w="med" type="none"/>
            <a:tailEnd len="med" w="med" type="none"/>
          </a:ln>
        </p:spPr>
      </p:cxnSp>
      <p:sp>
        <p:nvSpPr>
          <p:cNvPr id="182" name="Google Shape;182;p31"/>
          <p:cNvSpPr txBox="1"/>
          <p:nvPr/>
        </p:nvSpPr>
        <p:spPr>
          <a:xfrm>
            <a:off x="5156226" y="887075"/>
            <a:ext cx="446100" cy="292500"/>
          </a:xfrm>
          <a:prstGeom prst="rect">
            <a:avLst/>
          </a:prstGeom>
          <a:noFill/>
          <a:ln>
            <a:noFill/>
          </a:ln>
        </p:spPr>
        <p:txBody>
          <a:bodyPr anchorCtr="0" anchor="t" bIns="68575" lIns="68575" spcFirstLastPara="1" rIns="68575" wrap="square" tIns="68575">
            <a:spAutoFit/>
          </a:bodyPr>
          <a:lstStyle/>
          <a:p>
            <a:pPr indent="0" lvl="0" marL="0" rtl="0" algn="l">
              <a:spcBef>
                <a:spcPts val="0"/>
              </a:spcBef>
              <a:spcAft>
                <a:spcPts val="0"/>
              </a:spcAft>
              <a:buNone/>
            </a:pPr>
            <a:r>
              <a:rPr b="1" lang="en" sz="1000"/>
              <a:t>SIFS</a:t>
            </a:r>
            <a:endParaRPr b="1" sz="1000"/>
          </a:p>
        </p:txBody>
      </p:sp>
      <p:cxnSp>
        <p:nvCxnSpPr>
          <p:cNvPr id="183" name="Google Shape;183;p31"/>
          <p:cNvCxnSpPr/>
          <p:nvPr/>
        </p:nvCxnSpPr>
        <p:spPr>
          <a:xfrm>
            <a:off x="792506" y="3989175"/>
            <a:ext cx="7861200" cy="19200"/>
          </a:xfrm>
          <a:prstGeom prst="straightConnector1">
            <a:avLst/>
          </a:prstGeom>
          <a:noFill/>
          <a:ln cap="flat" cmpd="sng" w="19050">
            <a:solidFill>
              <a:schemeClr val="dk2"/>
            </a:solidFill>
            <a:prstDash val="dash"/>
            <a:round/>
            <a:headEnd len="med" w="med" type="none"/>
            <a:tailEnd len="med" w="med" type="none"/>
          </a:ln>
        </p:spPr>
      </p:cxnSp>
      <p:sp>
        <p:nvSpPr>
          <p:cNvPr id="184" name="Google Shape;184;p31"/>
          <p:cNvSpPr txBox="1"/>
          <p:nvPr/>
        </p:nvSpPr>
        <p:spPr>
          <a:xfrm>
            <a:off x="335400" y="3767681"/>
            <a:ext cx="617100" cy="692700"/>
          </a:xfrm>
          <a:prstGeom prst="rect">
            <a:avLst/>
          </a:prstGeom>
          <a:noFill/>
          <a:ln>
            <a:noFill/>
          </a:ln>
        </p:spPr>
        <p:txBody>
          <a:bodyPr anchorCtr="0" anchor="t" bIns="68575" lIns="68575" spcFirstLastPara="1" rIns="68575" wrap="square" tIns="68575">
            <a:spAutoFit/>
          </a:bodyPr>
          <a:lstStyle/>
          <a:p>
            <a:pPr indent="0" lvl="0" marL="0" rtl="0" algn="l">
              <a:spcBef>
                <a:spcPts val="0"/>
              </a:spcBef>
              <a:spcAft>
                <a:spcPts val="0"/>
              </a:spcAft>
              <a:buNone/>
            </a:pPr>
            <a:r>
              <a:rPr b="1" lang="en" sz="1200">
                <a:solidFill>
                  <a:schemeClr val="dk1"/>
                </a:solidFill>
              </a:rPr>
              <a:t>non DSO STA</a:t>
            </a:r>
            <a:endParaRPr b="1" sz="1200">
              <a:solidFill>
                <a:schemeClr val="dk1"/>
              </a:solidFill>
            </a:endParaRPr>
          </a:p>
        </p:txBody>
      </p:sp>
      <p:sp>
        <p:nvSpPr>
          <p:cNvPr id="185" name="Google Shape;185;p31"/>
          <p:cNvSpPr txBox="1"/>
          <p:nvPr/>
        </p:nvSpPr>
        <p:spPr>
          <a:xfrm>
            <a:off x="898601" y="3659550"/>
            <a:ext cx="446100" cy="292500"/>
          </a:xfrm>
          <a:prstGeom prst="rect">
            <a:avLst/>
          </a:prstGeom>
          <a:noFill/>
          <a:ln>
            <a:noFill/>
          </a:ln>
        </p:spPr>
        <p:txBody>
          <a:bodyPr anchorCtr="0" anchor="t" bIns="68575" lIns="68575" spcFirstLastPara="1" rIns="68575" wrap="square" tIns="68575">
            <a:spAutoFit/>
          </a:bodyPr>
          <a:lstStyle/>
          <a:p>
            <a:pPr indent="0" lvl="0" marL="0" rtl="0" algn="l">
              <a:spcBef>
                <a:spcPts val="0"/>
              </a:spcBef>
              <a:spcAft>
                <a:spcPts val="0"/>
              </a:spcAft>
              <a:buNone/>
            </a:pPr>
            <a:r>
              <a:rPr b="1" lang="en" sz="1000"/>
              <a:t>160S</a:t>
            </a:r>
            <a:endParaRPr b="1" sz="1000"/>
          </a:p>
        </p:txBody>
      </p:sp>
      <p:sp>
        <p:nvSpPr>
          <p:cNvPr id="186" name="Google Shape;186;p31"/>
          <p:cNvSpPr txBox="1"/>
          <p:nvPr/>
        </p:nvSpPr>
        <p:spPr>
          <a:xfrm>
            <a:off x="898601" y="4216675"/>
            <a:ext cx="446100" cy="292500"/>
          </a:xfrm>
          <a:prstGeom prst="rect">
            <a:avLst/>
          </a:prstGeom>
          <a:noFill/>
          <a:ln>
            <a:noFill/>
          </a:ln>
        </p:spPr>
        <p:txBody>
          <a:bodyPr anchorCtr="0" anchor="t" bIns="68575" lIns="68575" spcFirstLastPara="1" rIns="68575" wrap="square" tIns="68575">
            <a:spAutoFit/>
          </a:bodyPr>
          <a:lstStyle/>
          <a:p>
            <a:pPr indent="0" lvl="0" marL="0" rtl="0" algn="l">
              <a:spcBef>
                <a:spcPts val="0"/>
              </a:spcBef>
              <a:spcAft>
                <a:spcPts val="0"/>
              </a:spcAft>
              <a:buNone/>
            </a:pPr>
            <a:r>
              <a:rPr b="1" lang="en" sz="1000"/>
              <a:t>160P</a:t>
            </a:r>
            <a:endParaRPr b="1" sz="1000"/>
          </a:p>
        </p:txBody>
      </p:sp>
      <p:sp>
        <p:nvSpPr>
          <p:cNvPr id="187" name="Google Shape;187;p31"/>
          <p:cNvSpPr txBox="1"/>
          <p:nvPr/>
        </p:nvSpPr>
        <p:spPr>
          <a:xfrm>
            <a:off x="6604025" y="887075"/>
            <a:ext cx="1148100" cy="292500"/>
          </a:xfrm>
          <a:prstGeom prst="rect">
            <a:avLst/>
          </a:prstGeom>
          <a:noFill/>
          <a:ln>
            <a:noFill/>
          </a:ln>
        </p:spPr>
        <p:txBody>
          <a:bodyPr anchorCtr="0" anchor="t" bIns="68575" lIns="68575" spcFirstLastPara="1" rIns="68575" wrap="square" tIns="68575">
            <a:spAutoFit/>
          </a:bodyPr>
          <a:lstStyle/>
          <a:p>
            <a:pPr indent="0" lvl="0" marL="0" rtl="0" algn="l">
              <a:spcBef>
                <a:spcPts val="0"/>
              </a:spcBef>
              <a:spcAft>
                <a:spcPts val="0"/>
              </a:spcAft>
              <a:buNone/>
            </a:pPr>
            <a:r>
              <a:rPr b="1" lang="en" sz="1000"/>
              <a:t>SIFS + delta</a:t>
            </a:r>
            <a:endParaRPr b="1" sz="1000"/>
          </a:p>
        </p:txBody>
      </p:sp>
      <p:cxnSp>
        <p:nvCxnSpPr>
          <p:cNvPr id="188" name="Google Shape;188;p31"/>
          <p:cNvCxnSpPr/>
          <p:nvPr/>
        </p:nvCxnSpPr>
        <p:spPr>
          <a:xfrm flipH="1">
            <a:off x="6508626" y="880925"/>
            <a:ext cx="19200" cy="3810000"/>
          </a:xfrm>
          <a:prstGeom prst="straightConnector1">
            <a:avLst/>
          </a:prstGeom>
          <a:noFill/>
          <a:ln cap="flat" cmpd="sng" w="19050">
            <a:solidFill>
              <a:srgbClr val="CC092F"/>
            </a:solidFill>
            <a:prstDash val="dash"/>
            <a:round/>
            <a:headEnd len="med" w="med" type="none"/>
            <a:tailEnd len="med" w="med" type="none"/>
          </a:ln>
        </p:spPr>
      </p:cxnSp>
      <p:cxnSp>
        <p:nvCxnSpPr>
          <p:cNvPr id="189" name="Google Shape;189;p31"/>
          <p:cNvCxnSpPr/>
          <p:nvPr/>
        </p:nvCxnSpPr>
        <p:spPr>
          <a:xfrm flipH="1">
            <a:off x="7423026" y="880925"/>
            <a:ext cx="19200" cy="3810000"/>
          </a:xfrm>
          <a:prstGeom prst="straightConnector1">
            <a:avLst/>
          </a:prstGeom>
          <a:noFill/>
          <a:ln cap="flat" cmpd="sng" w="19050">
            <a:solidFill>
              <a:srgbClr val="CC092F"/>
            </a:solidFill>
            <a:prstDash val="dash"/>
            <a:round/>
            <a:headEnd len="med" w="med" type="none"/>
            <a:tailEnd len="med" w="med" type="none"/>
          </a:ln>
        </p:spPr>
      </p:cxnSp>
      <p:cxnSp>
        <p:nvCxnSpPr>
          <p:cNvPr id="190" name="Google Shape;190;p31"/>
          <p:cNvCxnSpPr/>
          <p:nvPr/>
        </p:nvCxnSpPr>
        <p:spPr>
          <a:xfrm flipH="1">
            <a:off x="5137026" y="880925"/>
            <a:ext cx="19200" cy="3810000"/>
          </a:xfrm>
          <a:prstGeom prst="straightConnector1">
            <a:avLst/>
          </a:prstGeom>
          <a:noFill/>
          <a:ln cap="flat" cmpd="sng" w="19050">
            <a:solidFill>
              <a:srgbClr val="CC092F"/>
            </a:solidFill>
            <a:prstDash val="dash"/>
            <a:round/>
            <a:headEnd len="med" w="med" type="none"/>
            <a:tailEnd len="med" w="med" type="none"/>
          </a:ln>
        </p:spPr>
      </p:cxnSp>
      <p:cxnSp>
        <p:nvCxnSpPr>
          <p:cNvPr id="191" name="Google Shape;191;p31"/>
          <p:cNvCxnSpPr/>
          <p:nvPr/>
        </p:nvCxnSpPr>
        <p:spPr>
          <a:xfrm flipH="1">
            <a:off x="5670426" y="880925"/>
            <a:ext cx="19200" cy="3810000"/>
          </a:xfrm>
          <a:prstGeom prst="straightConnector1">
            <a:avLst/>
          </a:prstGeom>
          <a:noFill/>
          <a:ln cap="flat" cmpd="sng" w="19050">
            <a:solidFill>
              <a:srgbClr val="CC092F"/>
            </a:solidFill>
            <a:prstDash val="dash"/>
            <a:round/>
            <a:headEnd len="med" w="med" type="none"/>
            <a:tailEnd len="med" w="med" type="none"/>
          </a:ln>
        </p:spPr>
      </p:cxnSp>
      <p:cxnSp>
        <p:nvCxnSpPr>
          <p:cNvPr id="192" name="Google Shape;192;p31"/>
          <p:cNvCxnSpPr/>
          <p:nvPr/>
        </p:nvCxnSpPr>
        <p:spPr>
          <a:xfrm flipH="1">
            <a:off x="3917826" y="880925"/>
            <a:ext cx="19200" cy="3810000"/>
          </a:xfrm>
          <a:prstGeom prst="straightConnector1">
            <a:avLst/>
          </a:prstGeom>
          <a:noFill/>
          <a:ln cap="flat" cmpd="sng" w="19050">
            <a:solidFill>
              <a:srgbClr val="CC092F"/>
            </a:solidFill>
            <a:prstDash val="dash"/>
            <a:round/>
            <a:headEnd len="med" w="med" type="none"/>
            <a:tailEnd len="med" w="med" type="none"/>
          </a:ln>
        </p:spPr>
      </p:cxnSp>
      <p:cxnSp>
        <p:nvCxnSpPr>
          <p:cNvPr id="193" name="Google Shape;193;p31"/>
          <p:cNvCxnSpPr/>
          <p:nvPr/>
        </p:nvCxnSpPr>
        <p:spPr>
          <a:xfrm flipH="1">
            <a:off x="4375026" y="880925"/>
            <a:ext cx="19200" cy="3810000"/>
          </a:xfrm>
          <a:prstGeom prst="straightConnector1">
            <a:avLst/>
          </a:prstGeom>
          <a:noFill/>
          <a:ln cap="flat" cmpd="sng" w="19050">
            <a:solidFill>
              <a:srgbClr val="CC092F"/>
            </a:solidFill>
            <a:prstDash val="dash"/>
            <a:round/>
            <a:headEnd len="med" w="med" type="none"/>
            <a:tailEnd len="med" w="med" type="none"/>
          </a:ln>
        </p:spPr>
      </p:cxnSp>
      <p:cxnSp>
        <p:nvCxnSpPr>
          <p:cNvPr id="194" name="Google Shape;194;p31"/>
          <p:cNvCxnSpPr/>
          <p:nvPr/>
        </p:nvCxnSpPr>
        <p:spPr>
          <a:xfrm flipH="1">
            <a:off x="3079626" y="880925"/>
            <a:ext cx="19200" cy="3810000"/>
          </a:xfrm>
          <a:prstGeom prst="straightConnector1">
            <a:avLst/>
          </a:prstGeom>
          <a:noFill/>
          <a:ln cap="flat" cmpd="sng" w="19050">
            <a:solidFill>
              <a:srgbClr val="CC092F"/>
            </a:solidFill>
            <a:prstDash val="dash"/>
            <a:round/>
            <a:headEnd len="med" w="med" type="none"/>
            <a:tailEnd len="med" w="med" type="none"/>
          </a:ln>
        </p:spPr>
      </p:cxnSp>
      <p:sp>
        <p:nvSpPr>
          <p:cNvPr id="195" name="Google Shape;195;p31"/>
          <p:cNvSpPr/>
          <p:nvPr/>
        </p:nvSpPr>
        <p:spPr>
          <a:xfrm>
            <a:off x="3111925" y="2425350"/>
            <a:ext cx="828600" cy="632700"/>
          </a:xfrm>
          <a:prstGeom prst="rect">
            <a:avLst/>
          </a:prstGeom>
          <a:solidFill>
            <a:srgbClr val="C27BA0"/>
          </a:solidFill>
          <a:ln cap="flat" cmpd="sng" w="9525">
            <a:solidFill>
              <a:schemeClr val="dk2"/>
            </a:solidFill>
            <a:prstDash val="solid"/>
            <a:round/>
            <a:headEnd len="sm" w="sm" type="none"/>
            <a:tailEnd len="sm" w="sm" type="none"/>
          </a:ln>
        </p:spPr>
        <p:txBody>
          <a:bodyPr anchorCtr="0" anchor="ctr" bIns="68575" lIns="68575" spcFirstLastPara="1" rIns="68575" wrap="square" tIns="68575">
            <a:noAutofit/>
          </a:bodyPr>
          <a:lstStyle/>
          <a:p>
            <a:pPr indent="0" lvl="0" marL="0" rtl="0" algn="ctr">
              <a:spcBef>
                <a:spcPts val="0"/>
              </a:spcBef>
              <a:spcAft>
                <a:spcPts val="0"/>
              </a:spcAft>
              <a:buClr>
                <a:schemeClr val="dk1"/>
              </a:buClr>
              <a:buSzPts val="1100"/>
              <a:buFont typeface="Arial"/>
              <a:buNone/>
            </a:pPr>
            <a:r>
              <a:rPr b="1" lang="en" sz="1000">
                <a:solidFill>
                  <a:schemeClr val="lt1"/>
                </a:solidFill>
              </a:rPr>
              <a:t>Rx second control frame (on 160S)</a:t>
            </a:r>
            <a:endParaRPr sz="800"/>
          </a:p>
        </p:txBody>
      </p:sp>
      <p:sp>
        <p:nvSpPr>
          <p:cNvPr id="196" name="Google Shape;196;p31"/>
          <p:cNvSpPr/>
          <p:nvPr/>
        </p:nvSpPr>
        <p:spPr>
          <a:xfrm>
            <a:off x="3111925" y="3989175"/>
            <a:ext cx="828600" cy="592800"/>
          </a:xfrm>
          <a:prstGeom prst="rect">
            <a:avLst/>
          </a:prstGeom>
          <a:solidFill>
            <a:srgbClr val="9900FF"/>
          </a:solidFill>
          <a:ln cap="flat" cmpd="sng" w="9525">
            <a:solidFill>
              <a:schemeClr val="dk2"/>
            </a:solidFill>
            <a:prstDash val="solid"/>
            <a:round/>
            <a:headEnd len="sm" w="sm" type="none"/>
            <a:tailEnd len="sm" w="sm" type="none"/>
          </a:ln>
        </p:spPr>
        <p:txBody>
          <a:bodyPr anchorCtr="0" anchor="ctr" bIns="68575" lIns="68575" spcFirstLastPara="1" rIns="68575" wrap="square" tIns="68575">
            <a:noAutofit/>
          </a:bodyPr>
          <a:lstStyle/>
          <a:p>
            <a:pPr indent="0" lvl="0" marL="0" rtl="0" algn="ctr">
              <a:spcBef>
                <a:spcPts val="0"/>
              </a:spcBef>
              <a:spcAft>
                <a:spcPts val="0"/>
              </a:spcAft>
              <a:buNone/>
            </a:pPr>
            <a:r>
              <a:rPr b="1" lang="en" sz="1000">
                <a:solidFill>
                  <a:schemeClr val="lt1"/>
                </a:solidFill>
              </a:rPr>
              <a:t>Rx second control frame  (on 160P)</a:t>
            </a:r>
            <a:endParaRPr sz="800"/>
          </a:p>
        </p:txBody>
      </p:sp>
      <p:sp>
        <p:nvSpPr>
          <p:cNvPr id="197" name="Google Shape;197;p31"/>
          <p:cNvSpPr/>
          <p:nvPr/>
        </p:nvSpPr>
        <p:spPr>
          <a:xfrm>
            <a:off x="1378550" y="3073575"/>
            <a:ext cx="1317900" cy="507900"/>
          </a:xfrm>
          <a:prstGeom prst="rect">
            <a:avLst/>
          </a:prstGeom>
          <a:solidFill>
            <a:srgbClr val="C27BA0"/>
          </a:solidFill>
          <a:ln cap="flat" cmpd="sng" w="9525">
            <a:solidFill>
              <a:schemeClr val="dk2"/>
            </a:solidFill>
            <a:prstDash val="solid"/>
            <a:round/>
            <a:headEnd len="sm" w="sm" type="none"/>
            <a:tailEnd len="sm" w="sm" type="none"/>
          </a:ln>
        </p:spPr>
        <p:txBody>
          <a:bodyPr anchorCtr="0" anchor="ctr" bIns="68575" lIns="68575" spcFirstLastPara="1" rIns="68575" wrap="square" tIns="68575">
            <a:noAutofit/>
          </a:bodyPr>
          <a:lstStyle/>
          <a:p>
            <a:pPr indent="0" lvl="0" marL="0" rtl="0" algn="ctr">
              <a:spcBef>
                <a:spcPts val="0"/>
              </a:spcBef>
              <a:spcAft>
                <a:spcPts val="0"/>
              </a:spcAft>
              <a:buNone/>
            </a:pPr>
            <a:r>
              <a:rPr b="1" lang="en" sz="1000">
                <a:solidFill>
                  <a:schemeClr val="lt1"/>
                </a:solidFill>
              </a:rPr>
              <a:t>Rx subband switch control frame </a:t>
            </a:r>
            <a:r>
              <a:rPr b="1" lang="en" sz="1000">
                <a:solidFill>
                  <a:schemeClr val="lt1"/>
                </a:solidFill>
              </a:rPr>
              <a:t>(on 160P)</a:t>
            </a:r>
            <a:endParaRPr b="1" sz="1000">
              <a:solidFill>
                <a:schemeClr val="lt1"/>
              </a:solidFill>
            </a:endParaRPr>
          </a:p>
        </p:txBody>
      </p:sp>
      <p:sp>
        <p:nvSpPr>
          <p:cNvPr id="198" name="Google Shape;198;p31"/>
          <p:cNvSpPr/>
          <p:nvPr/>
        </p:nvSpPr>
        <p:spPr>
          <a:xfrm>
            <a:off x="1378550" y="4008375"/>
            <a:ext cx="1320000" cy="563700"/>
          </a:xfrm>
          <a:prstGeom prst="rect">
            <a:avLst/>
          </a:prstGeom>
          <a:solidFill>
            <a:srgbClr val="9900FF"/>
          </a:solidFill>
          <a:ln cap="flat" cmpd="sng" w="9525">
            <a:solidFill>
              <a:schemeClr val="dk2"/>
            </a:solidFill>
            <a:prstDash val="solid"/>
            <a:round/>
            <a:headEnd len="sm" w="sm" type="none"/>
            <a:tailEnd len="sm" w="sm" type="none"/>
          </a:ln>
        </p:spPr>
        <p:txBody>
          <a:bodyPr anchorCtr="0" anchor="ctr" bIns="68575" lIns="68575" spcFirstLastPara="1" rIns="68575" wrap="square" tIns="68575">
            <a:noAutofit/>
          </a:bodyPr>
          <a:lstStyle/>
          <a:p>
            <a:pPr indent="0" lvl="0" marL="0" rtl="0" algn="ctr">
              <a:spcBef>
                <a:spcPts val="0"/>
              </a:spcBef>
              <a:spcAft>
                <a:spcPts val="0"/>
              </a:spcAft>
              <a:buNone/>
            </a:pPr>
            <a:r>
              <a:rPr b="1" lang="en" sz="1000">
                <a:solidFill>
                  <a:schemeClr val="lt1"/>
                </a:solidFill>
              </a:rPr>
              <a:t>Rx subband switch (on 160P)</a:t>
            </a:r>
            <a:endParaRPr b="1" sz="1000">
              <a:solidFill>
                <a:schemeClr val="lt1"/>
              </a:solidFill>
            </a:endParaRPr>
          </a:p>
        </p:txBody>
      </p:sp>
      <p:sp>
        <p:nvSpPr>
          <p:cNvPr id="199" name="Google Shape;199;p31"/>
          <p:cNvSpPr/>
          <p:nvPr/>
        </p:nvSpPr>
        <p:spPr>
          <a:xfrm>
            <a:off x="4407325" y="2550200"/>
            <a:ext cx="755400" cy="507900"/>
          </a:xfrm>
          <a:prstGeom prst="rect">
            <a:avLst/>
          </a:prstGeom>
          <a:solidFill>
            <a:srgbClr val="C27BA0"/>
          </a:solidFill>
          <a:ln cap="flat" cmpd="sng" w="9525">
            <a:solidFill>
              <a:schemeClr val="dk2"/>
            </a:solidFill>
            <a:prstDash val="solid"/>
            <a:round/>
            <a:headEnd len="sm" w="sm" type="none"/>
            <a:tailEnd len="sm" w="sm" type="none"/>
          </a:ln>
        </p:spPr>
        <p:txBody>
          <a:bodyPr anchorCtr="0" anchor="ctr" bIns="68575" lIns="68575" spcFirstLastPara="1" rIns="68575" wrap="square" tIns="68575">
            <a:noAutofit/>
          </a:bodyPr>
          <a:lstStyle/>
          <a:p>
            <a:pPr indent="0" lvl="0" marL="0" rtl="0" algn="ctr">
              <a:spcBef>
                <a:spcPts val="0"/>
              </a:spcBef>
              <a:spcAft>
                <a:spcPts val="0"/>
              </a:spcAft>
              <a:buNone/>
            </a:pPr>
            <a:r>
              <a:rPr b="1" lang="en" sz="1000">
                <a:solidFill>
                  <a:schemeClr val="lt1"/>
                </a:solidFill>
              </a:rPr>
              <a:t>T</a:t>
            </a:r>
            <a:r>
              <a:rPr b="1" lang="en" sz="1000">
                <a:solidFill>
                  <a:schemeClr val="lt1"/>
                </a:solidFill>
              </a:rPr>
              <a:t>x Response (on 160S)</a:t>
            </a:r>
            <a:endParaRPr sz="800"/>
          </a:p>
        </p:txBody>
      </p:sp>
      <p:sp>
        <p:nvSpPr>
          <p:cNvPr id="200" name="Google Shape;200;p31"/>
          <p:cNvSpPr/>
          <p:nvPr/>
        </p:nvSpPr>
        <p:spPr>
          <a:xfrm>
            <a:off x="4407325" y="4018400"/>
            <a:ext cx="755400" cy="563700"/>
          </a:xfrm>
          <a:prstGeom prst="rect">
            <a:avLst/>
          </a:prstGeom>
          <a:solidFill>
            <a:srgbClr val="9900FF"/>
          </a:solidFill>
          <a:ln cap="flat" cmpd="sng" w="9525">
            <a:solidFill>
              <a:schemeClr val="dk2"/>
            </a:solidFill>
            <a:prstDash val="solid"/>
            <a:round/>
            <a:headEnd len="sm" w="sm" type="none"/>
            <a:tailEnd len="sm" w="sm" type="none"/>
          </a:ln>
        </p:spPr>
        <p:txBody>
          <a:bodyPr anchorCtr="0" anchor="ctr" bIns="68575" lIns="68575" spcFirstLastPara="1" rIns="68575" wrap="square" tIns="68575">
            <a:noAutofit/>
          </a:bodyPr>
          <a:lstStyle/>
          <a:p>
            <a:pPr indent="0" lvl="0" marL="0" rtl="0" algn="ctr">
              <a:spcBef>
                <a:spcPts val="0"/>
              </a:spcBef>
              <a:spcAft>
                <a:spcPts val="0"/>
              </a:spcAft>
              <a:buNone/>
            </a:pPr>
            <a:r>
              <a:rPr b="1" lang="en" sz="1000">
                <a:solidFill>
                  <a:schemeClr val="lt1"/>
                </a:solidFill>
              </a:rPr>
              <a:t>Tx Response  (on 160P)</a:t>
            </a:r>
            <a:endParaRPr sz="800"/>
          </a:p>
        </p:txBody>
      </p:sp>
      <p:sp>
        <p:nvSpPr>
          <p:cNvPr id="201" name="Google Shape;201;p31"/>
          <p:cNvSpPr/>
          <p:nvPr/>
        </p:nvSpPr>
        <p:spPr>
          <a:xfrm>
            <a:off x="5649850" y="1251575"/>
            <a:ext cx="912000" cy="3330600"/>
          </a:xfrm>
          <a:prstGeom prst="rect">
            <a:avLst/>
          </a:prstGeom>
          <a:solidFill>
            <a:srgbClr val="1155CC"/>
          </a:solidFill>
          <a:ln cap="flat" cmpd="sng" w="9525">
            <a:solidFill>
              <a:srgbClr val="CC092F"/>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sz="1200">
                <a:solidFill>
                  <a:schemeClr val="lt1"/>
                </a:solidFill>
              </a:rPr>
              <a:t>320 MHz DL/UL OFDMA</a:t>
            </a:r>
            <a:endParaRPr sz="1200"/>
          </a:p>
        </p:txBody>
      </p:sp>
      <p:sp>
        <p:nvSpPr>
          <p:cNvPr id="202" name="Google Shape;202;p31"/>
          <p:cNvSpPr/>
          <p:nvPr/>
        </p:nvSpPr>
        <p:spPr>
          <a:xfrm>
            <a:off x="7455325" y="3083600"/>
            <a:ext cx="912000" cy="507900"/>
          </a:xfrm>
          <a:prstGeom prst="rect">
            <a:avLst/>
          </a:prstGeom>
          <a:solidFill>
            <a:srgbClr val="C27BA0"/>
          </a:solidFill>
          <a:ln cap="flat" cmpd="sng" w="9525">
            <a:solidFill>
              <a:schemeClr val="dk2"/>
            </a:solidFill>
            <a:prstDash val="solid"/>
            <a:round/>
            <a:headEnd len="sm" w="sm" type="none"/>
            <a:tailEnd len="sm" w="sm" type="none"/>
          </a:ln>
        </p:spPr>
        <p:txBody>
          <a:bodyPr anchorCtr="0" anchor="ctr" bIns="68575" lIns="68575" spcFirstLastPara="1" rIns="68575" wrap="square" tIns="68575">
            <a:noAutofit/>
          </a:bodyPr>
          <a:lstStyle/>
          <a:p>
            <a:pPr indent="0" lvl="0" marL="0" rtl="0" algn="ctr">
              <a:spcBef>
                <a:spcPts val="0"/>
              </a:spcBef>
              <a:spcAft>
                <a:spcPts val="0"/>
              </a:spcAft>
              <a:buNone/>
            </a:pPr>
            <a:r>
              <a:rPr b="1" lang="en" sz="1000">
                <a:solidFill>
                  <a:schemeClr val="lt1"/>
                </a:solidFill>
              </a:rPr>
              <a:t>Switch back to </a:t>
            </a:r>
            <a:r>
              <a:rPr b="1" lang="en" sz="1000">
                <a:solidFill>
                  <a:schemeClr val="lt1"/>
                </a:solidFill>
              </a:rPr>
              <a:t>160P</a:t>
            </a:r>
            <a:endParaRPr sz="800"/>
          </a:p>
        </p:txBody>
      </p:sp>
      <p:cxnSp>
        <p:nvCxnSpPr>
          <p:cNvPr id="203" name="Google Shape;203;p31"/>
          <p:cNvCxnSpPr/>
          <p:nvPr/>
        </p:nvCxnSpPr>
        <p:spPr>
          <a:xfrm flipH="1" rot="10800000">
            <a:off x="546500" y="2293025"/>
            <a:ext cx="8136000" cy="4500"/>
          </a:xfrm>
          <a:prstGeom prst="straightConnector1">
            <a:avLst/>
          </a:prstGeom>
          <a:noFill/>
          <a:ln cap="flat" cmpd="sng" w="19050">
            <a:solidFill>
              <a:schemeClr val="dk1"/>
            </a:solidFill>
            <a:prstDash val="solid"/>
            <a:round/>
            <a:headEnd len="med" w="med" type="none"/>
            <a:tailEnd len="med" w="med" type="triangle"/>
          </a:ln>
        </p:spPr>
      </p:cxnSp>
      <p:sp>
        <p:nvSpPr>
          <p:cNvPr id="204" name="Google Shape;204;p31"/>
          <p:cNvSpPr/>
          <p:nvPr/>
        </p:nvSpPr>
        <p:spPr>
          <a:xfrm>
            <a:off x="1380675" y="1167625"/>
            <a:ext cx="1317900" cy="1106400"/>
          </a:xfrm>
          <a:prstGeom prst="rect">
            <a:avLst/>
          </a:prstGeom>
          <a:solidFill>
            <a:srgbClr val="38761D"/>
          </a:solidFill>
          <a:ln cap="flat" cmpd="sng" w="9525">
            <a:solidFill>
              <a:schemeClr val="dk2"/>
            </a:solidFill>
            <a:prstDash val="solid"/>
            <a:round/>
            <a:headEnd len="sm" w="sm" type="none"/>
            <a:tailEnd len="sm" w="sm" type="none"/>
          </a:ln>
        </p:spPr>
        <p:txBody>
          <a:bodyPr anchorCtr="0" anchor="ctr" bIns="68575" lIns="68575" spcFirstLastPara="1" rIns="68575" wrap="square" tIns="68575">
            <a:noAutofit/>
          </a:bodyPr>
          <a:lstStyle/>
          <a:p>
            <a:pPr indent="0" lvl="0" marL="0" rtl="0" algn="ctr">
              <a:spcBef>
                <a:spcPts val="0"/>
              </a:spcBef>
              <a:spcAft>
                <a:spcPts val="0"/>
              </a:spcAft>
              <a:buNone/>
            </a:pPr>
            <a:r>
              <a:rPr b="1" lang="en" sz="1000">
                <a:solidFill>
                  <a:schemeClr val="lt1"/>
                </a:solidFill>
              </a:rPr>
              <a:t>“Subband switch” control frame (</a:t>
            </a:r>
            <a:r>
              <a:rPr b="1" lang="en" sz="1000">
                <a:solidFill>
                  <a:schemeClr val="lt1"/>
                </a:solidFill>
              </a:rPr>
              <a:t>with padding for DSO</a:t>
            </a:r>
            <a:r>
              <a:rPr b="1" lang="en" sz="1000">
                <a:solidFill>
                  <a:schemeClr val="lt1"/>
                </a:solidFill>
              </a:rPr>
              <a:t>)</a:t>
            </a:r>
            <a:endParaRPr b="1" sz="1000">
              <a:solidFill>
                <a:schemeClr val="lt1"/>
              </a:solidFill>
            </a:endParaRPr>
          </a:p>
        </p:txBody>
      </p:sp>
      <p:sp>
        <p:nvSpPr>
          <p:cNvPr id="205" name="Google Shape;205;p31"/>
          <p:cNvSpPr/>
          <p:nvPr/>
        </p:nvSpPr>
        <p:spPr>
          <a:xfrm>
            <a:off x="3111925" y="1175375"/>
            <a:ext cx="828600" cy="1106400"/>
          </a:xfrm>
          <a:prstGeom prst="rect">
            <a:avLst/>
          </a:prstGeom>
          <a:solidFill>
            <a:srgbClr val="38761D"/>
          </a:solidFill>
          <a:ln cap="flat" cmpd="sng" w="9525">
            <a:solidFill>
              <a:schemeClr val="dk2"/>
            </a:solidFill>
            <a:prstDash val="solid"/>
            <a:round/>
            <a:headEnd len="sm" w="sm" type="none"/>
            <a:tailEnd len="sm" w="sm" type="none"/>
          </a:ln>
        </p:spPr>
        <p:txBody>
          <a:bodyPr anchorCtr="0" anchor="ctr" bIns="68575" lIns="68575" spcFirstLastPara="1" rIns="68575" wrap="square" tIns="68575">
            <a:noAutofit/>
          </a:bodyPr>
          <a:lstStyle/>
          <a:p>
            <a:pPr indent="0" lvl="0" marL="0" rtl="0" algn="ctr">
              <a:spcBef>
                <a:spcPts val="0"/>
              </a:spcBef>
              <a:spcAft>
                <a:spcPts val="0"/>
              </a:spcAft>
              <a:buNone/>
            </a:pPr>
            <a:r>
              <a:rPr b="1" lang="en" sz="1000">
                <a:solidFill>
                  <a:schemeClr val="lt1"/>
                </a:solidFill>
              </a:rPr>
              <a:t>Second control frame</a:t>
            </a:r>
            <a:endParaRPr b="1" sz="1000">
              <a:solidFill>
                <a:schemeClr val="lt1"/>
              </a:solidFill>
            </a:endParaRPr>
          </a:p>
          <a:p>
            <a:pPr indent="0" lvl="0" marL="0" rtl="0" algn="l">
              <a:spcBef>
                <a:spcPts val="0"/>
              </a:spcBef>
              <a:spcAft>
                <a:spcPts val="0"/>
              </a:spcAft>
              <a:buNone/>
            </a:pPr>
            <a:r>
              <a:t/>
            </a:r>
            <a:endParaRPr sz="800"/>
          </a:p>
        </p:txBody>
      </p:sp>
      <p:cxnSp>
        <p:nvCxnSpPr>
          <p:cNvPr id="206" name="Google Shape;206;p31"/>
          <p:cNvCxnSpPr/>
          <p:nvPr/>
        </p:nvCxnSpPr>
        <p:spPr>
          <a:xfrm flipH="1" rot="10800000">
            <a:off x="546500" y="3588425"/>
            <a:ext cx="8136000" cy="4500"/>
          </a:xfrm>
          <a:prstGeom prst="straightConnector1">
            <a:avLst/>
          </a:prstGeom>
          <a:noFill/>
          <a:ln cap="flat" cmpd="sng" w="19050">
            <a:solidFill>
              <a:schemeClr val="dk1"/>
            </a:solidFill>
            <a:prstDash val="solid"/>
            <a:round/>
            <a:headEnd len="med" w="med" type="none"/>
            <a:tailEnd len="med" w="med" type="triangle"/>
          </a:ln>
        </p:spPr>
      </p:cxnSp>
      <p:cxnSp>
        <p:nvCxnSpPr>
          <p:cNvPr id="207" name="Google Shape;207;p31"/>
          <p:cNvCxnSpPr/>
          <p:nvPr/>
        </p:nvCxnSpPr>
        <p:spPr>
          <a:xfrm flipH="1" rot="10800000">
            <a:off x="546500" y="4579025"/>
            <a:ext cx="8136000" cy="4500"/>
          </a:xfrm>
          <a:prstGeom prst="straightConnector1">
            <a:avLst/>
          </a:prstGeom>
          <a:noFill/>
          <a:ln cap="flat" cmpd="sng" w="19050">
            <a:solidFill>
              <a:schemeClr val="dk1"/>
            </a:solidFill>
            <a:prstDash val="solid"/>
            <a:round/>
            <a:headEnd len="med" w="med" type="none"/>
            <a:tailEnd len="med" w="med" type="triangle"/>
          </a:ln>
        </p:spPr>
      </p:cxnSp>
      <p:sp>
        <p:nvSpPr>
          <p:cNvPr id="208" name="Google Shape;208;p31"/>
          <p:cNvSpPr txBox="1"/>
          <p:nvPr>
            <p:ph idx="12" type="sldNum"/>
          </p:nvPr>
        </p:nvSpPr>
        <p:spPr>
          <a:xfrm>
            <a:off x="8556784" y="4749851"/>
            <a:ext cx="548700" cy="393600"/>
          </a:xfrm>
          <a:prstGeom prst="rect">
            <a:avLst/>
          </a:prstGeom>
        </p:spPr>
        <p:txBody>
          <a:bodyPr anchorCtr="0" anchor="t" bIns="0" lIns="0" spcFirstLastPara="1" rIns="0" wrap="square" tIns="0">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3" name="Shape 213"/>
        <p:cNvGrpSpPr/>
        <p:nvPr/>
      </p:nvGrpSpPr>
      <p:grpSpPr>
        <a:xfrm>
          <a:off x="0" y="0"/>
          <a:ext cx="0" cy="0"/>
          <a:chOff x="0" y="0"/>
          <a:chExt cx="0" cy="0"/>
        </a:xfrm>
      </p:grpSpPr>
      <p:sp>
        <p:nvSpPr>
          <p:cNvPr id="214" name="Google Shape;214;p32"/>
          <p:cNvSpPr txBox="1"/>
          <p:nvPr>
            <p:ph idx="1" type="body"/>
          </p:nvPr>
        </p:nvSpPr>
        <p:spPr>
          <a:xfrm>
            <a:off x="309750" y="927150"/>
            <a:ext cx="8559600" cy="3809700"/>
          </a:xfrm>
          <a:prstGeom prst="rect">
            <a:avLst/>
          </a:prstGeom>
        </p:spPr>
        <p:txBody>
          <a:bodyPr anchorCtr="0" anchor="t" bIns="0" lIns="0" spcFirstLastPara="1" rIns="0" wrap="square" tIns="0">
            <a:spAutoFit/>
          </a:bodyPr>
          <a:lstStyle/>
          <a:p>
            <a:pPr indent="-311150" lvl="0" marL="457200" marR="0" rtl="0" algn="just">
              <a:lnSpc>
                <a:spcPct val="100000"/>
              </a:lnSpc>
              <a:spcBef>
                <a:spcPts val="900"/>
              </a:spcBef>
              <a:spcAft>
                <a:spcPts val="0"/>
              </a:spcAft>
              <a:buSzPts val="1300"/>
              <a:buChar char="●"/>
            </a:pPr>
            <a:r>
              <a:rPr b="0" lang="en" sz="1300"/>
              <a:t>S</a:t>
            </a:r>
            <a:r>
              <a:rPr b="0" lang="en" sz="1300"/>
              <a:t>ounding is needed for DSO non-APs</a:t>
            </a:r>
            <a:endParaRPr b="0" sz="1300"/>
          </a:p>
          <a:p>
            <a:pPr indent="-311150" lvl="1" marL="914400" marR="0" rtl="0" algn="just">
              <a:lnSpc>
                <a:spcPct val="100000"/>
              </a:lnSpc>
              <a:spcBef>
                <a:spcPts val="900"/>
              </a:spcBef>
              <a:spcAft>
                <a:spcPts val="0"/>
              </a:spcAft>
              <a:buSzPts val="1300"/>
              <a:buFont typeface="Times New Roman"/>
              <a:buChar char="○"/>
            </a:pPr>
            <a:r>
              <a:rPr lang="en" sz="1300"/>
              <a:t>The same sounding feedback is used for (</a:t>
            </a:r>
            <a:r>
              <a:rPr b="0" lang="en" sz="1300"/>
              <a:t>OFDMA)+TXBF or (OFDMA)+MU-MIMO. OFDMA is in</a:t>
            </a:r>
            <a:r>
              <a:rPr lang="en" sz="1300"/>
              <a:t>herent in DSO</a:t>
            </a:r>
            <a:endParaRPr b="0" sz="1300"/>
          </a:p>
          <a:p>
            <a:pPr indent="-311150" lvl="1" marL="914400" marR="0" rtl="0" algn="just">
              <a:lnSpc>
                <a:spcPct val="100000"/>
              </a:lnSpc>
              <a:spcBef>
                <a:spcPts val="900"/>
              </a:spcBef>
              <a:spcAft>
                <a:spcPts val="0"/>
              </a:spcAft>
              <a:buSzPts val="1300"/>
              <a:buFont typeface="Times New Roman"/>
              <a:buChar char="○"/>
            </a:pPr>
            <a:r>
              <a:rPr lang="en" sz="1300"/>
              <a:t>Sounding feedback is required f</a:t>
            </a:r>
            <a:r>
              <a:rPr b="0" lang="en" sz="1300"/>
              <a:t>or the baseline operating bandwidth of the non-AP</a:t>
            </a:r>
            <a:r>
              <a:rPr lang="en" sz="1300"/>
              <a:t>, </a:t>
            </a:r>
            <a:r>
              <a:rPr b="0" lang="en" sz="1300"/>
              <a:t>as well as for each additional switching position </a:t>
            </a:r>
            <a:r>
              <a:rPr lang="en" sz="1300"/>
              <a:t>outside the operating bandwidth of the non-AP</a:t>
            </a:r>
            <a:endParaRPr b="0" sz="1300"/>
          </a:p>
          <a:p>
            <a:pPr indent="-311150" lvl="1" marL="914400" marR="0" rtl="0" algn="just">
              <a:lnSpc>
                <a:spcPct val="100000"/>
              </a:lnSpc>
              <a:spcBef>
                <a:spcPts val="900"/>
              </a:spcBef>
              <a:spcAft>
                <a:spcPts val="0"/>
              </a:spcAft>
              <a:buSzPts val="1300"/>
              <a:buFont typeface="Times New Roman"/>
              <a:buChar char="○"/>
            </a:pPr>
            <a:r>
              <a:rPr b="0" lang="en" sz="1300"/>
              <a:t>Exact </a:t>
            </a:r>
            <a:r>
              <a:rPr lang="en" sz="1300"/>
              <a:t>schedule </a:t>
            </a:r>
            <a:r>
              <a:rPr b="0" lang="en" sz="1300"/>
              <a:t>of </a:t>
            </a:r>
            <a:r>
              <a:rPr lang="en" sz="1300"/>
              <a:t>so</a:t>
            </a:r>
            <a:r>
              <a:rPr b="0" lang="en" sz="1300"/>
              <a:t>unding depends on the AP scheduler. For example</a:t>
            </a:r>
            <a:r>
              <a:rPr lang="en" sz="1300"/>
              <a:t>,</a:t>
            </a:r>
            <a:endParaRPr b="0" sz="1300"/>
          </a:p>
          <a:p>
            <a:pPr indent="-311150" lvl="2" marL="1371600" marR="0" rtl="0" algn="just">
              <a:lnSpc>
                <a:spcPct val="100000"/>
              </a:lnSpc>
              <a:spcBef>
                <a:spcPts val="900"/>
              </a:spcBef>
              <a:spcAft>
                <a:spcPts val="0"/>
              </a:spcAft>
              <a:buSzPts val="1300"/>
              <a:buFont typeface="Times New Roman"/>
              <a:buChar char="■"/>
            </a:pPr>
            <a:r>
              <a:rPr lang="en" sz="1300"/>
              <a:t>The </a:t>
            </a:r>
            <a:r>
              <a:rPr b="0" lang="en" sz="1300"/>
              <a:t>AP can sound some </a:t>
            </a:r>
            <a:r>
              <a:rPr lang="en" sz="1300"/>
              <a:t>non-DSO </a:t>
            </a:r>
            <a:r>
              <a:rPr b="0" lang="en" sz="1300"/>
              <a:t>non-APs and </a:t>
            </a:r>
            <a:r>
              <a:rPr lang="en" sz="1300"/>
              <a:t>DSO non-APs in the same sounding sequence</a:t>
            </a:r>
            <a:endParaRPr b="0" sz="1300"/>
          </a:p>
          <a:p>
            <a:pPr indent="-311150" lvl="2" marL="1371600" marR="0" rtl="0" algn="just">
              <a:lnSpc>
                <a:spcPct val="100000"/>
              </a:lnSpc>
              <a:spcBef>
                <a:spcPts val="900"/>
              </a:spcBef>
              <a:spcAft>
                <a:spcPts val="0"/>
              </a:spcAft>
              <a:buSzPts val="1300"/>
              <a:buFont typeface="Times New Roman"/>
              <a:buChar char="■"/>
            </a:pPr>
            <a:r>
              <a:rPr lang="en" sz="1300"/>
              <a:t>The </a:t>
            </a:r>
            <a:r>
              <a:rPr b="0" lang="en" sz="1300"/>
              <a:t>AP can move </a:t>
            </a:r>
            <a:r>
              <a:rPr lang="en" sz="1300"/>
              <a:t>some DSO </a:t>
            </a:r>
            <a:r>
              <a:rPr b="0" lang="en" sz="1300"/>
              <a:t>non-APs to different switching positions </a:t>
            </a:r>
            <a:r>
              <a:rPr lang="en" sz="1300"/>
              <a:t>outside </a:t>
            </a:r>
            <a:r>
              <a:rPr b="0" lang="en" sz="1300"/>
              <a:t>their operating bandwidths and sound </a:t>
            </a:r>
            <a:r>
              <a:rPr lang="en" sz="1300"/>
              <a:t>these non-APs</a:t>
            </a:r>
            <a:r>
              <a:rPr b="0" lang="en" sz="1300"/>
              <a:t> together with </a:t>
            </a:r>
            <a:r>
              <a:rPr lang="en" sz="1300"/>
              <a:t>some other DSO </a:t>
            </a:r>
            <a:r>
              <a:rPr b="0" lang="en" sz="1300"/>
              <a:t>non-APs within their operating</a:t>
            </a:r>
            <a:r>
              <a:rPr lang="en" sz="1300"/>
              <a:t> bandwidth in same sounding sequence</a:t>
            </a:r>
            <a:endParaRPr sz="1300"/>
          </a:p>
          <a:p>
            <a:pPr indent="-311150" lvl="2" marL="1371600" marR="0" rtl="0" algn="just">
              <a:lnSpc>
                <a:spcPct val="100000"/>
              </a:lnSpc>
              <a:spcBef>
                <a:spcPts val="900"/>
              </a:spcBef>
              <a:spcAft>
                <a:spcPts val="0"/>
              </a:spcAft>
              <a:buSzPts val="1300"/>
              <a:buFont typeface="Times New Roman"/>
              <a:buChar char="■"/>
            </a:pPr>
            <a:r>
              <a:rPr b="0" lang="en" sz="1300"/>
              <a:t>In the same TXOP, the AP can have multiple such transac</a:t>
            </a:r>
            <a:r>
              <a:rPr lang="en" sz="1300"/>
              <a:t>tions including data transmissions to DSO/non-DSO non-APs</a:t>
            </a:r>
            <a:endParaRPr sz="1300"/>
          </a:p>
          <a:p>
            <a:pPr indent="-311150" lvl="1" marL="914400" marR="0" rtl="0" algn="just">
              <a:lnSpc>
                <a:spcPct val="100000"/>
              </a:lnSpc>
              <a:spcBef>
                <a:spcPts val="900"/>
              </a:spcBef>
              <a:spcAft>
                <a:spcPts val="0"/>
              </a:spcAft>
              <a:buSzPts val="1300"/>
              <a:buFont typeface="Times New Roman"/>
              <a:buChar char="○"/>
            </a:pPr>
            <a:r>
              <a:rPr lang="en" sz="1300"/>
              <a:t>Regular sounding sequence of NDPA-NDP-BFRP-BFR follows a subband switch control frame. In case post-FCS MAC padding is used, it can be considered if the subband switch control frame can be omitted and the subband switch information can be transmitted by enhancing the NDPA itself.</a:t>
            </a:r>
            <a:endParaRPr sz="1300"/>
          </a:p>
        </p:txBody>
      </p:sp>
      <p:sp>
        <p:nvSpPr>
          <p:cNvPr id="215" name="Google Shape;215;p32"/>
          <p:cNvSpPr txBox="1"/>
          <p:nvPr>
            <p:ph type="title"/>
          </p:nvPr>
        </p:nvSpPr>
        <p:spPr>
          <a:xfrm>
            <a:off x="232315" y="462512"/>
            <a:ext cx="6393300" cy="340200"/>
          </a:xfrm>
          <a:prstGeom prst="rect">
            <a:avLst/>
          </a:prstGeom>
        </p:spPr>
        <p:txBody>
          <a:bodyPr anchorCtr="0" anchor="ctr" bIns="0" lIns="0" spcFirstLastPara="1" rIns="0" wrap="square" tIns="0">
            <a:spAutoFit/>
          </a:bodyPr>
          <a:lstStyle/>
          <a:p>
            <a:pPr indent="0" lvl="0" marL="0" rtl="0" algn="l">
              <a:spcBef>
                <a:spcPts val="0"/>
              </a:spcBef>
              <a:spcAft>
                <a:spcPts val="0"/>
              </a:spcAft>
              <a:buNone/>
            </a:pPr>
            <a:r>
              <a:rPr lang="en" sz="2000"/>
              <a:t>Channel sounding for Dynamic Subband Operation</a:t>
            </a:r>
            <a:r>
              <a:rPr lang="en" sz="2600"/>
              <a:t> </a:t>
            </a:r>
            <a:endParaRPr sz="26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9" name="Shape 219"/>
        <p:cNvGrpSpPr/>
        <p:nvPr/>
      </p:nvGrpSpPr>
      <p:grpSpPr>
        <a:xfrm>
          <a:off x="0" y="0"/>
          <a:ext cx="0" cy="0"/>
          <a:chOff x="0" y="0"/>
          <a:chExt cx="0" cy="0"/>
        </a:xfrm>
      </p:grpSpPr>
      <p:sp>
        <p:nvSpPr>
          <p:cNvPr id="220" name="Google Shape;220;p33"/>
          <p:cNvSpPr txBox="1"/>
          <p:nvPr>
            <p:ph type="title"/>
          </p:nvPr>
        </p:nvSpPr>
        <p:spPr>
          <a:xfrm>
            <a:off x="404733" y="502774"/>
            <a:ext cx="8630400" cy="378000"/>
          </a:xfrm>
          <a:prstGeom prst="rect">
            <a:avLst/>
          </a:prstGeom>
          <a:noFill/>
          <a:ln>
            <a:noFill/>
          </a:ln>
        </p:spPr>
        <p:txBody>
          <a:bodyPr anchorCtr="0" anchor="ctr" bIns="68575" lIns="68575" spcFirstLastPara="1" rIns="68575" wrap="square" tIns="68575">
            <a:noAutofit/>
          </a:bodyPr>
          <a:lstStyle/>
          <a:p>
            <a:pPr indent="0" lvl="0" marL="0" marR="0" rtl="0" algn="l">
              <a:lnSpc>
                <a:spcPct val="85000"/>
              </a:lnSpc>
              <a:spcBef>
                <a:spcPts val="0"/>
              </a:spcBef>
              <a:spcAft>
                <a:spcPts val="0"/>
              </a:spcAft>
              <a:buClr>
                <a:schemeClr val="dk2"/>
              </a:buClr>
              <a:buSzPts val="1100"/>
              <a:buFont typeface="Arial"/>
              <a:buNone/>
            </a:pPr>
            <a:r>
              <a:rPr lang="en" sz="2000"/>
              <a:t>Capability </a:t>
            </a:r>
            <a:r>
              <a:rPr lang="en" sz="2000"/>
              <a:t>details (1)</a:t>
            </a:r>
            <a:endParaRPr sz="2000"/>
          </a:p>
        </p:txBody>
      </p:sp>
      <p:sp>
        <p:nvSpPr>
          <p:cNvPr id="221" name="Google Shape;221;p33"/>
          <p:cNvSpPr txBox="1"/>
          <p:nvPr>
            <p:ph idx="1" type="body"/>
          </p:nvPr>
        </p:nvSpPr>
        <p:spPr>
          <a:xfrm>
            <a:off x="118350" y="823050"/>
            <a:ext cx="8867100" cy="3889500"/>
          </a:xfrm>
          <a:prstGeom prst="rect">
            <a:avLst/>
          </a:prstGeom>
          <a:noFill/>
          <a:ln>
            <a:noFill/>
          </a:ln>
        </p:spPr>
        <p:txBody>
          <a:bodyPr anchorCtr="0" anchor="t" bIns="68575" lIns="68575" spcFirstLastPara="1" rIns="68575" wrap="square" tIns="68575">
            <a:noAutofit/>
          </a:bodyPr>
          <a:lstStyle/>
          <a:p>
            <a:pPr indent="-311150" lvl="0" marL="457200" rtl="0" algn="just">
              <a:spcBef>
                <a:spcPts val="900"/>
              </a:spcBef>
              <a:spcAft>
                <a:spcPts val="0"/>
              </a:spcAft>
              <a:buSzPts val="1300"/>
              <a:buChar char="●"/>
            </a:pPr>
            <a:r>
              <a:rPr b="0" lang="en" sz="1300"/>
              <a:t>Whether the non-AP/AP support DS</a:t>
            </a:r>
            <a:r>
              <a:rPr b="0" lang="en" sz="1300"/>
              <a:t>O</a:t>
            </a:r>
            <a:endParaRPr b="0" sz="1300"/>
          </a:p>
          <a:p>
            <a:pPr indent="-311150" lvl="0" marL="457200" rtl="0" algn="just">
              <a:spcBef>
                <a:spcPts val="900"/>
              </a:spcBef>
              <a:spcAft>
                <a:spcPts val="0"/>
              </a:spcAft>
              <a:buSzPts val="1300"/>
              <a:buChar char="●"/>
            </a:pPr>
            <a:r>
              <a:rPr b="0" lang="en" sz="1300"/>
              <a:t>Operating bandwidth of the non-AP/AP</a:t>
            </a:r>
            <a:endParaRPr b="0" sz="1300"/>
          </a:p>
          <a:p>
            <a:pPr indent="-311150" lvl="1" marL="914400" rtl="0" algn="just">
              <a:spcBef>
                <a:spcPts val="900"/>
              </a:spcBef>
              <a:spcAft>
                <a:spcPts val="0"/>
              </a:spcAft>
              <a:buSzPts val="1300"/>
              <a:buChar char="○"/>
            </a:pPr>
            <a:r>
              <a:rPr lang="en" sz="1300"/>
              <a:t>A non-AP bandwidth of 20MHz, 40MHz, 80MHz, 160MHz can be supported within any larger operating bandwidth of the AP. The scheme should allow smaller bandwidth non-APs so as to all accommodate low </a:t>
            </a:r>
            <a:r>
              <a:rPr lang="en" sz="1300"/>
              <a:t>power</a:t>
            </a:r>
            <a:r>
              <a:rPr lang="en" sz="1300"/>
              <a:t> and low cost non-AP implementations</a:t>
            </a:r>
            <a:r>
              <a:rPr lang="en" sz="1300">
                <a:solidFill>
                  <a:srgbClr val="FF0000"/>
                </a:solidFill>
              </a:rPr>
              <a:t> </a:t>
            </a:r>
            <a:endParaRPr b="0" sz="1300"/>
          </a:p>
          <a:p>
            <a:pPr indent="-311150" lvl="0" marL="457200" rtl="0" algn="just">
              <a:spcBef>
                <a:spcPts val="900"/>
              </a:spcBef>
              <a:spcAft>
                <a:spcPts val="0"/>
              </a:spcAft>
              <a:buSzPts val="1300"/>
              <a:buChar char="●"/>
            </a:pPr>
            <a:r>
              <a:rPr b="0" lang="en" sz="1300"/>
              <a:t>DSO switching positions of the non-AP</a:t>
            </a:r>
            <a:endParaRPr b="0" sz="1300"/>
          </a:p>
          <a:p>
            <a:pPr indent="-311150" lvl="1" marL="914400" rtl="0" algn="just">
              <a:spcBef>
                <a:spcPts val="900"/>
              </a:spcBef>
              <a:spcAft>
                <a:spcPts val="0"/>
              </a:spcAft>
              <a:buSzPts val="1300"/>
              <a:buChar char="○"/>
            </a:pPr>
            <a:r>
              <a:rPr lang="en" sz="1300"/>
              <a:t>Theoretically, </a:t>
            </a:r>
            <a:r>
              <a:rPr lang="en" sz="1300"/>
              <a:t>number</a:t>
            </a:r>
            <a:r>
              <a:rPr lang="en" sz="1300"/>
              <a:t> of new switching positions is equal to AP_bandwidth/non-AP_bandwidth -1</a:t>
            </a:r>
            <a:endParaRPr sz="1300"/>
          </a:p>
          <a:p>
            <a:pPr indent="-311150" lvl="1" marL="914400" rtl="0" algn="just">
              <a:spcBef>
                <a:spcPts val="900"/>
              </a:spcBef>
              <a:spcAft>
                <a:spcPts val="0"/>
              </a:spcAft>
              <a:buSzPts val="1300"/>
              <a:buChar char="○"/>
            </a:pPr>
            <a:r>
              <a:rPr lang="en" sz="1300"/>
              <a:t>However, in practice, the non-AP or even the AP may prefer a smaller subset of such positions.</a:t>
            </a:r>
            <a:endParaRPr sz="1300"/>
          </a:p>
          <a:p>
            <a:pPr indent="-311150" lvl="1" marL="914400" rtl="0" algn="just">
              <a:spcBef>
                <a:spcPts val="900"/>
              </a:spcBef>
              <a:spcAft>
                <a:spcPts val="0"/>
              </a:spcAft>
              <a:buSzPts val="1300"/>
              <a:buChar char="○"/>
            </a:pPr>
            <a:r>
              <a:rPr lang="en" sz="1300"/>
              <a:t>The non-AP and AP can negotiate a subset of </a:t>
            </a:r>
            <a:r>
              <a:rPr lang="en" sz="1300"/>
              <a:t>switching</a:t>
            </a:r>
            <a:r>
              <a:rPr lang="en" sz="1300"/>
              <a:t> positions in the following manner</a:t>
            </a:r>
            <a:endParaRPr sz="1300"/>
          </a:p>
          <a:p>
            <a:pPr indent="-311150" lvl="2" marL="1371600" rtl="0" algn="just">
              <a:spcBef>
                <a:spcPts val="900"/>
              </a:spcBef>
              <a:spcAft>
                <a:spcPts val="0"/>
              </a:spcAft>
              <a:buSzPts val="1300"/>
              <a:buChar char="■"/>
            </a:pPr>
            <a:r>
              <a:rPr lang="en" sz="1300"/>
              <a:t>Option 1: The non-AP provides a bitmap of the candidate switching positions and the AP echos the same or a subset</a:t>
            </a:r>
            <a:endParaRPr sz="1300"/>
          </a:p>
          <a:p>
            <a:pPr indent="-311150" lvl="2" marL="1371600" rtl="0" algn="just">
              <a:spcBef>
                <a:spcPts val="900"/>
              </a:spcBef>
              <a:spcAft>
                <a:spcPts val="0"/>
              </a:spcAft>
              <a:buSzPts val="1300"/>
              <a:buChar char="■"/>
            </a:pPr>
            <a:r>
              <a:rPr lang="en" sz="1300"/>
              <a:t>Option 2: The non-AP provides the number of switching positions and the AP decides the candidate switching positions and indicates it to the non-AP in a bitmap</a:t>
            </a:r>
            <a:endParaRPr sz="1300"/>
          </a:p>
          <a:p>
            <a:pPr indent="0" lvl="0" marL="0" marR="0" rtl="0" algn="just">
              <a:lnSpc>
                <a:spcPct val="100000"/>
              </a:lnSpc>
              <a:spcBef>
                <a:spcPts val="900"/>
              </a:spcBef>
              <a:spcAft>
                <a:spcPts val="0"/>
              </a:spcAft>
              <a:buNone/>
            </a:pPr>
            <a:r>
              <a:t/>
            </a:r>
            <a:endParaRPr b="0" sz="1300">
              <a:solidFill>
                <a:srgbClr val="000000"/>
              </a:solidFill>
            </a:endParaRPr>
          </a:p>
        </p:txBody>
      </p:sp>
      <p:sp>
        <p:nvSpPr>
          <p:cNvPr id="222" name="Google Shape;222;p33"/>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6" name="Shape 226"/>
        <p:cNvGrpSpPr/>
        <p:nvPr/>
      </p:nvGrpSpPr>
      <p:grpSpPr>
        <a:xfrm>
          <a:off x="0" y="0"/>
          <a:ext cx="0" cy="0"/>
          <a:chOff x="0" y="0"/>
          <a:chExt cx="0" cy="0"/>
        </a:xfrm>
      </p:grpSpPr>
      <p:sp>
        <p:nvSpPr>
          <p:cNvPr id="227" name="Google Shape;227;p34"/>
          <p:cNvSpPr txBox="1"/>
          <p:nvPr>
            <p:ph type="title"/>
          </p:nvPr>
        </p:nvSpPr>
        <p:spPr>
          <a:xfrm>
            <a:off x="404733" y="502774"/>
            <a:ext cx="8630400" cy="378000"/>
          </a:xfrm>
          <a:prstGeom prst="rect">
            <a:avLst/>
          </a:prstGeom>
          <a:noFill/>
          <a:ln>
            <a:noFill/>
          </a:ln>
        </p:spPr>
        <p:txBody>
          <a:bodyPr anchorCtr="0" anchor="ctr" bIns="68575" lIns="68575" spcFirstLastPara="1" rIns="68575" wrap="square" tIns="68575">
            <a:noAutofit/>
          </a:bodyPr>
          <a:lstStyle/>
          <a:p>
            <a:pPr indent="0" lvl="0" marL="0" marR="0" rtl="0" algn="l">
              <a:lnSpc>
                <a:spcPct val="85000"/>
              </a:lnSpc>
              <a:spcBef>
                <a:spcPts val="0"/>
              </a:spcBef>
              <a:spcAft>
                <a:spcPts val="0"/>
              </a:spcAft>
              <a:buClr>
                <a:schemeClr val="dk2"/>
              </a:buClr>
              <a:buSzPts val="1100"/>
              <a:buFont typeface="Arial"/>
              <a:buNone/>
            </a:pPr>
            <a:r>
              <a:rPr lang="en" sz="2000"/>
              <a:t>Capability details (2)</a:t>
            </a:r>
            <a:endParaRPr sz="2000"/>
          </a:p>
        </p:txBody>
      </p:sp>
      <p:sp>
        <p:nvSpPr>
          <p:cNvPr id="228" name="Google Shape;228;p34"/>
          <p:cNvSpPr txBox="1"/>
          <p:nvPr>
            <p:ph idx="1" type="body"/>
          </p:nvPr>
        </p:nvSpPr>
        <p:spPr>
          <a:xfrm>
            <a:off x="118350" y="823050"/>
            <a:ext cx="8867100" cy="3889500"/>
          </a:xfrm>
          <a:prstGeom prst="rect">
            <a:avLst/>
          </a:prstGeom>
          <a:noFill/>
          <a:ln>
            <a:noFill/>
          </a:ln>
        </p:spPr>
        <p:txBody>
          <a:bodyPr anchorCtr="0" anchor="t" bIns="68575" lIns="68575" spcFirstLastPara="1" rIns="68575" wrap="square" tIns="68575">
            <a:noAutofit/>
          </a:bodyPr>
          <a:lstStyle/>
          <a:p>
            <a:pPr indent="-311150" lvl="0" marL="457200" rtl="0" algn="just">
              <a:spcBef>
                <a:spcPts val="900"/>
              </a:spcBef>
              <a:spcAft>
                <a:spcPts val="0"/>
              </a:spcAft>
              <a:buSzPts val="1300"/>
              <a:buChar char="●"/>
            </a:pPr>
            <a:r>
              <a:rPr b="0" lang="en" sz="1300"/>
              <a:t>Switching delay requirement</a:t>
            </a:r>
            <a:endParaRPr b="0" sz="1300"/>
          </a:p>
          <a:p>
            <a:pPr indent="-311150" lvl="1" marL="914400" rtl="0" algn="just">
              <a:spcBef>
                <a:spcPts val="900"/>
              </a:spcBef>
              <a:spcAft>
                <a:spcPts val="0"/>
              </a:spcAft>
              <a:buSzPts val="1300"/>
              <a:buChar char="○"/>
            </a:pPr>
            <a:r>
              <a:rPr lang="en" sz="1300"/>
              <a:t>This is indicated by the non-AP to the AP which provides for it through the MAC padding in the subband switch control frame</a:t>
            </a:r>
            <a:endParaRPr sz="1300"/>
          </a:p>
          <a:p>
            <a:pPr indent="-311150" lvl="1" marL="914400" rtl="0" algn="just">
              <a:spcBef>
                <a:spcPts val="900"/>
              </a:spcBef>
              <a:spcAft>
                <a:spcPts val="0"/>
              </a:spcAft>
              <a:buSzPts val="1300"/>
              <a:buChar char="○"/>
            </a:pPr>
            <a:r>
              <a:rPr lang="en" sz="1300"/>
              <a:t>The non-AP may have different switching delay requirements for DSO for different operating modes. For example, when DSO is used with EMLSR enabled vs. when DSO is used with EMLSR disabled and both values would need to be indicated in case the non-AP supports EMLSR</a:t>
            </a:r>
            <a:endParaRPr sz="1300"/>
          </a:p>
          <a:p>
            <a:pPr indent="-311150" lvl="0" marL="457200" rtl="0" algn="just">
              <a:spcBef>
                <a:spcPts val="900"/>
              </a:spcBef>
              <a:spcAft>
                <a:spcPts val="0"/>
              </a:spcAft>
              <a:buSzPts val="1300"/>
              <a:buChar char="●"/>
            </a:pPr>
            <a:r>
              <a:rPr b="0" lang="en" sz="1300"/>
              <a:t>2 or 1 initial control frame</a:t>
            </a:r>
            <a:r>
              <a:rPr b="0" lang="en" sz="1300"/>
              <a:t> requirement</a:t>
            </a:r>
            <a:endParaRPr b="0" sz="1300"/>
          </a:p>
          <a:p>
            <a:pPr indent="-311150" lvl="1" marL="914400" rtl="0" algn="just">
              <a:spcBef>
                <a:spcPts val="900"/>
              </a:spcBef>
              <a:spcAft>
                <a:spcPts val="0"/>
              </a:spcAft>
              <a:buSzPts val="1300"/>
              <a:buChar char="○"/>
            </a:pPr>
            <a:r>
              <a:rPr lang="en" sz="1300"/>
              <a:t>In order to provide a response in the new switched part of the bandwidth, whether the non-AP requires 2 initial control frames or just 1 initial control frame</a:t>
            </a:r>
            <a:endParaRPr b="0" sz="1300"/>
          </a:p>
          <a:p>
            <a:pPr indent="0" lvl="0" marL="0" marR="0" rtl="0" algn="just">
              <a:lnSpc>
                <a:spcPct val="100000"/>
              </a:lnSpc>
              <a:spcBef>
                <a:spcPts val="900"/>
              </a:spcBef>
              <a:spcAft>
                <a:spcPts val="0"/>
              </a:spcAft>
              <a:buNone/>
            </a:pPr>
            <a:r>
              <a:t/>
            </a:r>
            <a:endParaRPr b="0" sz="1300">
              <a:solidFill>
                <a:srgbClr val="000000"/>
              </a:solidFill>
            </a:endParaRPr>
          </a:p>
        </p:txBody>
      </p:sp>
      <p:sp>
        <p:nvSpPr>
          <p:cNvPr id="229" name="Google Shape;229;p34"/>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