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4" d="100"/>
          <a:sy n="74" d="100"/>
        </p:scale>
        <p:origin x="158"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2024-01-14</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January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2024</a:t>
            </a:r>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2024</a:t>
            </a:r>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January 2024</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January 2024</a:t>
            </a:r>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January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January 2024</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January 2024</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2024</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2024</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2024</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2024</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2024</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2024</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a:p>
        </p:txBody>
      </p:sp>
      <p:sp>
        <p:nvSpPr>
          <p:cNvPr id="5" name="Date Placeholder 4"/>
          <p:cNvSpPr>
            <a:spLocks noGrp="1"/>
          </p:cNvSpPr>
          <p:nvPr>
            <p:ph type="dt" idx="15"/>
          </p:nvPr>
        </p:nvSpPr>
        <p:spPr/>
        <p:txBody>
          <a:bodyPr/>
          <a:lstStyle/>
          <a:p>
            <a:r>
              <a:rPr lang="en-US"/>
              <a:t>January 2024</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January 2024</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3338</TotalTime>
  <Words>3646</Words>
  <Application>Microsoft Office PowerPoint</Application>
  <PresentationFormat>Widescreen</PresentationFormat>
  <Paragraphs>366</Paragraphs>
  <Slides>28</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Calibri</vt:lpstr>
      <vt:lpstr>Helvetica</vt:lpstr>
      <vt:lpstr>Lucida Grande</vt:lpstr>
      <vt:lpstr>Monotype Sorts</vt:lpstr>
      <vt:lpstr>Montserrat</vt:lpstr>
      <vt:lpstr>Times New Roman</vt:lpstr>
      <vt:lpstr>Office Theme</vt:lpstr>
      <vt:lpstr>Document</vt:lpstr>
      <vt:lpstr>2nd  Vice Chair Report November 2023</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108</cp:revision>
  <cp:lastPrinted>1601-01-01T00:00:00Z</cp:lastPrinted>
  <dcterms:created xsi:type="dcterms:W3CDTF">2018-05-05T22:00:08Z</dcterms:created>
  <dcterms:modified xsi:type="dcterms:W3CDTF">2024-01-14T15:52:53Z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