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95" r:id="rId16"/>
    <p:sldId id="286" r:id="rId17"/>
    <p:sldId id="263" r:id="rId18"/>
    <p:sldId id="287" r:id="rId19"/>
    <p:sldId id="288" r:id="rId20"/>
    <p:sldId id="289" r:id="rId21"/>
    <p:sldId id="290" r:id="rId22"/>
    <p:sldId id="264" r:id="rId23"/>
    <p:sldId id="274" r:id="rId24"/>
    <p:sldId id="275" r:id="rId25"/>
    <p:sldId id="276" r:id="rId26"/>
    <p:sldId id="277" r:id="rId27"/>
    <p:sldId id="278" r:id="rId28"/>
    <p:sldId id="279"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 id="295"/>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777" autoAdjust="0"/>
    <p:restoredTop sz="94660"/>
  </p:normalViewPr>
  <p:slideViewPr>
    <p:cSldViewPr>
      <p:cViewPr varScale="1">
        <p:scale>
          <a:sx n="129" d="100"/>
          <a:sy n="129" d="100"/>
        </p:scale>
        <p:origin x="208" y="8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802.11-23/2132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802.11-23/2132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January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2024</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2024</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2024</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802.11-23/2132r1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sp>
        <p:nvSpPr>
          <p:cNvPr id="6" name="Date Placeholder 3"/>
          <p:cNvSpPr>
            <a:spLocks noGrp="1"/>
          </p:cNvSpPr>
          <p:nvPr>
            <p:ph type="dt" idx="10"/>
          </p:nvPr>
        </p:nvSpPr>
        <p:spPr/>
        <p:txBody>
          <a:bodyPr/>
          <a:lstStyle/>
          <a:p>
            <a:r>
              <a:rPr lang="en-GB"/>
              <a:t>January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IEEE 802 wireless interim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January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93468-69AC-A8D7-F95E-06BDF63A1E9E}"/>
              </a:ext>
            </a:extLst>
          </p:cNvPr>
          <p:cNvSpPr>
            <a:spLocks noGrp="1"/>
          </p:cNvSpPr>
          <p:nvPr>
            <p:ph type="title"/>
          </p:nvPr>
        </p:nvSpPr>
        <p:spPr/>
        <p:txBody>
          <a:bodyPr/>
          <a:lstStyle/>
          <a:p>
            <a:r>
              <a:rPr lang="en-US" dirty="0"/>
              <a:t>Straw Poll</a:t>
            </a:r>
            <a:br>
              <a:rPr lang="en-US" dirty="0"/>
            </a:br>
            <a:r>
              <a:rPr lang="en-US" dirty="0"/>
              <a:t>(related to 11-24/148r0)</a:t>
            </a:r>
          </a:p>
        </p:txBody>
      </p:sp>
      <p:sp>
        <p:nvSpPr>
          <p:cNvPr id="3" name="Content Placeholder 2">
            <a:extLst>
              <a:ext uri="{FF2B5EF4-FFF2-40B4-BE49-F238E27FC236}">
                <a16:creationId xmlns:a16="http://schemas.microsoft.com/office/drawing/2014/main" id="{11526790-1B2C-2DB7-CEBF-8C5FA0EB8371}"/>
              </a:ext>
            </a:extLst>
          </p:cNvPr>
          <p:cNvSpPr>
            <a:spLocks noGrp="1"/>
          </p:cNvSpPr>
          <p:nvPr>
            <p:ph idx="1"/>
          </p:nvPr>
        </p:nvSpPr>
        <p:spPr/>
        <p:txBody>
          <a:bodyPr/>
          <a:lstStyle/>
          <a:p>
            <a:r>
              <a:rPr lang="en-US" dirty="0">
                <a:effectLst/>
                <a:latin typeface="+mn-lt"/>
                <a:ea typeface="Calibri" panose="020F0502020204030204" pitchFamily="34" charset="0"/>
              </a:rPr>
              <a:t>802.11 </a:t>
            </a:r>
            <a:r>
              <a:rPr lang="en-US" dirty="0" err="1">
                <a:effectLst/>
                <a:latin typeface="+mn-lt"/>
                <a:ea typeface="Calibri" panose="020F0502020204030204" pitchFamily="34" charset="0"/>
              </a:rPr>
              <a:t>Coex</a:t>
            </a:r>
            <a:r>
              <a:rPr lang="en-US" dirty="0">
                <a:effectLst/>
                <a:latin typeface="+mn-lt"/>
                <a:ea typeface="Calibri" panose="020F0502020204030204" pitchFamily="34" charset="0"/>
              </a:rPr>
              <a:t> SC recommends that 802.15.4ab considers adopting a mandatory coexistence mechanism to enable shared use of the spectrum and adequate performance between 802.11 and 802.15.4ab. This mandatory </a:t>
            </a:r>
            <a:r>
              <a:rPr lang="en-US" dirty="0" err="1">
                <a:effectLst/>
                <a:latin typeface="+mn-lt"/>
                <a:ea typeface="Calibri" panose="020F0502020204030204" pitchFamily="34" charset="0"/>
              </a:rPr>
              <a:t>coex</a:t>
            </a:r>
            <a:r>
              <a:rPr lang="en-US" dirty="0">
                <a:effectLst/>
                <a:latin typeface="+mn-lt"/>
                <a:ea typeface="Calibri" panose="020F0502020204030204" pitchFamily="34" charset="0"/>
              </a:rPr>
              <a:t> mechanism should consist of one or more of LBT or other techniques</a:t>
            </a:r>
          </a:p>
          <a:p>
            <a:endParaRPr lang="en-US" dirty="0"/>
          </a:p>
          <a:p>
            <a:r>
              <a:rPr lang="en-US" dirty="0"/>
              <a:t>Y-N-A: 44 – 13 - 0</a:t>
            </a:r>
          </a:p>
        </p:txBody>
      </p:sp>
      <p:sp>
        <p:nvSpPr>
          <p:cNvPr id="4" name="Slide Number Placeholder 3">
            <a:extLst>
              <a:ext uri="{FF2B5EF4-FFF2-40B4-BE49-F238E27FC236}">
                <a16:creationId xmlns:a16="http://schemas.microsoft.com/office/drawing/2014/main" id="{CD4C918C-2AD1-73D3-09CD-5D44F42AD13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E5954C2-1FF9-54FF-8D1D-E2316BBBD865}"/>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439F3BB-44BC-930B-CDF3-9D790D329847}"/>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2013037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2127168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t>Coex</a:t>
            </a:r>
            <a:r>
              <a:rPr lang="en-GB" dirty="0"/>
              <a:t> SC March 2024</a:t>
            </a:r>
          </a:p>
          <a:p>
            <a:pPr>
              <a:buFont typeface="Arial" panose="020B0604020202020204" pitchFamily="34" charset="0"/>
              <a:buChar char="•"/>
            </a:pPr>
            <a:r>
              <a:rPr lang="en-GB" dirty="0"/>
              <a:t>Tutorial: AFC / DSA (Monday EVE as 802 tutorial or in </a:t>
            </a:r>
            <a:r>
              <a:rPr lang="en-GB" dirty="0" err="1"/>
              <a:t>Coex</a:t>
            </a:r>
            <a:r>
              <a:rPr lang="en-GB" dirty="0"/>
              <a:t>)</a:t>
            </a:r>
          </a:p>
          <a:p>
            <a:pPr>
              <a:buFont typeface="Arial" panose="020B0604020202020204" pitchFamily="34" charset="0"/>
              <a:buChar char="•"/>
            </a:pPr>
            <a:r>
              <a:rPr lang="en-GB" dirty="0"/>
              <a:t>ETSI BRAN #123 update</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Etc. </a:t>
            </a:r>
          </a:p>
          <a:p>
            <a:pPr>
              <a:buFont typeface="Arial" panose="020B0604020202020204" pitchFamily="34" charset="0"/>
              <a:buChar char="•"/>
            </a:pPr>
            <a:endParaRPr lang="en-GB" dirty="0"/>
          </a:p>
          <a:p>
            <a:pPr>
              <a:buFont typeface="Arial" panose="020B0604020202020204" pitchFamily="34" charset="0"/>
              <a:buChar char="•"/>
            </a:pPr>
            <a:r>
              <a:rPr lang="en-GB" dirty="0"/>
              <a:t>Joint session with 15.4.ab</a:t>
            </a:r>
          </a:p>
          <a:p>
            <a:pPr lvl="1">
              <a:buFont typeface="Arial" panose="020B0604020202020204" pitchFamily="34" charset="0"/>
              <a:buChar char="•"/>
            </a:pPr>
            <a:r>
              <a:rPr lang="en-GB" dirty="0"/>
              <a:t>Tuesday EVE</a:t>
            </a:r>
          </a:p>
          <a:p>
            <a:pPr lvl="1">
              <a:buFont typeface="Arial" panose="020B0604020202020204" pitchFamily="34" charset="0"/>
              <a:buChar char="•"/>
            </a:pPr>
            <a:r>
              <a:rPr lang="en-GB" dirty="0"/>
              <a:t>What to bring forward as </a:t>
            </a:r>
            <a:r>
              <a:rPr lang="en-GB" dirty="0" err="1"/>
              <a:t>Coex</a:t>
            </a:r>
            <a:r>
              <a:rPr lang="en-GB" dirty="0"/>
              <a:t>?  Who will take the lead?</a:t>
            </a:r>
          </a:p>
          <a:p>
            <a:pPr>
              <a:buFont typeface="Arial" panose="020B0604020202020204" pitchFamily="34" charset="0"/>
              <a:buChar char="•"/>
            </a:pPr>
            <a:r>
              <a:rPr lang="en-GB" dirty="0" err="1"/>
              <a:t>Coex</a:t>
            </a:r>
            <a:r>
              <a:rPr lang="en-GB" dirty="0"/>
              <a:t> only sessions:</a:t>
            </a:r>
          </a:p>
          <a:p>
            <a:pPr lvl="1">
              <a:buFont typeface="Arial" panose="020B0604020202020204" pitchFamily="34" charset="0"/>
              <a:buChar char="•"/>
            </a:pPr>
            <a:r>
              <a:rPr lang="en-GB" dirty="0"/>
              <a:t>One before and one after Joint </a:t>
            </a:r>
            <a:r>
              <a:rPr lang="en-GB" dirty="0" err="1"/>
              <a:t>Sesion</a:t>
            </a:r>
            <a:r>
              <a:rPr lang="en-GB" dirty="0"/>
              <a:t>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January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One Telco (.15.4ab joint with </a:t>
            </a:r>
            <a:r>
              <a:rPr lang="en-US" dirty="0" err="1"/>
              <a:t>Coex</a:t>
            </a:r>
            <a:r>
              <a:rPr lang="en-US" dirty="0"/>
              <a:t>?) to discuss </a:t>
            </a:r>
            <a:r>
              <a:rPr lang="en-US" dirty="0" err="1"/>
              <a:t>coex</a:t>
            </a:r>
            <a:r>
              <a:rPr lang="en-US" dirty="0"/>
              <a:t> related comments to current 15.4ab draft?</a:t>
            </a:r>
          </a:p>
          <a:p>
            <a:endParaRPr lang="en-US" dirty="0"/>
          </a:p>
          <a:p>
            <a:r>
              <a:rPr lang="en-US" dirty="0"/>
              <a:t>Use 15.4ab telco slot: </a:t>
            </a:r>
            <a:r>
              <a:rPr lang="en-GB" b="1" dirty="0">
                <a:effectLst/>
                <a:latin typeface="Helvetica Neue" panose="02000503000000020004" pitchFamily="2" charset="0"/>
              </a:rPr>
              <a:t>Tuesday 6am PT / 9am ET</a:t>
            </a:r>
            <a:endParaRPr lang="en-GB" dirty="0">
              <a:effectLst/>
              <a:latin typeface="Helvetica Neue" panose="02000503000000020004" pitchFamily="2" charset="0"/>
            </a:endParaRP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3525395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January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4255502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January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592416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4186714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January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BRAN#123</a:t>
            </a:r>
          </a:p>
          <a:p>
            <a:pPr lvl="2"/>
            <a:r>
              <a:rPr lang="en-GB" dirty="0"/>
              <a:t>19 Feb 2024</a:t>
            </a:r>
          </a:p>
          <a:p>
            <a:pPr lvl="1"/>
            <a:r>
              <a:rPr lang="en-GB" dirty="0"/>
              <a:t>BRAN#124</a:t>
            </a:r>
          </a:p>
          <a:p>
            <a:pPr lvl="2"/>
            <a:r>
              <a:rPr lang="en-GB" dirty="0"/>
              <a:t>07 Jun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2024-19-16, PM1 (13:30 – 16:30h)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=m52d3cfcbe64c546bb12b4c25d9710ab3</a:t>
            </a:r>
          </a:p>
          <a:p>
            <a:r>
              <a:rPr lang="en-US" dirty="0"/>
              <a:t>Tuesday, 2024-19-16, EVE (19:30 – 21:30h)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=m67b37cf795f796eb9b69237199793089</a:t>
            </a:r>
          </a:p>
          <a:p>
            <a:r>
              <a:rPr lang="en-US" dirty="0"/>
              <a:t>Wednesday, 2024-19-17, AM2 (10:30 – 12:30h)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=m363f592d6452188a469e45110a5574f9</a:t>
            </a:r>
          </a:p>
          <a:p>
            <a:pPr marL="0" indent="0"/>
            <a:endParaRPr lang="en-US" dirty="0"/>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11-23/2130r1</a:t>
            </a:r>
            <a:r>
              <a:rPr lang="en-US" dirty="0"/>
              <a:t>.</a:t>
            </a:r>
          </a:p>
          <a:p>
            <a:endParaRPr lang="en-US" dirty="0"/>
          </a:p>
          <a:p>
            <a:r>
              <a:rPr lang="en-US" dirty="0"/>
              <a:t>Mover: Al Patrick</a:t>
            </a:r>
          </a:p>
          <a:p>
            <a:r>
              <a:rPr lang="en-US" dirty="0"/>
              <a:t>Second: Stuart Kerry</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11-23/2112r0.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1124</TotalTime>
  <Words>1560</Words>
  <Application>Microsoft Macintosh PowerPoint</Application>
  <PresentationFormat>Widescreen</PresentationFormat>
  <Paragraphs>242</Paragraphs>
  <Slides>28</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 Unicode MS</vt:lpstr>
      <vt:lpstr>Arial</vt:lpstr>
      <vt:lpstr>Helvetica Neue</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January IEEE 802 wireless interim session</vt:lpstr>
      <vt:lpstr>(3) Coex modus operandi &amp; Topics of interest</vt:lpstr>
      <vt:lpstr>Coex SC is a member-contribution-driven process</vt:lpstr>
      <vt:lpstr>Coex SC Topic of interest / discussion items</vt:lpstr>
      <vt:lpstr>(4) Submissions &amp; Technical discussion items</vt:lpstr>
      <vt:lpstr>Straw Poll (related to 11-24/148r0)</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58</cp:revision>
  <cp:lastPrinted>1601-01-01T00:00:00Z</cp:lastPrinted>
  <dcterms:created xsi:type="dcterms:W3CDTF">2023-03-14T15:47:57Z</dcterms:created>
  <dcterms:modified xsi:type="dcterms:W3CDTF">2024-01-18T13:19:30Z</dcterms:modified>
</cp:coreProperties>
</file>