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52" r:id="rId49"/>
    <p:sldId id="315" r:id="rId50"/>
    <p:sldId id="312" r:id="rId51"/>
    <p:sldId id="318" r:id="rId52"/>
    <p:sldId id="472" r:id="rId53"/>
    <p:sldId id="473" r:id="rId54"/>
    <p:sldId id="474" r:id="rId55"/>
    <p:sldId id="480" r:id="rId56"/>
    <p:sldId id="259" r:id="rId57"/>
    <p:sldId id="260" r:id="rId58"/>
    <p:sldId id="261" r:id="rId59"/>
    <p:sldId id="2525" r:id="rId60"/>
    <p:sldId id="2555" r:id="rId61"/>
    <p:sldId id="2556" r:id="rId62"/>
    <p:sldId id="2557" r:id="rId63"/>
    <p:sldId id="2558"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122531</TotalTime>
  <Words>5716</Words>
  <Application>Microsoft Office PowerPoint</Application>
  <PresentationFormat>Widescreen</PresentationFormat>
  <Paragraphs>887</Paragraphs>
  <Slides>63</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742</cp:revision>
  <cp:lastPrinted>1601-01-01T00:00:00Z</cp:lastPrinted>
  <dcterms:created xsi:type="dcterms:W3CDTF">2018-08-06T10:28:59Z</dcterms:created>
  <dcterms:modified xsi:type="dcterms:W3CDTF">2024-01-18T22:59:19Z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