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578" r:id="rId2"/>
    <p:sldId id="1573" r:id="rId3"/>
    <p:sldId id="1580" r:id="rId4"/>
    <p:sldId id="1581" r:id="rId5"/>
    <p:sldId id="1579" r:id="rId6"/>
  </p:sldIdLst>
  <p:sldSz cx="12192000" cy="6858000"/>
  <p:notesSz cx="7023100" cy="93091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52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23/2122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723-04-0amp-amp-sg-meeting-agenda-for-nov-plenary-202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Nov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2023 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SG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2023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Hao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 Wang (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Tencent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4 AMP SG meetings were </a:t>
            </a:r>
            <a:r>
              <a:rPr lang="en-GB" altLang="en-US" dirty="0" smtClean="0"/>
              <a:t>planned but </a:t>
            </a:r>
            <a:r>
              <a:rPr lang="en-GB" altLang="en-US" dirty="0" smtClean="0"/>
              <a:t>AMP SG adjourned after 3</a:t>
            </a:r>
            <a:r>
              <a:rPr lang="en-GB" altLang="en-US" baseline="30000" dirty="0" smtClean="0"/>
              <a:t>rd</a:t>
            </a:r>
            <a:r>
              <a:rPr lang="en-GB" altLang="en-US" dirty="0" smtClean="0"/>
              <a:t> meeting since all work was done for the week.</a:t>
            </a:r>
            <a:endParaRPr lang="en-GB" altLang="en-U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3 </a:t>
            </a:r>
            <a:r>
              <a:rPr lang="en-GB" altLang="en-US" dirty="0" smtClean="0"/>
              <a:t>technical submissions were presented and discussed to assist PAR/CSD document development</a:t>
            </a:r>
            <a:r>
              <a:rPr lang="en-GB" altLang="en-US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AMP PAR/CSD documents were updated based on discussion consensus.</a:t>
            </a:r>
            <a:endParaRPr lang="en-GB" altLang="en-U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The AMP SG approved </a:t>
            </a:r>
            <a:r>
              <a:rPr lang="en-GB" altLang="en-US" dirty="0" smtClean="0"/>
              <a:t>an AMP </a:t>
            </a:r>
            <a:r>
              <a:rPr lang="en-GB" altLang="en-US" dirty="0" smtClean="0"/>
              <a:t>PAR </a:t>
            </a:r>
            <a:r>
              <a:rPr lang="en-GB" altLang="en-US" dirty="0" smtClean="0"/>
              <a:t>doc </a:t>
            </a:r>
            <a:r>
              <a:rPr lang="en-GB" altLang="en-US" dirty="0" smtClean="0"/>
              <a:t>(</a:t>
            </a:r>
            <a:r>
              <a:rPr lang="en-GB" altLang="en-US" dirty="0" smtClean="0"/>
              <a:t>11-23/1006r4) </a:t>
            </a:r>
            <a:r>
              <a:rPr lang="en-GB" altLang="en-US" dirty="0" smtClean="0"/>
              <a:t>and </a:t>
            </a:r>
            <a:r>
              <a:rPr lang="en-GB" altLang="en-US" dirty="0" smtClean="0"/>
              <a:t>an AMP </a:t>
            </a:r>
            <a:r>
              <a:rPr lang="en-GB" altLang="en-US" dirty="0" smtClean="0"/>
              <a:t>CSD draft (</a:t>
            </a:r>
            <a:r>
              <a:rPr lang="en-GB" altLang="en-US" dirty="0" smtClean="0"/>
              <a:t>11-23/1212r2) </a:t>
            </a:r>
            <a:r>
              <a:rPr lang="en-GB" altLang="en-US" dirty="0" smtClean="0"/>
              <a:t>for WG motion to be submitted to 802 EC for pre-view</a:t>
            </a:r>
            <a:r>
              <a:rPr lang="en-GB" altLang="en-US" dirty="0" smtClean="0"/>
              <a:t>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</a:t>
            </a:r>
            <a:r>
              <a:rPr lang="en-GB" altLang="en-US" dirty="0" smtClean="0"/>
              <a:t>SG agenda for this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mentor.ieee.org/802.11/dcn/23/11-23-1723-04-0amp-amp-sg-meeting-agenda-for-nov-plenary-2023.pptx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SG work: </a:t>
            </a:r>
          </a:p>
          <a:p>
            <a:pPr marL="514350" lvl="1" indent="0"/>
            <a:r>
              <a:rPr lang="en-US" altLang="en-GB" dirty="0" smtClean="0"/>
              <a:t>PAR/CSD </a:t>
            </a:r>
            <a:r>
              <a:rPr lang="en-US" altLang="en-GB" dirty="0" smtClean="0"/>
              <a:t>development and tech contribution discussion.</a:t>
            </a:r>
            <a:endParaRPr lang="en-US" alt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SG’s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SG </a:t>
            </a: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Motion #1: AMP </a:t>
            </a:r>
            <a:r>
              <a:rPr lang="en-US" altLang="en-US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PAR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altLang="zh-CN" sz="1800" dirty="0"/>
              <a:t>Believing that the PAR contained in the document referenced below meets IEEE-SA guidelines,</a:t>
            </a:r>
            <a:endParaRPr lang="en-CA" altLang="zh-CN" sz="1800" dirty="0"/>
          </a:p>
          <a:p>
            <a:pPr marL="0" lvl="0" indent="0">
              <a:buNone/>
            </a:pPr>
            <a:r>
              <a:rPr lang="en-GB" altLang="zh-CN" sz="1800" dirty="0"/>
              <a:t>Request that the PAR contained in 11-23/1006r4 &lt;https://mentor.ieee.org/802.11/dcn/23/11-23-1006-04-0amp-ieee-802-11-amp-sg-proposed-par.docx&gt; be posted to the IEEE 802 Executive Committee (EC) agenda for WG 802 preview and EC approval to submit to </a:t>
            </a:r>
            <a:r>
              <a:rPr lang="en-GB" altLang="zh-CN" sz="1800" dirty="0" err="1"/>
              <a:t>NesCom</a:t>
            </a:r>
            <a:r>
              <a:rPr lang="en-GB" altLang="zh-CN" sz="1800" dirty="0"/>
              <a:t>. </a:t>
            </a:r>
          </a:p>
          <a:p>
            <a:pPr marL="0" marR="0" indent="0" eaLnBrk="0" hangingPunct="0">
              <a:buNone/>
              <a:defRPr/>
            </a:pPr>
            <a:endParaRPr lang="en-GB" altLang="zh-CN" sz="1800" dirty="0"/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Moved by Bo Sun on behalf of AMP SG</a:t>
            </a:r>
          </a:p>
          <a:p>
            <a:pPr marL="0" marR="0" indent="0" eaLnBrk="0" hangingPunct="0">
              <a:buNone/>
              <a:defRPr/>
            </a:pPr>
            <a:endParaRPr lang="en-GB" altLang="zh-CN" sz="1800" dirty="0"/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AMP SG Vote: </a:t>
            </a:r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Moved: Rakesh </a:t>
            </a:r>
            <a:r>
              <a:rPr lang="en-GB" altLang="zh-CN" sz="1800" dirty="0" err="1"/>
              <a:t>Taori</a:t>
            </a:r>
            <a:endParaRPr lang="en-GB" altLang="zh-CN" sz="1800" dirty="0"/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Seconded: Bin Tian</a:t>
            </a:r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Result: 82 Y/20 N/5 A</a:t>
            </a:r>
            <a:endParaRPr lang="en-GB" altLang="zh-CN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7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SG </a:t>
            </a: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Motion </a:t>
            </a:r>
            <a:r>
              <a:rPr lang="en-US" altLang="en-US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#2: </a:t>
            </a: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AMP </a:t>
            </a:r>
            <a:r>
              <a:rPr lang="en-US" altLang="en-US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CSD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altLang="zh-CN" sz="1800" dirty="0"/>
              <a:t>Believing that the CSD contained in the document referenced below meets IEEE 802 guidelines,</a:t>
            </a:r>
            <a:endParaRPr lang="en-CA" altLang="zh-CN" sz="1800" dirty="0"/>
          </a:p>
          <a:p>
            <a:pPr marL="0" lvl="0" indent="0">
              <a:buNone/>
            </a:pPr>
            <a:r>
              <a:rPr lang="en-GB" altLang="zh-CN" sz="1800" dirty="0"/>
              <a:t>Request that the CSD contained in 11-23/1212r2 &lt;https://mentor.ieee.org/802.11/dcn/23/11-23-1212-02-0amp-ieee-802-11-amp-sg-proposed-csd.docx&gt; be posted to the IEEE 802 Executive Committee (EC) agenda for WG 802 preview and EC approval.</a:t>
            </a:r>
            <a:endParaRPr lang="en-CA" altLang="zh-CN" sz="1800" dirty="0"/>
          </a:p>
          <a:p>
            <a:pPr marL="0" marR="0" indent="0" eaLnBrk="0" hangingPunct="0">
              <a:buNone/>
              <a:defRPr/>
            </a:pPr>
            <a:endParaRPr lang="en-GB" altLang="zh-CN" sz="1800" dirty="0"/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Moved by Bo Sun on behalf of AMP SG</a:t>
            </a:r>
          </a:p>
          <a:p>
            <a:pPr marL="0" marR="0" indent="0" eaLnBrk="0" hangingPunct="0">
              <a:buNone/>
              <a:defRPr/>
            </a:pPr>
            <a:endParaRPr lang="en-GB" altLang="zh-CN" sz="1800" dirty="0"/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AMP SG Vote: </a:t>
            </a:r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Moved: Bin Tian</a:t>
            </a:r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Seconded:  Rakesh </a:t>
            </a:r>
            <a:r>
              <a:rPr lang="en-GB" altLang="zh-CN" sz="1800" dirty="0" err="1"/>
              <a:t>Taori</a:t>
            </a:r>
            <a:endParaRPr lang="en-GB" altLang="zh-CN" sz="1800" dirty="0"/>
          </a:p>
          <a:p>
            <a:pPr marL="0" marR="0" indent="0" eaLnBrk="0" hangingPunct="0">
              <a:buNone/>
              <a:defRPr/>
            </a:pPr>
            <a:r>
              <a:rPr lang="en-GB" altLang="zh-CN" sz="1800" dirty="0"/>
              <a:t>Result: 82 Y/9 N/11 A</a:t>
            </a:r>
            <a:endParaRPr lang="en-GB" altLang="zh-CN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3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/>
              <a:t>S</a:t>
            </a:r>
            <a:r>
              <a:rPr lang="en-US" altLang="zh-CN" dirty="0" smtClean="0"/>
              <a:t>G Timeline Update and Teleconference Plan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2133600" y="4362332"/>
            <a:ext cx="8136467" cy="2114668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AMP </a:t>
            </a:r>
            <a:r>
              <a:rPr lang="en-US" dirty="0"/>
              <a:t>SG teleconference plan after </a:t>
            </a:r>
            <a:r>
              <a:rPr lang="en-US" dirty="0" smtClean="0"/>
              <a:t>Nov</a:t>
            </a:r>
            <a:r>
              <a:rPr lang="en-US" dirty="0" smtClean="0"/>
              <a:t> 802 plenary </a:t>
            </a:r>
            <a:r>
              <a:rPr lang="en-US" dirty="0"/>
              <a:t>session:</a:t>
            </a:r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kern="0" dirty="0" smtClean="0"/>
              <a:t>Dec 5</a:t>
            </a:r>
            <a:r>
              <a:rPr lang="en-US" altLang="zh-CN" sz="2400" kern="0" baseline="30000" dirty="0" smtClean="0"/>
              <a:t>th</a:t>
            </a:r>
            <a:r>
              <a:rPr lang="en-US" altLang="zh-CN" sz="2400" kern="0" dirty="0" smtClean="0"/>
              <a:t>, 9:00am</a:t>
            </a:r>
            <a:r>
              <a:rPr lang="en-US" altLang="zh-CN" sz="2400" kern="0" dirty="0"/>
              <a:t>, ET; 2 hours, </a:t>
            </a:r>
            <a:r>
              <a:rPr lang="en-US" altLang="zh-CN" sz="2400" kern="0" dirty="0" err="1"/>
              <a:t>webex</a:t>
            </a:r>
            <a:endParaRPr lang="en-US" altLang="zh-CN" sz="2400" kern="0" dirty="0"/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kern="0" dirty="0" smtClean="0"/>
              <a:t>Dec 19</a:t>
            </a:r>
            <a:r>
              <a:rPr lang="en-US" altLang="zh-CN" sz="2400" kern="0" baseline="30000" dirty="0" smtClean="0"/>
              <a:t>th</a:t>
            </a:r>
            <a:r>
              <a:rPr lang="en-US" altLang="zh-CN" sz="2400" kern="0" dirty="0" smtClean="0"/>
              <a:t>, 9:00am</a:t>
            </a:r>
            <a:r>
              <a:rPr lang="en-US" altLang="zh-CN" sz="2400" kern="0" dirty="0"/>
              <a:t>, ET; 2 hours, </a:t>
            </a:r>
            <a:r>
              <a:rPr lang="en-US" altLang="zh-CN" sz="2400" kern="0" dirty="0" err="1"/>
              <a:t>webex</a:t>
            </a:r>
            <a:endParaRPr lang="en-US" altLang="zh-CN" sz="2400" kern="0" dirty="0"/>
          </a:p>
        </p:txBody>
      </p:sp>
      <p:grpSp>
        <p:nvGrpSpPr>
          <p:cNvPr id="26" name="组合 25"/>
          <p:cNvGrpSpPr/>
          <p:nvPr/>
        </p:nvGrpSpPr>
        <p:grpSpPr>
          <a:xfrm>
            <a:off x="989100" y="1804204"/>
            <a:ext cx="10259981" cy="2217050"/>
            <a:chOff x="914536" y="4308275"/>
            <a:chExt cx="10259981" cy="2217050"/>
          </a:xfrm>
        </p:grpSpPr>
        <p:cxnSp>
          <p:nvCxnSpPr>
            <p:cNvPr id="27" name="直接箭头连接符 26"/>
            <p:cNvCxnSpPr/>
            <p:nvPr/>
          </p:nvCxnSpPr>
          <p:spPr bwMode="auto">
            <a:xfrm>
              <a:off x="990734" y="5893885"/>
              <a:ext cx="1005813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28" name="文本框 27"/>
            <p:cNvSpPr txBox="1"/>
            <p:nvPr/>
          </p:nvSpPr>
          <p:spPr>
            <a:xfrm>
              <a:off x="1027715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2023</a:t>
              </a:r>
              <a:endParaRPr lang="en-US" sz="1200" dirty="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550529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Jul 2023</a:t>
              </a:r>
              <a:endParaRPr lang="en-US" sz="1200" dirty="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073343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Sep 2023</a:t>
              </a:r>
              <a:endPara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59615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Nov 2023</a:t>
              </a:r>
              <a:endParaRPr lang="en-US" sz="1200" dirty="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7118971" y="604752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Jan 2024</a:t>
              </a:r>
              <a:endParaRPr lang="en-US" sz="1200" dirty="0"/>
            </a:p>
          </p:txBody>
        </p:sp>
        <p:sp>
          <p:nvSpPr>
            <p:cNvPr id="33" name="椭圆 32"/>
            <p:cNvSpPr/>
            <p:nvPr/>
          </p:nvSpPr>
          <p:spPr bwMode="auto">
            <a:xfrm>
              <a:off x="141991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4" name="椭圆 33"/>
            <p:cNvSpPr/>
            <p:nvPr/>
          </p:nvSpPr>
          <p:spPr bwMode="auto">
            <a:xfrm>
              <a:off x="2941145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5" name="椭圆 34"/>
            <p:cNvSpPr/>
            <p:nvPr/>
          </p:nvSpPr>
          <p:spPr bwMode="auto">
            <a:xfrm>
              <a:off x="4462379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5983613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7" name="椭圆 36"/>
            <p:cNvSpPr/>
            <p:nvPr/>
          </p:nvSpPr>
          <p:spPr bwMode="auto">
            <a:xfrm>
              <a:off x="750484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14536" y="5209222"/>
              <a:ext cx="1312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SG Kick-off</a:t>
              </a:r>
            </a:p>
            <a:p>
              <a:r>
                <a:rPr lang="en-US" sz="1200" dirty="0" smtClean="0"/>
                <a:t>PAR/CSD draft</a:t>
              </a:r>
              <a:endParaRPr lang="en-US" sz="1200" dirty="0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3940001" y="5209222"/>
              <a:ext cx="10892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/>
                <a:t>PAR/CSD development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2438496" y="5209222"/>
              <a:ext cx="9905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PAR/CSD development</a:t>
              </a:r>
              <a:endParaRPr lang="en-US" sz="1200" dirty="0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016459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2024</a:t>
              </a:r>
              <a:endParaRPr lang="en-US" sz="1200" dirty="0"/>
            </a:p>
          </p:txBody>
        </p:sp>
        <p:sp>
          <p:nvSpPr>
            <p:cNvPr id="42" name="椭圆 41"/>
            <p:cNvSpPr/>
            <p:nvPr/>
          </p:nvSpPr>
          <p:spPr bwMode="auto">
            <a:xfrm>
              <a:off x="1054731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0183943" y="5393888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TG kickoff</a:t>
              </a:r>
              <a:endParaRPr lang="en-US" sz="1200" dirty="0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8641785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Mar 2024</a:t>
              </a:r>
              <a:endParaRPr lang="en-US" sz="1200" dirty="0"/>
            </a:p>
          </p:txBody>
        </p:sp>
        <p:sp>
          <p:nvSpPr>
            <p:cNvPr id="45" name="椭圆 44"/>
            <p:cNvSpPr/>
            <p:nvPr/>
          </p:nvSpPr>
          <p:spPr bwMode="auto">
            <a:xfrm>
              <a:off x="902608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8418473" y="4492942"/>
              <a:ext cx="1506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Comments reply and potential update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6781782" y="4308275"/>
              <a:ext cx="16366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WG approve PAR/CSD submitted to EC for review 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5257822" y="5024556"/>
              <a:ext cx="16366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F0"/>
                  </a:solidFill>
                </a:rPr>
                <a:t>WG approve PAR/CSD submitted to EC for review </a:t>
              </a:r>
              <a:endParaRPr lang="en-US" sz="1200" dirty="0">
                <a:solidFill>
                  <a:srgbClr val="00B0F0"/>
                </a:solidFill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6863276" y="5203892"/>
              <a:ext cx="1506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F0"/>
                  </a:solidFill>
                </a:rPr>
                <a:t>Comments reply and potential update</a:t>
              </a:r>
              <a:endParaRPr lang="en-US" sz="1200" dirty="0">
                <a:solidFill>
                  <a:srgbClr val="00B0F0"/>
                </a:solidFill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5943604" y="6248326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EC meeting</a:t>
              </a:r>
              <a:endParaRPr lang="en-US" altLang="zh-CN" sz="1200" dirty="0"/>
            </a:p>
          </p:txBody>
        </p:sp>
        <p:cxnSp>
          <p:nvCxnSpPr>
            <p:cNvPr id="51" name="直接连接符 50"/>
            <p:cNvCxnSpPr/>
            <p:nvPr/>
          </p:nvCxnSpPr>
          <p:spPr bwMode="auto">
            <a:xfrm>
              <a:off x="6373436" y="5867336"/>
              <a:ext cx="0" cy="38099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" name="文本框 51"/>
            <p:cNvSpPr txBox="1"/>
            <p:nvPr/>
          </p:nvSpPr>
          <p:spPr>
            <a:xfrm>
              <a:off x="8999915" y="6236512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EC meeting</a:t>
              </a:r>
              <a:endParaRPr lang="en-US" altLang="zh-CN" sz="1200" dirty="0"/>
            </a:p>
          </p:txBody>
        </p:sp>
        <p:cxnSp>
          <p:nvCxnSpPr>
            <p:cNvPr id="53" name="直接连接符 52"/>
            <p:cNvCxnSpPr/>
            <p:nvPr/>
          </p:nvCxnSpPr>
          <p:spPr bwMode="auto">
            <a:xfrm>
              <a:off x="9429747" y="5867336"/>
              <a:ext cx="0" cy="45271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直接连接符 53"/>
            <p:cNvCxnSpPr/>
            <p:nvPr/>
          </p:nvCxnSpPr>
          <p:spPr bwMode="auto">
            <a:xfrm>
              <a:off x="8186031" y="4724366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5" name="直接连接符 54"/>
            <p:cNvCxnSpPr/>
            <p:nvPr/>
          </p:nvCxnSpPr>
          <p:spPr bwMode="auto">
            <a:xfrm>
              <a:off x="6679047" y="5527719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700</TotalTime>
  <Words>417</Words>
  <Application>Microsoft Office PowerPoint</Application>
  <PresentationFormat>宽屏</PresentationFormat>
  <Paragraphs>74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Nov 2023 Plenary AMP SG Closing Report</vt:lpstr>
      <vt:lpstr>AMP SG’s Progress during this week</vt:lpstr>
      <vt:lpstr>SG Motion #1: AMP PAR</vt:lpstr>
      <vt:lpstr>SG Motion #2: AMP CSD</vt:lpstr>
      <vt:lpstr>AMP SG Timeline Update and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Bo</cp:lastModifiedBy>
  <cp:revision>32</cp:revision>
  <cp:lastPrinted>1998-02-10T13:28:00Z</cp:lastPrinted>
  <dcterms:created xsi:type="dcterms:W3CDTF">1998-02-10T13:07:00Z</dcterms:created>
  <dcterms:modified xsi:type="dcterms:W3CDTF">2023-11-17T01:05:56Z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