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2374" r:id="rId4"/>
    <p:sldId id="259" r:id="rId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802.11-21/0444r1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5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/>
            <a:lvl2pPr marL="0" indent="457200"/>
            <a:lvl3pPr marL="0" indent="914400"/>
            <a:lvl4pPr marL="0" indent="1371600"/>
            <a:lvl5pPr marL="0" indent="1828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/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9042705" y="6079353"/>
            <a:ext cx="535403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98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400" y="609600"/>
            <a:ext cx="103632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" name="Line 8"/>
          <p:cNvSpPr/>
          <p:nvPr/>
        </p:nvSpPr>
        <p:spPr>
          <a:xfrm>
            <a:off x="914400" y="6477000"/>
            <a:ext cx="104648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802.11-2</a:t>
            </a:r>
            <a:r>
              <a:rPr lang="en-US" dirty="0"/>
              <a:t>3</a:t>
            </a:r>
            <a:r>
              <a:rPr dirty="0"/>
              <a:t>/</a:t>
            </a:r>
            <a:r>
              <a:rPr lang="en-US" dirty="0"/>
              <a:t>2119</a:t>
            </a:r>
            <a:r>
              <a:rPr dirty="0"/>
              <a:t>r</a:t>
            </a:r>
            <a:r>
              <a:rPr lang="en-US" dirty="0"/>
              <a:t>0</a:t>
            </a:r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710ED5-ACDF-1F4E-9ADE-CB25E3055BD7}"/>
              </a:ext>
            </a:extLst>
          </p:cNvPr>
          <p:cNvSpPr txBox="1"/>
          <p:nvPr userDrawn="1"/>
        </p:nvSpPr>
        <p:spPr>
          <a:xfrm>
            <a:off x="842417" y="186832"/>
            <a:ext cx="1809148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rPr>
              <a:t>November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2023-11-16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58E41AC-ABC9-0442-ABCD-65D480523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88441"/>
              </p:ext>
            </p:extLst>
          </p:nvPr>
        </p:nvGraphicFramePr>
        <p:xfrm>
          <a:off x="1545546" y="2687320"/>
          <a:ext cx="9274855" cy="171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971">
                  <a:extLst>
                    <a:ext uri="{9D8B030D-6E8A-4147-A177-3AD203B41FA5}">
                      <a16:colId xmlns:a16="http://schemas.microsoft.com/office/drawing/2014/main" val="1606451671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97420575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3297511963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1461058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1740270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05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Carol Ansley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Cox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+1 404 229 1672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carol@ansley.com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77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97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89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7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 err="1"/>
              <a:t>TGbi</a:t>
            </a:r>
            <a:r>
              <a:rPr lang="en-US" dirty="0"/>
              <a:t> met 4 times during this interim session.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reviewed technical submissions and text submissions, identifying topics that need additional attention such as resolving AID management across MAC address change.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/>
              <a:t>We call </a:t>
            </a:r>
            <a:r>
              <a:rPr lang="en-US" dirty="0"/>
              <a:t>for submissions of text that address requirements.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continue to plan an initial draft in January.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A60627-1ECB-DA47-B9C7-75BD7DBE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85247-17BB-1747-8EE0-02714A250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9800" y="1751762"/>
            <a:ext cx="7770814" cy="38706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TG use case start:				March 2021</a:t>
            </a:r>
          </a:p>
          <a:p>
            <a:r>
              <a:rPr lang="en-US" dirty="0"/>
              <a:t>Use case completion:			February 2022</a:t>
            </a:r>
          </a:p>
          <a:p>
            <a:r>
              <a:rPr lang="en-US" dirty="0"/>
              <a:t>Features identified:				September 2022</a:t>
            </a:r>
          </a:p>
          <a:p>
            <a:r>
              <a:rPr lang="en-US" dirty="0"/>
              <a:t>Comment collection:			January 2024</a:t>
            </a:r>
          </a:p>
          <a:p>
            <a:r>
              <a:rPr lang="en-US" dirty="0"/>
              <a:t>LB initial:   						May 2024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LB re-circ:  						December 2024 </a:t>
            </a:r>
          </a:p>
          <a:p>
            <a:r>
              <a:rPr lang="en-US" dirty="0"/>
              <a:t>Ballot Pool: 						January 2025</a:t>
            </a:r>
          </a:p>
          <a:p>
            <a:r>
              <a:rPr lang="en-US" dirty="0"/>
              <a:t>MDR: 							January 2025</a:t>
            </a:r>
          </a:p>
          <a:p>
            <a:r>
              <a:rPr lang="en-US" dirty="0"/>
              <a:t>SA ballot: 						May 2025</a:t>
            </a:r>
          </a:p>
          <a:p>
            <a:r>
              <a:rPr lang="en-US" dirty="0"/>
              <a:t>SA re-circ: 						July 2025 </a:t>
            </a:r>
          </a:p>
          <a:p>
            <a:r>
              <a:rPr lang="en-US" dirty="0"/>
              <a:t>802.11/EC approval: 			January 2026</a:t>
            </a:r>
          </a:p>
          <a:p>
            <a:r>
              <a:rPr lang="en-US" dirty="0" err="1"/>
              <a:t>RevCom</a:t>
            </a:r>
            <a:r>
              <a:rPr lang="en-US" dirty="0"/>
              <a:t>/SASB approval: 		March 2026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367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4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Upcoming teleconferences will be on Thursdays at 10amET.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pc="-1" dirty="0">
                <a:solidFill>
                  <a:schemeClr val="tx1"/>
                </a:solidFill>
                <a:latin typeface="Times New Roman"/>
                <a:cs typeface="Times New Roman"/>
              </a:rPr>
              <a:t> Nov. 30</a:t>
            </a:r>
            <a:endParaRPr lang="en-US" spc="-1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pc="-1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 Dec. 7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pc="-1" dirty="0">
                <a:solidFill>
                  <a:schemeClr val="tx1"/>
                </a:solidFill>
                <a:latin typeface="Times New Roman"/>
                <a:cs typeface="Times New Roman"/>
              </a:rPr>
              <a:t> Dec. 14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pc="-1" dirty="0">
                <a:solidFill>
                  <a:schemeClr val="tx1"/>
                </a:solidFill>
                <a:latin typeface="Times New Roman"/>
                <a:cs typeface="Times New Roman"/>
              </a:rPr>
              <a:t> Jan. 4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pc="-1" dirty="0">
                <a:solidFill>
                  <a:schemeClr val="tx1"/>
                </a:solidFill>
                <a:latin typeface="Times New Roman"/>
                <a:cs typeface="Times New Roman"/>
              </a:rPr>
              <a:t> Jan. 11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442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263</Words>
  <Application>Microsoft Macintosh PowerPoint</Application>
  <PresentationFormat>Widescreen</PresentationFormat>
  <Paragraphs>50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Office Theme</vt:lpstr>
      <vt:lpstr>TGbi Closing Report</vt:lpstr>
      <vt:lpstr>IEEE 802.11 TGbi</vt:lpstr>
      <vt:lpstr>Timeline</vt:lpstr>
      <vt:lpstr>IEEE 802.11 TGbi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RCM SG – September 2020</dc:title>
  <cp:lastModifiedBy>Carol Ansley</cp:lastModifiedBy>
  <cp:revision>34</cp:revision>
  <dcterms:modified xsi:type="dcterms:W3CDTF">2023-11-17T01:34:10Z</dcterms:modified>
</cp:coreProperties>
</file>