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144327545" r:id="rId4"/>
    <p:sldId id="2144327542" r:id="rId5"/>
    <p:sldId id="2144327544" r:id="rId6"/>
    <p:sldId id="2144327543" r:id="rId7"/>
    <p:sldId id="2144327540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FB27D8-7F09-4261-8DD0-9CB9ED04B0DF}" v="1" dt="2023-11-16T18:43:58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93FB27D8-7F09-4261-8DD0-9CB9ED04B0DF}"/>
    <pc:docChg chg="custSel delSld modSld modMainMaster">
      <pc:chgData name="Venkatesan, Ganesh" userId="f003bf24-15b8-426f-8e87-9de5cd3195db" providerId="ADAL" clId="{93FB27D8-7F09-4261-8DD0-9CB9ED04B0DF}" dt="2023-11-16T18:53:36.316" v="1033" actId="20577"/>
      <pc:docMkLst>
        <pc:docMk/>
      </pc:docMkLst>
      <pc:sldChg chg="modSp">
        <pc:chgData name="Venkatesan, Ganesh" userId="f003bf24-15b8-426f-8e87-9de5cd3195db" providerId="ADAL" clId="{93FB27D8-7F09-4261-8DD0-9CB9ED04B0DF}" dt="2023-11-16T18:43:58.504" v="5"/>
        <pc:sldMkLst>
          <pc:docMk/>
          <pc:sldMk cId="0" sldId="256"/>
        </pc:sldMkLst>
        <pc:graphicFrameChg chg="mod">
          <ac:chgData name="Venkatesan, Ganesh" userId="f003bf24-15b8-426f-8e87-9de5cd3195db" providerId="ADAL" clId="{93FB27D8-7F09-4261-8DD0-9CB9ED04B0DF}" dt="2023-11-16T18:43:58.504" v="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Venkatesan, Ganesh" userId="f003bf24-15b8-426f-8e87-9de5cd3195db" providerId="ADAL" clId="{93FB27D8-7F09-4261-8DD0-9CB9ED04B0DF}" dt="2023-11-16T18:52:07.231" v="984" actId="14100"/>
        <pc:sldMkLst>
          <pc:docMk/>
          <pc:sldMk cId="0" sldId="257"/>
        </pc:sldMkLst>
        <pc:spChg chg="mod">
          <ac:chgData name="Venkatesan, Ganesh" userId="f003bf24-15b8-426f-8e87-9de5cd3195db" providerId="ADAL" clId="{93FB27D8-7F09-4261-8DD0-9CB9ED04B0DF}" dt="2023-11-16T18:51:03.139" v="831" actId="1035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Venkatesan, Ganesh" userId="f003bf24-15b8-426f-8e87-9de5cd3195db" providerId="ADAL" clId="{93FB27D8-7F09-4261-8DD0-9CB9ED04B0DF}" dt="2023-11-16T18:52:07.231" v="984" actId="14100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Venkatesan, Ganesh" userId="f003bf24-15b8-426f-8e87-9de5cd3195db" providerId="ADAL" clId="{93FB27D8-7F09-4261-8DD0-9CB9ED04B0DF}" dt="2023-11-16T18:52:16.497" v="985" actId="47"/>
        <pc:sldMkLst>
          <pc:docMk/>
          <pc:sldMk cId="3503129382" sldId="2144327533"/>
        </pc:sldMkLst>
      </pc:sldChg>
      <pc:sldChg chg="del">
        <pc:chgData name="Venkatesan, Ganesh" userId="f003bf24-15b8-426f-8e87-9de5cd3195db" providerId="ADAL" clId="{93FB27D8-7F09-4261-8DD0-9CB9ED04B0DF}" dt="2023-11-16T18:52:16.917" v="986" actId="47"/>
        <pc:sldMkLst>
          <pc:docMk/>
          <pc:sldMk cId="4066147525" sldId="2144327534"/>
        </pc:sldMkLst>
      </pc:sldChg>
      <pc:sldChg chg="del">
        <pc:chgData name="Venkatesan, Ganesh" userId="f003bf24-15b8-426f-8e87-9de5cd3195db" providerId="ADAL" clId="{93FB27D8-7F09-4261-8DD0-9CB9ED04B0DF}" dt="2023-11-16T18:52:17.859" v="987" actId="47"/>
        <pc:sldMkLst>
          <pc:docMk/>
          <pc:sldMk cId="3592950158" sldId="2144327535"/>
        </pc:sldMkLst>
      </pc:sldChg>
      <pc:sldChg chg="del">
        <pc:chgData name="Venkatesan, Ganesh" userId="f003bf24-15b8-426f-8e87-9de5cd3195db" providerId="ADAL" clId="{93FB27D8-7F09-4261-8DD0-9CB9ED04B0DF}" dt="2023-11-16T18:52:18.645" v="988" actId="47"/>
        <pc:sldMkLst>
          <pc:docMk/>
          <pc:sldMk cId="3274919052" sldId="2144327536"/>
        </pc:sldMkLst>
      </pc:sldChg>
      <pc:sldChg chg="del">
        <pc:chgData name="Venkatesan, Ganesh" userId="f003bf24-15b8-426f-8e87-9de5cd3195db" providerId="ADAL" clId="{93FB27D8-7F09-4261-8DD0-9CB9ED04B0DF}" dt="2023-11-16T18:52:19.288" v="989" actId="47"/>
        <pc:sldMkLst>
          <pc:docMk/>
          <pc:sldMk cId="3462866379" sldId="2144327537"/>
        </pc:sldMkLst>
      </pc:sldChg>
      <pc:sldChg chg="del">
        <pc:chgData name="Venkatesan, Ganesh" userId="f003bf24-15b8-426f-8e87-9de5cd3195db" providerId="ADAL" clId="{93FB27D8-7F09-4261-8DD0-9CB9ED04B0DF}" dt="2023-11-16T18:52:20.372" v="990" actId="47"/>
        <pc:sldMkLst>
          <pc:docMk/>
          <pc:sldMk cId="1029656112" sldId="2144327538"/>
        </pc:sldMkLst>
      </pc:sldChg>
      <pc:sldChg chg="del">
        <pc:chgData name="Venkatesan, Ganesh" userId="f003bf24-15b8-426f-8e87-9de5cd3195db" providerId="ADAL" clId="{93FB27D8-7F09-4261-8DD0-9CB9ED04B0DF}" dt="2023-11-16T18:52:21.094" v="991" actId="47"/>
        <pc:sldMkLst>
          <pc:docMk/>
          <pc:sldMk cId="919762639" sldId="2144327539"/>
        </pc:sldMkLst>
      </pc:sldChg>
      <pc:sldChg chg="del">
        <pc:chgData name="Venkatesan, Ganesh" userId="f003bf24-15b8-426f-8e87-9de5cd3195db" providerId="ADAL" clId="{93FB27D8-7F09-4261-8DD0-9CB9ED04B0DF}" dt="2023-11-16T18:52:52.447" v="992" actId="47"/>
        <pc:sldMkLst>
          <pc:docMk/>
          <pc:sldMk cId="2967291353" sldId="2144327541"/>
        </pc:sldMkLst>
      </pc:sldChg>
      <pc:sldChg chg="modSp mod">
        <pc:chgData name="Venkatesan, Ganesh" userId="f003bf24-15b8-426f-8e87-9de5cd3195db" providerId="ADAL" clId="{93FB27D8-7F09-4261-8DD0-9CB9ED04B0DF}" dt="2023-11-16T18:53:36.316" v="1033" actId="20577"/>
        <pc:sldMkLst>
          <pc:docMk/>
          <pc:sldMk cId="3209506127" sldId="2144327544"/>
        </pc:sldMkLst>
        <pc:spChg chg="mod">
          <ac:chgData name="Venkatesan, Ganesh" userId="f003bf24-15b8-426f-8e87-9de5cd3195db" providerId="ADAL" clId="{93FB27D8-7F09-4261-8DD0-9CB9ED04B0DF}" dt="2023-11-16T18:53:36.316" v="1033" actId="20577"/>
          <ac:spMkLst>
            <pc:docMk/>
            <pc:sldMk cId="3209506127" sldId="2144327544"/>
            <ac:spMk id="3" creationId="{2EB00010-B095-445A-260D-7C4C00D4DE20}"/>
          </ac:spMkLst>
        </pc:spChg>
      </pc:sldChg>
      <pc:sldMasterChg chg="modSp mod">
        <pc:chgData name="Venkatesan, Ganesh" userId="f003bf24-15b8-426f-8e87-9de5cd3195db" providerId="ADAL" clId="{93FB27D8-7F09-4261-8DD0-9CB9ED04B0DF}" dt="2023-11-16T18:43:37.444" v="4" actId="20577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93FB27D8-7F09-4261-8DD0-9CB9ED04B0DF}" dt="2023-11-16T18:43:37.444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archive/id/draft-ietf-tsvwg-l4s-arch-19.html" TargetMode="External"/><Relationship Id="rId2" Type="http://schemas.openxmlformats.org/officeDocument/2006/relationships/hyperlink" Target="https://mentor.ieee.org/802.11/dcn/23/11-23-2065-00-0wng-l4s-and-implications-for-wi-fi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mos.no/blog/an-introduction-to-l4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– QoS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391294"/>
              </p:ext>
            </p:extLst>
          </p:nvPr>
        </p:nvGraphicFramePr>
        <p:xfrm>
          <a:off x="512763" y="2271713"/>
          <a:ext cx="8048625" cy="280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5571" progId="Word.Document.8">
                  <p:embed/>
                </p:oleObj>
              </mc:Choice>
              <mc:Fallback>
                <p:oleObj name="Document" r:id="rId3" imgW="8245941" imgH="288557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1713"/>
                        <a:ext cx="8048625" cy="280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816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Document 23/1206 was presented in the July 23 Plenary where we described the WBA E2E QoS project Phase-1. We also mentioned a Phase-2 of the project where E2E QoS (optimizing QoS end-to-end over links that are not exclusively IEEE802.11 links). </a:t>
            </a:r>
            <a:endParaRPr lang="en-GB" sz="2000" dirty="0">
              <a:solidFill>
                <a:srgbClr val="0070C0"/>
              </a:solidFill>
            </a:endParaRPr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This presentation is a follow up, identifying higher layer protocols for latency optimization, and intends to start a discussion to determine</a:t>
            </a:r>
          </a:p>
          <a:p>
            <a:pPr marL="8001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What information needs to be exchanged between the IEEE802.11 MAC layer and higher layers to facilitate higher layer protocols over IEEE802.11 MAC?</a:t>
            </a:r>
          </a:p>
          <a:p>
            <a:pPr marL="8001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Is there a need for over-the-air </a:t>
            </a:r>
            <a:r>
              <a:rPr lang="en-GB" sz="2000" dirty="0" err="1">
                <a:solidFill>
                  <a:srgbClr val="0070C0"/>
                </a:solidFill>
              </a:rPr>
              <a:t>signaling</a:t>
            </a:r>
            <a:r>
              <a:rPr lang="en-GB" sz="2000" dirty="0">
                <a:solidFill>
                  <a:srgbClr val="0070C0"/>
                </a:solidFill>
              </a:rPr>
              <a:t> between IEEE802.11 MAC peers? And if so, what are they?</a:t>
            </a:r>
          </a:p>
          <a:p>
            <a:pPr marL="800100" indent="-457200">
              <a:buAutoNum type="alphaL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0070C0"/>
                </a:solidFill>
              </a:rPr>
              <a:t>Is there any implementation requirements in the IEEE802.11 MAC layer to support the higher layer functions/features?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0D08-FA86-425F-8794-D3451E74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065213"/>
          </a:xfrm>
        </p:spPr>
        <p:txBody>
          <a:bodyPr/>
          <a:lstStyle/>
          <a:p>
            <a:r>
              <a:rPr lang="en-US" dirty="0"/>
              <a:t>General Approach to mitigating latency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B5967-246B-E66B-DBF2-345572643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each node in the path between the Talker and the Listener, keep buffering small enough to meet latency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Proactively signal congestion conditions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Leverage drop-eligibility, if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feedback to the Talker to take corrective action(s)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adapt to congestion conditions by reducing requirements (drop to a lower video resolution, more aggressive compression,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IEEE802.1 techniques like Congestion Avoidance, Congestion Isolation (IEEE802.1Q-2022 and IEEE802.1Qcz-2023)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implementation-specific 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Distinct queues for latency-bound and non-latency-bound traffic (in some cases DSCP-agnostic)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7D48-E19D-A70B-C927-F067714576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6FFC1-EFCA-B1F6-6E46-6D3C009B20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A54E0-1E4B-0A7D-CB8F-ADCD063AB0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7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0423-893E-6626-762B-7EA7E17A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QoS Enablement in Wired/Wireless (IEEE802.11)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E637-ED82-7BCA-978B-2E44C62B9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Leveraging .1Qcz mechanisms (IEEE802.1Qcz-2023 Cl. 49) and IEEE802.1Q-2022 Clause 30 (Principles of Congestion Notification)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Low Loss Scalable Throughput (L4S)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fast and explicit feedback loop from the network node managing the queue latency to the end systems and applications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F437E-0E6D-EF70-20A2-EAEE20AA7E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1575-7E3F-0120-E7B0-A2CE9C0CB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F8E0B-713B-5B85-3A14-C42EF723C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699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58CD-A2B8-FF7B-1432-BF5FB964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0010-B095-445A-260D-7C4C00D4D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Decision on supported topologies – Is Wi-Fi Mesh (not .11s) a candidate?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ECN – IP Headers, </a:t>
            </a:r>
            <a:r>
              <a:rPr lang="en-US" dirty="0">
                <a:highlight>
                  <a:srgbClr val="FFFF00"/>
                </a:highlight>
              </a:rPr>
              <a:t>LLDP TLV (Access Points)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IEEE802.11 STAs need to be .1Q compliant – does this mean support for .11ak?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for Network </a:t>
            </a:r>
            <a:r>
              <a:rPr lang="en-US"/>
              <a:t>Congestion Notification </a:t>
            </a:r>
            <a:r>
              <a:rPr lang="en-US" dirty="0"/>
              <a:t>– above the IP layer (e.g., RTP over UDP or TCP headers)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L2 Signaling in 802.1 for support (in higher layers)?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E306E-1162-F541-2272-846E7B40E7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D705-382C-28BD-871F-A3727D8EC9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38DDB-7316-6655-F68F-211E79F90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3204-BE9F-11DA-F171-2E88AA7E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912E8-4D24-20DB-A3CB-21AD63366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1014"/>
            <a:ext cx="83820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https://mentor.ieee.org/802.11/dcn/23/11-23-2065-00-0wng-l4s-and-implications-for-wi-fi.pptx</a:t>
            </a:r>
            <a:r>
              <a:rPr lang="en-US" dirty="0"/>
              <a:t> Greg White (</a:t>
            </a:r>
            <a:r>
              <a:rPr lang="en-US" dirty="0" err="1"/>
              <a:t>CableLabs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L4S Architecture: </a:t>
            </a:r>
            <a:r>
              <a:rPr lang="en-US" dirty="0">
                <a:hlinkClick r:id="rId3"/>
              </a:rPr>
              <a:t>https://www.ietf.org/archive/id/draft-ietf-tsvwg-l4s-arch-19.html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on considerations prior to deploying L4S over Wi-Fi:  </a:t>
            </a:r>
            <a:r>
              <a:rPr lang="en-US" dirty="0">
                <a:hlinkClick r:id="rId4"/>
              </a:rPr>
              <a:t>domos.no/blog/an-introduction-to-l4s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AE571-FB7A-0844-AD2C-FBD2EA8643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6E25C-7BED-BC83-880B-E3FAED4A1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6C6C4-E9E4-6EDB-BC07-73757A34EC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9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2591</TotalTime>
  <Words>535</Words>
  <Application>Microsoft Office PowerPoint</Application>
  <PresentationFormat>On-screen Show (4:3)</PresentationFormat>
  <Paragraphs>62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WBA E2E QoS – QoS over Wi-Fi Links</vt:lpstr>
      <vt:lpstr>Abstract</vt:lpstr>
      <vt:lpstr>General Approach to mitigating latency issues</vt:lpstr>
      <vt:lpstr>End-to-End QoS Enablement in Wired/Wireless (IEEE802.11) deployments</vt:lpstr>
      <vt:lpstr>What is needed?</vt:lpstr>
      <vt:lpstr>References</vt:lpstr>
      <vt:lpstr>Backup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4</cp:revision>
  <cp:lastPrinted>1601-01-01T00:00:00Z</cp:lastPrinted>
  <dcterms:created xsi:type="dcterms:W3CDTF">2023-07-08T16:42:24Z</dcterms:created>
  <dcterms:modified xsi:type="dcterms:W3CDTF">2023-11-16T18:53:37Z</dcterms:modified>
</cp:coreProperties>
</file>