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68" d="100"/>
          <a:sy n="68" d="100"/>
        </p:scale>
        <p:origin x="672" y="5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c1807ccf97ce491d" providerId="LiveId" clId="{B81B3E59-5381-424F-BE22-34E60F69A0EC}"/>
    <pc:docChg chg="undo custSel modSld modMainMaster">
      <pc:chgData name="Jim Lansford" userId="c1807ccf97ce491d" providerId="LiveId" clId="{B81B3E59-5381-424F-BE22-34E60F69A0EC}" dt="2023-11-16T18:30:20.574" v="166" actId="20577"/>
      <pc:docMkLst>
        <pc:docMk/>
      </pc:docMkLst>
      <pc:sldChg chg="modSp mod">
        <pc:chgData name="Jim Lansford" userId="c1807ccf97ce491d" providerId="LiveId" clId="{B81B3E59-5381-424F-BE22-34E60F69A0EC}" dt="2023-11-16T18:24:45.942" v="38"/>
        <pc:sldMkLst>
          <pc:docMk/>
          <pc:sldMk cId="0" sldId="331"/>
        </pc:sldMkLst>
        <pc:spChg chg="mod">
          <ac:chgData name="Jim Lansford" userId="c1807ccf97ce491d" providerId="LiveId" clId="{B81B3E59-5381-424F-BE22-34E60F69A0EC}" dt="2023-11-16T18:23:00.810" v="23" actId="20577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Jim Lansford" userId="c1807ccf97ce491d" providerId="LiveId" clId="{B81B3E59-5381-424F-BE22-34E60F69A0EC}" dt="2023-11-16T18:23:12.754" v="29" actId="20577"/>
          <ac:spMkLst>
            <pc:docMk/>
            <pc:sldMk cId="0" sldId="331"/>
            <ac:spMk id="13318" creationId="{00000000-0000-0000-0000-000000000000}"/>
          </ac:spMkLst>
        </pc:spChg>
        <pc:graphicFrameChg chg="mod">
          <ac:chgData name="Jim Lansford" userId="c1807ccf97ce491d" providerId="LiveId" clId="{B81B3E59-5381-424F-BE22-34E60F69A0EC}" dt="2023-11-16T18:24:45.942" v="38"/>
          <ac:graphicFrameMkLst>
            <pc:docMk/>
            <pc:sldMk cId="0" sldId="331"/>
            <ac:graphicFrameMk id="13319" creationId="{00000000-0000-0000-0000-000000000000}"/>
          </ac:graphicFrameMkLst>
        </pc:graphicFrameChg>
      </pc:sldChg>
      <pc:sldChg chg="modSp mod">
        <pc:chgData name="Jim Lansford" userId="c1807ccf97ce491d" providerId="LiveId" clId="{B81B3E59-5381-424F-BE22-34E60F69A0EC}" dt="2023-11-16T18:27:15.384" v="47" actId="20577"/>
        <pc:sldMkLst>
          <pc:docMk/>
          <pc:sldMk cId="0" sldId="332"/>
        </pc:sldMkLst>
        <pc:spChg chg="mod">
          <ac:chgData name="Jim Lansford" userId="c1807ccf97ce491d" providerId="LiveId" clId="{B81B3E59-5381-424F-BE22-34E60F69A0EC}" dt="2023-11-16T18:27:03.666" v="39"/>
          <ac:spMkLst>
            <pc:docMk/>
            <pc:sldMk cId="0" sldId="332"/>
            <ac:spMk id="14338" creationId="{00000000-0000-0000-0000-000000000000}"/>
          </ac:spMkLst>
        </pc:spChg>
        <pc:spChg chg="mod">
          <ac:chgData name="Jim Lansford" userId="c1807ccf97ce491d" providerId="LiveId" clId="{B81B3E59-5381-424F-BE22-34E60F69A0EC}" dt="2023-11-16T18:27:15.384" v="47" actId="20577"/>
          <ac:spMkLst>
            <pc:docMk/>
            <pc:sldMk cId="0" sldId="332"/>
            <ac:spMk id="14342" creationId="{00000000-0000-0000-0000-000000000000}"/>
          </ac:spMkLst>
        </pc:spChg>
      </pc:sldChg>
      <pc:sldChg chg="modSp mod">
        <pc:chgData name="Jim Lansford" userId="c1807ccf97ce491d" providerId="LiveId" clId="{B81B3E59-5381-424F-BE22-34E60F69A0EC}" dt="2023-11-16T18:30:20.574" v="166" actId="20577"/>
        <pc:sldMkLst>
          <pc:docMk/>
          <pc:sldMk cId="0" sldId="386"/>
        </pc:sldMkLst>
        <pc:spChg chg="mod">
          <ac:chgData name="Jim Lansford" userId="c1807ccf97ce491d" providerId="LiveId" clId="{B81B3E59-5381-424F-BE22-34E60F69A0EC}" dt="2023-11-16T18:30:20.574" v="166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c1807ccf97ce491d" providerId="LiveId" clId="{B81B3E59-5381-424F-BE22-34E60F69A0EC}" dt="2023-11-16T18:30:06.912" v="156" actId="404"/>
          <ac:spMkLst>
            <pc:docMk/>
            <pc:sldMk cId="0" sldId="386"/>
            <ac:spMk id="15365" creationId="{00000000-0000-0000-0000-000000000000}"/>
          </ac:spMkLst>
        </pc:spChg>
      </pc:sldChg>
      <pc:sldMasterChg chg="modSp mod">
        <pc:chgData name="Jim Lansford" userId="c1807ccf97ce491d" providerId="LiveId" clId="{B81B3E59-5381-424F-BE22-34E60F69A0EC}" dt="2023-11-16T18:23:31.694" v="37" actId="20577"/>
        <pc:sldMasterMkLst>
          <pc:docMk/>
          <pc:sldMasterMk cId="0" sldId="2147483648"/>
        </pc:sldMasterMkLst>
        <pc:spChg chg="mod">
          <ac:chgData name="Jim Lansford" userId="c1807ccf97ce491d" providerId="LiveId" clId="{B81B3E59-5381-424F-BE22-34E60F69A0EC}" dt="2023-11-16T18:23:31.694" v="37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2023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0412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802.11-23/2117r0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699-00-0wng-agenda-for-wng-sc-2023-novembe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2065-00-0wng-l4s-and-implications-for-wi-fi.pptx" TargetMode="External"/><Relationship Id="rId4" Type="http://schemas.openxmlformats.org/officeDocument/2006/relationships/hyperlink" Target="https://mentor.ieee.org/802.11/dcn/23/11-23-1186-01-0wng-multi-ap-coordination-over-fibre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2023-11-17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265656"/>
              </p:ext>
            </p:extLst>
          </p:nvPr>
        </p:nvGraphicFramePr>
        <p:xfrm>
          <a:off x="2214563" y="2535238"/>
          <a:ext cx="9271000" cy="237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09547" progId="Word.Document.8">
                  <p:embed/>
                </p:oleObj>
              </mc:Choice>
              <mc:Fallback>
                <p:oleObj name="Document" r:id="rId3" imgW="9048966" imgH="2309547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2535238"/>
                        <a:ext cx="9271000" cy="237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2023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9555" y="1746738"/>
            <a:ext cx="7992888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</a:t>
            </a:r>
            <a:r>
              <a:rPr lang="en-US" altLang="en-US" sz="3200" dirty="0"/>
              <a:t>November</a:t>
            </a:r>
            <a:r>
              <a:rPr lang="en-GB" altLang="en-US" sz="3200" dirty="0"/>
              <a:t> 2023 mixed-mode plenary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2023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1384" y="764704"/>
            <a:ext cx="11449272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6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>
                <a:solidFill>
                  <a:schemeClr val="accent2"/>
                </a:solidFill>
                <a:hlinkClick r:id="rId3"/>
              </a:rPr>
              <a:t>https://mentor.ieee.org/802.11/dcn/23/11-23-1699-00-0wng-agenda-for-wng-sc-2023-november.pptx</a:t>
            </a:r>
            <a:r>
              <a:rPr lang="en-US" altLang="en-US" dirty="0">
                <a:solidFill>
                  <a:schemeClr val="accent2"/>
                </a:solidFill>
              </a:rPr>
              <a:t>  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Presentations at November 2023 meeting</a:t>
            </a:r>
            <a:endParaRPr lang="en-GB" altLang="en-US" dirty="0"/>
          </a:p>
          <a:p>
            <a:pPr marL="857250" lvl="1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/>
              <a:t>“Multi-AP coordination over </a:t>
            </a:r>
            <a:r>
              <a:rPr lang="en-US" dirty="0" err="1"/>
              <a:t>Fibre</a:t>
            </a:r>
            <a:r>
              <a:rPr lang="en-US" dirty="0"/>
              <a:t>,” Tony Zeng (Huawei)</a:t>
            </a:r>
          </a:p>
          <a:p>
            <a:pPr marL="1200150" lvl="2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>
                <a:hlinkClick r:id="rId4"/>
              </a:rPr>
              <a:t>https://mentor.ieee.org/802.11/dcn/23/11-23-1186-01-0wng-multi-ap-coordination-over-fibre.pptx</a:t>
            </a:r>
            <a:r>
              <a:rPr lang="en-US" dirty="0"/>
              <a:t> </a:t>
            </a:r>
          </a:p>
          <a:p>
            <a:pPr marL="857250" lvl="1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/>
              <a:t>“L4S (Low Latency, Low Loss, and Scalable Throughput),” Greg White (Cable Labs)</a:t>
            </a:r>
          </a:p>
          <a:p>
            <a:pPr marL="1200150" lvl="2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lang="en-US" dirty="0">
                <a:hlinkClick r:id="rId5"/>
              </a:rPr>
              <a:t>https://mentor.ieee.org/802.11/dcn/23/11-23-2065-00-0wng-l4s-and-implications-for-wi-fi.pptx</a:t>
            </a:r>
            <a:r>
              <a:rPr lang="en-US" dirty="0"/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>
                <a:solidFill>
                  <a:schemeClr val="accent2"/>
                </a:solidFill>
              </a:rPr>
              <a:t> 11-23/2086r0</a:t>
            </a:r>
            <a:endParaRPr lang="en-GB" altLang="en-US" b="1" dirty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January 2023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TBD: call for presentations will be sent out in December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straw polls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3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24554</TotalTime>
  <Words>211</Words>
  <Application>Microsoft Office PowerPoint</Application>
  <PresentationFormat>Widescreen</PresentationFormat>
  <Paragraphs>39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Microsoft Word 97 - 2003 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862</cp:revision>
  <cp:lastPrinted>1998-02-10T13:28:06Z</cp:lastPrinted>
  <dcterms:created xsi:type="dcterms:W3CDTF">2004-12-02T14:01:45Z</dcterms:created>
  <dcterms:modified xsi:type="dcterms:W3CDTF">2023-11-16T18:31:24Z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