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863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8276F2-73E0-42E7-AA41-0EB933106E97}" v="1" dt="2023-11-15T21:50:30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7" d="100"/>
          <a:sy n="77" d="100"/>
        </p:scale>
        <p:origin x="65" y="19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C08276F2-73E0-42E7-AA41-0EB933106E97}"/>
    <pc:docChg chg="undo custSel delSld modSld modMainMaster">
      <pc:chgData name="Mike Montemurro" userId="40c20c913ca7511e" providerId="LiveId" clId="{C08276F2-73E0-42E7-AA41-0EB933106E97}" dt="2023-11-17T05:23:36.217" v="996" actId="27309"/>
      <pc:docMkLst>
        <pc:docMk/>
      </pc:docMkLst>
      <pc:sldChg chg="addSp delSp modSp mod">
        <pc:chgData name="Mike Montemurro" userId="40c20c913ca7511e" providerId="LiveId" clId="{C08276F2-73E0-42E7-AA41-0EB933106E97}" dt="2023-11-17T05:23:36.217" v="996" actId="27309"/>
        <pc:sldMkLst>
          <pc:docMk/>
          <pc:sldMk cId="0" sldId="290"/>
        </pc:sldMkLst>
        <pc:spChg chg="mod">
          <ac:chgData name="Mike Montemurro" userId="40c20c913ca7511e" providerId="LiveId" clId="{C08276F2-73E0-42E7-AA41-0EB933106E97}" dt="2023-11-15T21:49:47.376" v="2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C08276F2-73E0-42E7-AA41-0EB933106E97}" dt="2023-11-15T21:49:41.264" v="7" actId="20577"/>
          <ac:spMkLst>
            <pc:docMk/>
            <pc:sldMk cId="0" sldId="290"/>
            <ac:spMk id="1031" creationId="{00000000-0000-0000-0000-000000000000}"/>
          </ac:spMkLst>
        </pc:spChg>
        <pc:graphicFrameChg chg="add del modGraphic">
          <ac:chgData name="Mike Montemurro" userId="40c20c913ca7511e" providerId="LiveId" clId="{C08276F2-73E0-42E7-AA41-0EB933106E97}" dt="2023-11-17T05:23:36.217" v="996" actId="27309"/>
          <ac:graphicFrameMkLst>
            <pc:docMk/>
            <pc:sldMk cId="0" sldId="290"/>
            <ac:graphicFrameMk id="4" creationId="{31AF26EC-B73B-1D9E-F0C1-6B82B57DD390}"/>
          </ac:graphicFrameMkLst>
        </pc:graphicFrameChg>
      </pc:sldChg>
      <pc:sldChg chg="modSp mod">
        <pc:chgData name="Mike Montemurro" userId="40c20c913ca7511e" providerId="LiveId" clId="{C08276F2-73E0-42E7-AA41-0EB933106E97}" dt="2023-11-15T21:52:56.502" v="263" actId="20577"/>
        <pc:sldMkLst>
          <pc:docMk/>
          <pc:sldMk cId="2868633806" sldId="523"/>
        </pc:sldMkLst>
        <pc:spChg chg="mod">
          <ac:chgData name="Mike Montemurro" userId="40c20c913ca7511e" providerId="LiveId" clId="{C08276F2-73E0-42E7-AA41-0EB933106E97}" dt="2023-11-15T21:52:56.502" v="26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C08276F2-73E0-42E7-AA41-0EB933106E97}" dt="2023-11-17T05:23:10.385" v="994" actId="20577"/>
        <pc:sldMkLst>
          <pc:docMk/>
          <pc:sldMk cId="3160666119" sldId="862"/>
        </pc:sldMkLst>
        <pc:spChg chg="mod">
          <ac:chgData name="Mike Montemurro" userId="40c20c913ca7511e" providerId="LiveId" clId="{C08276F2-73E0-42E7-AA41-0EB933106E97}" dt="2023-11-15T21:53:26.557" v="274" actId="1076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C08276F2-73E0-42E7-AA41-0EB933106E97}" dt="2023-11-17T05:23:10.385" v="994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C08276F2-73E0-42E7-AA41-0EB933106E97}" dt="2023-11-15T21:58:20.498" v="916" actId="20577"/>
        <pc:sldMkLst>
          <pc:docMk/>
          <pc:sldMk cId="3276047351" sldId="863"/>
        </pc:sldMkLst>
        <pc:spChg chg="mod">
          <ac:chgData name="Mike Montemurro" userId="40c20c913ca7511e" providerId="LiveId" clId="{C08276F2-73E0-42E7-AA41-0EB933106E97}" dt="2023-11-15T21:58:20.498" v="916" actId="20577"/>
          <ac:spMkLst>
            <pc:docMk/>
            <pc:sldMk cId="3276047351" sldId="863"/>
            <ac:spMk id="3" creationId="{C15AE0E6-06E4-00FD-8348-9A2CF3BA10EA}"/>
          </ac:spMkLst>
        </pc:spChg>
      </pc:sldChg>
      <pc:sldChg chg="del">
        <pc:chgData name="Mike Montemurro" userId="40c20c913ca7511e" providerId="LiveId" clId="{C08276F2-73E0-42E7-AA41-0EB933106E97}" dt="2023-11-15T21:53:11.264" v="264" actId="2696"/>
        <pc:sldMkLst>
          <pc:docMk/>
          <pc:sldMk cId="3766763096" sldId="2373"/>
        </pc:sldMkLst>
      </pc:sldChg>
      <pc:sldMasterChg chg="modSp mod">
        <pc:chgData name="Mike Montemurro" userId="40c20c913ca7511e" providerId="LiveId" clId="{C08276F2-73E0-42E7-AA41-0EB933106E97}" dt="2023-11-15T21:51:06.649" v="2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C08276F2-73E0-42E7-AA41-0EB933106E97}" dt="2023-11-15T21:51:06.649" v="2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802.11-23/2109r0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November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Continued with comment resolution to comments received in the initial SA ballot on D4.0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Note: D4.1 has been posted with P802.11az-2023 rolled in.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Monday Nov 20 (announced in Sept), Friday Dec 1, 15, Jan 5, Monday Jan 8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/>
              <a:t>	@ 10am ET for 2 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Adhoc</a:t>
            </a:r>
            <a:r>
              <a:rPr lang="en-US" dirty="0"/>
              <a:t> meeting on Dec 7-8 at IEEE SA headquarters in Piscataway, NJ</a:t>
            </a:r>
          </a:p>
          <a:p>
            <a:pPr>
              <a:lnSpc>
                <a:spcPct val="90000"/>
              </a:lnSpc>
            </a:pPr>
            <a:r>
              <a:rPr lang="en-US" dirty="0"/>
              <a:t>Complete comment resolution on initial SA ballot in the January interim.</a:t>
            </a:r>
          </a:p>
          <a:p>
            <a:pPr>
              <a:lnSpc>
                <a:spcPct val="90000"/>
              </a:lnSpc>
            </a:pPr>
            <a:r>
              <a:rPr lang="en-US" dirty="0"/>
              <a:t>Amendment roll-in (target completion by end of Dec):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P802.11az-2023 – in D4.1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P802.11ad-2023 – in progress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P802.11bb-2023 – in progress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P802.11bc-2023 – in progress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5911</TotalTime>
  <Words>315</Words>
  <Application>Microsoft Office PowerPoint</Application>
  <PresentationFormat>Widescreen</PresentationFormat>
  <Paragraphs>62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November 2023</vt:lpstr>
      <vt:lpstr>Work Completed</vt:lpstr>
      <vt:lpstr>Plans for January</vt:lpstr>
      <vt:lpstr>TGme Timeline (No changes)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211</cp:revision>
  <cp:lastPrinted>1998-02-10T13:28:06Z</cp:lastPrinted>
  <dcterms:created xsi:type="dcterms:W3CDTF">2007-05-21T21:00:37Z</dcterms:created>
  <dcterms:modified xsi:type="dcterms:W3CDTF">2023-11-17T05:23:36Z</dcterms:modified>
  <cp:category/>
</cp:coreProperties>
</file>