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3" r:id="rId4"/>
    <p:sldId id="274" r:id="rId5"/>
    <p:sldId id="275" r:id="rId6"/>
    <p:sldId id="259" r:id="rId7"/>
    <p:sldId id="266" r:id="rId8"/>
    <p:sldId id="268" r:id="rId9"/>
    <p:sldId id="269" r:id="rId10"/>
    <p:sldId id="271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8B8F93-C4C1-B873-E1CC-F240525985FC}" name="Shaıma' Samıh Saleem ABIDRABBU" initials="SA" userId="S::shaima.abidrabbu@std.medipol.edu.tr::9fa15810-f518-42c7-b190-9e5e1dd02c87" providerId="AD"/>
  <p188:author id="{4C0BC79E-412B-77B1-C0C5-BDFA7542ED01}" name="Başak Ak Özbakış" initials="BÖ" userId="S::basak.ozbakis_vestel.com.tr#ext#@medipoledutr.onmicrosoft.com::993fc8e2-2b5f-43ce-97ae-c5a0933d0ca9" providerId="AD"/>
  <p188:author id="{8C6CCC9E-EA4F-1934-F674-1018361B312A}" name="Saıra RAFIQUE" initials="SR" userId="S::saira.rafique@std.medipol.edu.tr::4659ece9-98ed-49dc-8f0d-ea88dda5484e" providerId="AD"/>
  <p188:author id="{9E65BBD8-CAB9-E4A5-5A31-1F184E9E1895}" name="furqan_ahmed89" initials="fu" userId="S::furqan_ahmed89_hotmail.com#ext#@medipoledutr.onmicrosoft.com::f79d6611-e75c-4cf1-9689-2fc092ae6a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55873-DD18-92D2-9AE4-730BAD889EF7}" v="16" dt="2023-11-15T06:56:25.726"/>
    <p1510:client id="{858A7A6F-1144-4015-8C79-470AE00BD407}" v="133" dt="2023-11-15T13:06:25.587"/>
    <p1510:client id="{E647DA09-9875-B3EB-03F8-958DEA1E4B6D}" v="95" dt="2023-11-15T13:11:33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rqan_ahmed89" userId="S::furqan_ahmed89_hotmail.com#ext#@medipoledutr.onmicrosoft.com::f79d6611-e75c-4cf1-9689-2fc092ae6a4e" providerId="AD" clId="Web-{0F7B49E7-5456-0A3E-8A9C-B943150C3390}"/>
    <pc:docChg chg="mod modSld">
      <pc:chgData name="furqan_ahmed89" userId="S::furqan_ahmed89_hotmail.com#ext#@medipoledutr.onmicrosoft.com::f79d6611-e75c-4cf1-9689-2fc092ae6a4e" providerId="AD" clId="Web-{0F7B49E7-5456-0A3E-8A9C-B943150C3390}" dt="2023-11-13T13:48:10.088" v="8"/>
      <pc:docMkLst>
        <pc:docMk/>
      </pc:docMkLst>
      <pc:sldChg chg="addCm modCm">
        <pc:chgData name="furqan_ahmed89" userId="S::furqan_ahmed89_hotmail.com#ext#@medipoledutr.onmicrosoft.com::f79d6611-e75c-4cf1-9689-2fc092ae6a4e" providerId="AD" clId="Web-{0F7B49E7-5456-0A3E-8A9C-B943150C3390}" dt="2023-11-13T13:48:10.088" v="8"/>
        <pc:sldMkLst>
          <pc:docMk/>
          <pc:sldMk cId="2410139778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furqan_ahmed89" userId="S::furqan_ahmed89_hotmail.com#ext#@medipoledutr.onmicrosoft.com::f79d6611-e75c-4cf1-9689-2fc092ae6a4e" providerId="AD" clId="Web-{0F7B49E7-5456-0A3E-8A9C-B943150C3390}" dt="2023-11-13T13:48:10.088" v="8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addCm">
        <pc:chgData name="furqan_ahmed89" userId="S::furqan_ahmed89_hotmail.com#ext#@medipoledutr.onmicrosoft.com::f79d6611-e75c-4cf1-9689-2fc092ae6a4e" providerId="AD" clId="Web-{0F7B49E7-5456-0A3E-8A9C-B943150C3390}" dt="2023-11-13T13:42:15.715" v="5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furqan_ahmed89" userId="S::furqan_ahmed89_hotmail.com#ext#@medipoledutr.onmicrosoft.com::f79d6611-e75c-4cf1-9689-2fc092ae6a4e" providerId="AD" clId="Web-{0F7B49E7-5456-0A3E-8A9C-B943150C3390}" dt="2023-11-13T13:42:15.715" v="5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</p:ext>
        </pc:extLst>
      </pc:sldChg>
      <pc:sldChg chg="modSp">
        <pc:chgData name="furqan_ahmed89" userId="S::furqan_ahmed89_hotmail.com#ext#@medipoledutr.onmicrosoft.com::f79d6611-e75c-4cf1-9689-2fc092ae6a4e" providerId="AD" clId="Web-{0F7B49E7-5456-0A3E-8A9C-B943150C3390}" dt="2023-11-13T12:55:27.730" v="3" actId="20577"/>
        <pc:sldMkLst>
          <pc:docMk/>
          <pc:sldMk cId="818543809" sldId="273"/>
        </pc:sldMkLst>
        <pc:spChg chg="mod">
          <ac:chgData name="furqan_ahmed89" userId="S::furqan_ahmed89_hotmail.com#ext#@medipoledutr.onmicrosoft.com::f79d6611-e75c-4cf1-9689-2fc092ae6a4e" providerId="AD" clId="Web-{0F7B49E7-5456-0A3E-8A9C-B943150C3390}" dt="2023-11-13T12:55:27.730" v="3" actId="20577"/>
          <ac:spMkLst>
            <pc:docMk/>
            <pc:sldMk cId="818543809" sldId="273"/>
            <ac:spMk id="3" creationId="{5A05102B-CDA7-8152-F224-4F9EC3130D32}"/>
          </ac:spMkLst>
        </pc:spChg>
      </pc:sldChg>
    </pc:docChg>
  </pc:docChgLst>
  <pc:docChgLst>
    <pc:chgData name="Shaıma' Samıh Saleem ABIDRABBU" userId="9fa15810-f518-42c7-b190-9e5e1dd02c87" providerId="ADAL" clId="{858A7A6F-1144-4015-8C79-470AE00BD407}"/>
    <pc:docChg chg="undo redo custSel delSld modSld modMainMaster">
      <pc:chgData name="Shaıma' Samıh Saleem ABIDRABBU" userId="9fa15810-f518-42c7-b190-9e5e1dd02c87" providerId="ADAL" clId="{858A7A6F-1144-4015-8C79-470AE00BD407}" dt="2023-11-15T13:06:25.587" v="647" actId="20577"/>
      <pc:docMkLst>
        <pc:docMk/>
      </pc:docMkLst>
      <pc:sldChg chg="modSp mod">
        <pc:chgData name="Shaıma' Samıh Saleem ABIDRABBU" userId="9fa15810-f518-42c7-b190-9e5e1dd02c87" providerId="ADAL" clId="{858A7A6F-1144-4015-8C79-470AE00BD407}" dt="2023-11-14T14:08:50.007" v="556"/>
        <pc:sldMkLst>
          <pc:docMk/>
          <pc:sldMk cId="0" sldId="256"/>
        </pc:sldMkLst>
        <pc:spChg chg="mod">
          <ac:chgData name="Shaıma' Samıh Saleem ABIDRABBU" userId="9fa15810-f518-42c7-b190-9e5e1dd02c87" providerId="ADAL" clId="{858A7A6F-1144-4015-8C79-470AE00BD407}" dt="2023-11-13T13:33:46.120" v="486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Shaıma' Samıh Saleem ABIDRABBU" userId="9fa15810-f518-42c7-b190-9e5e1dd02c87" providerId="ADAL" clId="{858A7A6F-1144-4015-8C79-470AE00BD407}" dt="2023-11-14T14:08:50.007" v="55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haıma' Samıh Saleem ABIDRABBU" userId="9fa15810-f518-42c7-b190-9e5e1dd02c87" providerId="ADAL" clId="{858A7A6F-1144-4015-8C79-470AE00BD407}" dt="2023-11-14T14:17:45.243" v="599" actId="113"/>
        <pc:sldMkLst>
          <pc:docMk/>
          <pc:sldMk cId="0" sldId="259"/>
        </pc:sldMkLst>
        <pc:spChg chg="mod">
          <ac:chgData name="Shaıma' Samıh Saleem ABIDRABBU" userId="9fa15810-f518-42c7-b190-9e5e1dd02c87" providerId="ADAL" clId="{858A7A6F-1144-4015-8C79-470AE00BD407}" dt="2023-11-13T13:40:18.543" v="505" actId="20577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Shaıma' Samıh Saleem ABIDRABBU" userId="9fa15810-f518-42c7-b190-9e5e1dd02c87" providerId="ADAL" clId="{858A7A6F-1144-4015-8C79-470AE00BD407}" dt="2023-11-14T14:17:45.243" v="599" actId="113"/>
          <ac:spMkLst>
            <pc:docMk/>
            <pc:sldMk cId="0" sldId="259"/>
            <ac:spMk id="6146" creationId="{00000000-0000-0000-0000-000000000000}"/>
          </ac:spMkLst>
        </pc:spChg>
      </pc:sldChg>
      <pc:sldChg chg="modSp del mod modShow">
        <pc:chgData name="Shaıma' Samıh Saleem ABIDRABBU" userId="9fa15810-f518-42c7-b190-9e5e1dd02c87" providerId="ADAL" clId="{858A7A6F-1144-4015-8C79-470AE00BD407}" dt="2023-11-15T13:05:13.780" v="639" actId="2696"/>
        <pc:sldMkLst>
          <pc:docMk/>
          <pc:sldMk cId="0" sldId="262"/>
        </pc:sldMkLst>
        <pc:spChg chg="mod">
          <ac:chgData name="Shaıma' Samıh Saleem ABIDRABBU" userId="9fa15810-f518-42c7-b190-9e5e1dd02c87" providerId="ADAL" clId="{858A7A6F-1144-4015-8C79-470AE00BD407}" dt="2023-11-14T14:20:58.486" v="637" actId="404"/>
          <ac:spMkLst>
            <pc:docMk/>
            <pc:sldMk cId="0" sldId="262"/>
            <ac:spMk id="9218" creationId="{00000000-0000-0000-0000-000000000000}"/>
          </ac:spMkLst>
        </pc:spChg>
      </pc:sldChg>
      <pc:sldChg chg="modSp mod delCm">
        <pc:chgData name="Shaıma' Samıh Saleem ABIDRABBU" userId="9fa15810-f518-42c7-b190-9e5e1dd02c87" providerId="ADAL" clId="{858A7A6F-1144-4015-8C79-470AE00BD407}" dt="2023-11-15T13:05:32.531" v="642"/>
        <pc:sldMkLst>
          <pc:docMk/>
          <pc:sldMk cId="2410139778" sldId="266"/>
        </pc:sldMkLst>
        <pc:spChg chg="mod">
          <ac:chgData name="Shaıma' Samıh Saleem ABIDRABBU" userId="9fa15810-f518-42c7-b190-9e5e1dd02c87" providerId="ADAL" clId="{858A7A6F-1144-4015-8C79-470AE00BD407}" dt="2023-11-14T14:17:57.264" v="600" actId="20577"/>
          <ac:spMkLst>
            <pc:docMk/>
            <pc:sldMk cId="2410139778" sldId="266"/>
            <ac:spMk id="2" creationId="{BD9344FF-8AE4-E3C7-AF75-B5A644DF0F42}"/>
          </ac:spMkLst>
        </pc:spChg>
        <pc:spChg chg="mod">
          <ac:chgData name="Shaıma' Samıh Saleem ABIDRABBU" userId="9fa15810-f518-42c7-b190-9e5e1dd02c87" providerId="ADAL" clId="{858A7A6F-1144-4015-8C79-470AE00BD407}" dt="2023-11-14T14:18:35.119" v="608" actId="20577"/>
          <ac:spMkLst>
            <pc:docMk/>
            <pc:sldMk cId="2410139778" sldId="266"/>
            <ac:spMk id="3" creationId="{BA1900FF-263A-A134-3A87-7108B923B58C}"/>
          </ac:spMkLst>
        </pc:spChg>
        <pc:picChg chg="mod">
          <ac:chgData name="Shaıma' Samıh Saleem ABIDRABBU" userId="9fa15810-f518-42c7-b190-9e5e1dd02c87" providerId="ADAL" clId="{858A7A6F-1144-4015-8C79-470AE00BD407}" dt="2023-11-14T14:18:13.911" v="604" actId="14100"/>
          <ac:picMkLst>
            <pc:docMk/>
            <pc:sldMk cId="2410139778" sldId="266"/>
            <ac:picMk id="9" creationId="{9E596C2D-3FE9-92EC-4700-E6F3DA8DD73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32.531" v="642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del">
        <pc:chgData name="Shaıma' Samıh Saleem ABIDRABBU" userId="9fa15810-f518-42c7-b190-9e5e1dd02c87" providerId="ADAL" clId="{858A7A6F-1144-4015-8C79-470AE00BD407}" dt="2023-11-10T08:00:47.289" v="441" actId="47"/>
        <pc:sldMkLst>
          <pc:docMk/>
          <pc:sldMk cId="3732098873" sldId="267"/>
        </pc:sldMkLst>
      </pc:sldChg>
      <pc:sldChg chg="modSp mod delCm">
        <pc:chgData name="Shaıma' Samıh Saleem ABIDRABBU" userId="9fa15810-f518-42c7-b190-9e5e1dd02c87" providerId="ADAL" clId="{858A7A6F-1144-4015-8C79-470AE00BD407}" dt="2023-11-15T13:05:25.261" v="641"/>
        <pc:sldMkLst>
          <pc:docMk/>
          <pc:sldMk cId="1464127902" sldId="268"/>
        </pc:sldMkLst>
        <pc:spChg chg="mod">
          <ac:chgData name="Shaıma' Samıh Saleem ABIDRABBU" userId="9fa15810-f518-42c7-b190-9e5e1dd02c87" providerId="ADAL" clId="{858A7A6F-1144-4015-8C79-470AE00BD407}" dt="2023-11-14T14:18:47.118" v="610" actId="20577"/>
          <ac:spMkLst>
            <pc:docMk/>
            <pc:sldMk cId="1464127902" sldId="268"/>
            <ac:spMk id="2" creationId="{5F5110B7-173A-00E2-5DE3-42DCCA247456}"/>
          </ac:spMkLst>
        </pc:spChg>
        <pc:spChg chg="mod">
          <ac:chgData name="Shaıma' Samıh Saleem ABIDRABBU" userId="9fa15810-f518-42c7-b190-9e5e1dd02c87" providerId="ADAL" clId="{858A7A6F-1144-4015-8C79-470AE00BD407}" dt="2023-11-14T14:19:07.014" v="613" actId="20577"/>
          <ac:spMkLst>
            <pc:docMk/>
            <pc:sldMk cId="1464127902" sldId="268"/>
            <ac:spMk id="3" creationId="{56FC20D5-F832-2B69-2061-C6C9039EAC8D}"/>
          </ac:spMkLst>
        </pc:spChg>
        <pc:picChg chg="mod">
          <ac:chgData name="Shaıma' Samıh Saleem ABIDRABBU" userId="9fa15810-f518-42c7-b190-9e5e1dd02c87" providerId="ADAL" clId="{858A7A6F-1144-4015-8C79-470AE00BD407}" dt="2023-11-14T14:18:58.694" v="611" actId="1076"/>
          <ac:picMkLst>
            <pc:docMk/>
            <pc:sldMk cId="1464127902" sldId="268"/>
            <ac:picMk id="8" creationId="{5439152E-CD47-5838-3D28-45489F94812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23.661" v="640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25.261" v="641"/>
              <pc2:cmMkLst xmlns:pc2="http://schemas.microsoft.com/office/powerpoint/2019/9/main/command">
                <pc:docMk/>
                <pc:sldMk cId="1464127902" sldId="268"/>
                <pc2:cmMk id="{A14D086F-C656-4918-9C41-E0B584F92FAE}"/>
              </pc2:cmMkLst>
            </pc226:cmChg>
          </p:ext>
        </pc:extLst>
      </pc:sldChg>
      <pc:sldChg chg="modSp mod">
        <pc:chgData name="Shaıma' Samıh Saleem ABIDRABBU" userId="9fa15810-f518-42c7-b190-9e5e1dd02c87" providerId="ADAL" clId="{858A7A6F-1144-4015-8C79-470AE00BD407}" dt="2023-11-14T14:20:03.262" v="630" actId="14100"/>
        <pc:sldMkLst>
          <pc:docMk/>
          <pc:sldMk cId="2184679840" sldId="269"/>
        </pc:sldMkLst>
        <pc:spChg chg="mod">
          <ac:chgData name="Shaıma' Samıh Saleem ABIDRABBU" userId="9fa15810-f518-42c7-b190-9e5e1dd02c87" providerId="ADAL" clId="{858A7A6F-1144-4015-8C79-470AE00BD407}" dt="2023-11-14T14:19:22.309" v="614"/>
          <ac:spMkLst>
            <pc:docMk/>
            <pc:sldMk cId="2184679840" sldId="269"/>
            <ac:spMk id="2" creationId="{7D61D5AC-32DE-2C70-4819-9B48D79A8921}"/>
          </ac:spMkLst>
        </pc:spChg>
        <pc:spChg chg="mod">
          <ac:chgData name="Shaıma' Samıh Saleem ABIDRABBU" userId="9fa15810-f518-42c7-b190-9e5e1dd02c87" providerId="ADAL" clId="{858A7A6F-1144-4015-8C79-470AE00BD407}" dt="2023-11-14T14:20:03.262" v="630" actId="14100"/>
          <ac:spMkLst>
            <pc:docMk/>
            <pc:sldMk cId="2184679840" sldId="269"/>
            <ac:spMk id="3" creationId="{BB7CE8C5-BC92-42EB-A697-38F8AF2DCD19}"/>
          </ac:spMkLst>
        </pc:spChg>
      </pc:sldChg>
      <pc:sldChg chg="modSp mod">
        <pc:chgData name="Shaıma' Samıh Saleem ABIDRABBU" userId="9fa15810-f518-42c7-b190-9e5e1dd02c87" providerId="ADAL" clId="{858A7A6F-1144-4015-8C79-470AE00BD407}" dt="2023-11-10T07:57:45.122" v="438" actId="20577"/>
        <pc:sldMkLst>
          <pc:docMk/>
          <pc:sldMk cId="131557916" sldId="270"/>
        </pc:sldMkLst>
        <pc:spChg chg="mod">
          <ac:chgData name="Shaıma' Samıh Saleem ABIDRABBU" userId="9fa15810-f518-42c7-b190-9e5e1dd02c87" providerId="ADAL" clId="{858A7A6F-1144-4015-8C79-470AE00BD407}" dt="2023-11-10T07:57:45.122" v="438" actId="20577"/>
          <ac:spMkLst>
            <pc:docMk/>
            <pc:sldMk cId="131557916" sldId="270"/>
            <ac:spMk id="3" creationId="{BDBD046F-DF26-DE7E-AEB0-C3C47E5F9A34}"/>
          </ac:spMkLst>
        </pc:spChg>
      </pc:sldChg>
      <pc:sldChg chg="modSp mod">
        <pc:chgData name="Shaıma' Samıh Saleem ABIDRABBU" userId="9fa15810-f518-42c7-b190-9e5e1dd02c87" providerId="ADAL" clId="{858A7A6F-1144-4015-8C79-470AE00BD407}" dt="2023-11-14T14:32:43.640" v="638" actId="20577"/>
        <pc:sldMkLst>
          <pc:docMk/>
          <pc:sldMk cId="4109437951" sldId="271"/>
        </pc:sldMkLst>
        <pc:spChg chg="mod">
          <ac:chgData name="Shaıma' Samıh Saleem ABIDRABBU" userId="9fa15810-f518-42c7-b190-9e5e1dd02c87" providerId="ADAL" clId="{858A7A6F-1144-4015-8C79-470AE00BD407}" dt="2023-11-14T14:32:43.640" v="638" actId="20577"/>
          <ac:spMkLst>
            <pc:docMk/>
            <pc:sldMk cId="4109437951" sldId="271"/>
            <ac:spMk id="2" creationId="{8AA55E8F-808D-A9F6-877A-661AFEC8AFF6}"/>
          </ac:spMkLst>
        </pc:spChg>
        <pc:spChg chg="mod">
          <ac:chgData name="Shaıma' Samıh Saleem ABIDRABBU" userId="9fa15810-f518-42c7-b190-9e5e1dd02c87" providerId="ADAL" clId="{858A7A6F-1144-4015-8C79-470AE00BD407}" dt="2023-11-14T14:20:38.191" v="633" actId="20577"/>
          <ac:spMkLst>
            <pc:docMk/>
            <pc:sldMk cId="4109437951" sldId="271"/>
            <ac:spMk id="3" creationId="{B90CB6CB-5BEC-3FCE-72C3-32D9221497AB}"/>
          </ac:spMkLst>
        </pc:spChg>
      </pc:sldChg>
      <pc:sldChg chg="modSp mod delCm">
        <pc:chgData name="Shaıma' Samıh Saleem ABIDRABBU" userId="9fa15810-f518-42c7-b190-9e5e1dd02c87" providerId="ADAL" clId="{858A7A6F-1144-4015-8C79-470AE00BD407}" dt="2023-11-15T13:05:41.811" v="643"/>
        <pc:sldMkLst>
          <pc:docMk/>
          <pc:sldMk cId="589507861" sldId="272"/>
        </pc:sldMkLst>
        <pc:spChg chg="mod">
          <ac:chgData name="Shaıma' Samıh Saleem ABIDRABBU" userId="9fa15810-f518-42c7-b190-9e5e1dd02c87" providerId="ADAL" clId="{858A7A6F-1144-4015-8C79-470AE00BD407}" dt="2023-11-13T12:54:31.819" v="478" actId="20577"/>
          <ac:spMkLst>
            <pc:docMk/>
            <pc:sldMk cId="589507861" sldId="272"/>
            <ac:spMk id="2" creationId="{47C1EB6A-1357-C172-071B-7008684DCF7F}"/>
          </ac:spMkLst>
        </pc:spChg>
        <pc:spChg chg="mod">
          <ac:chgData name="Shaıma' Samıh Saleem ABIDRABBU" userId="9fa15810-f518-42c7-b190-9e5e1dd02c87" providerId="ADAL" clId="{858A7A6F-1144-4015-8C79-470AE00BD407}" dt="2023-11-14T14:10:05.731" v="557" actId="113"/>
          <ac:spMkLst>
            <pc:docMk/>
            <pc:sldMk cId="589507861" sldId="272"/>
            <ac:spMk id="3" creationId="{4CE07875-3E5F-ED05-FF3B-87297775B52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aıma' Samıh Saleem ABIDRABBU" userId="9fa15810-f518-42c7-b190-9e5e1dd02c87" providerId="ADAL" clId="{858A7A6F-1144-4015-8C79-470AE00BD407}" dt="2023-11-15T13:05:41.811" v="643"/>
              <pc2:cmMkLst xmlns:pc2="http://schemas.microsoft.com/office/powerpoint/2019/9/main/command">
                <pc:docMk/>
                <pc:sldMk cId="589507861" sldId="272"/>
                <pc2:cmMk id="{35DFAEE4-423D-4823-B7AB-591CA39D27F0}"/>
              </pc2:cmMkLst>
            </pc226:cmChg>
          </p:ext>
        </pc:extLst>
      </pc:sldChg>
      <pc:sldChg chg="del">
        <pc:chgData name="Shaıma' Samıh Saleem ABIDRABBU" userId="9fa15810-f518-42c7-b190-9e5e1dd02c87" providerId="ADAL" clId="{858A7A6F-1144-4015-8C79-470AE00BD407}" dt="2023-11-10T07:58:22.727" v="439" actId="2696"/>
        <pc:sldMkLst>
          <pc:docMk/>
          <pc:sldMk cId="4092765563" sldId="272"/>
        </pc:sldMkLst>
      </pc:sldChg>
      <pc:sldChg chg="modSp mod">
        <pc:chgData name="Shaıma' Samıh Saleem ABIDRABBU" userId="9fa15810-f518-42c7-b190-9e5e1dd02c87" providerId="ADAL" clId="{858A7A6F-1144-4015-8C79-470AE00BD407}" dt="2023-11-14T14:10:43.590" v="564" actId="5793"/>
        <pc:sldMkLst>
          <pc:docMk/>
          <pc:sldMk cId="818543809" sldId="273"/>
        </pc:sldMkLst>
        <pc:spChg chg="mod">
          <ac:chgData name="Shaıma' Samıh Saleem ABIDRABBU" userId="9fa15810-f518-42c7-b190-9e5e1dd02c87" providerId="ADAL" clId="{858A7A6F-1144-4015-8C79-470AE00BD407}" dt="2023-11-14T14:10:43.590" v="564" actId="5793"/>
          <ac:spMkLst>
            <pc:docMk/>
            <pc:sldMk cId="818543809" sldId="273"/>
            <ac:spMk id="3" creationId="{5A05102B-CDA7-8152-F224-4F9EC3130D32}"/>
          </ac:spMkLst>
        </pc:spChg>
      </pc:sldChg>
      <pc:sldChg chg="addSp delSp modSp mod">
        <pc:chgData name="Shaıma' Samıh Saleem ABIDRABBU" userId="9fa15810-f518-42c7-b190-9e5e1dd02c87" providerId="ADAL" clId="{858A7A6F-1144-4015-8C79-470AE00BD407}" dt="2023-11-14T14:14:54.639" v="583" actId="478"/>
        <pc:sldMkLst>
          <pc:docMk/>
          <pc:sldMk cId="1307165278" sldId="274"/>
        </pc:sldMkLst>
        <pc:spChg chg="mod">
          <ac:chgData name="Shaıma' Samıh Saleem ABIDRABBU" userId="9fa15810-f518-42c7-b190-9e5e1dd02c87" providerId="ADAL" clId="{858A7A6F-1144-4015-8C79-470AE00BD407}" dt="2023-11-14T14:12:01.918" v="575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Shaıma' Samıh Saleem ABIDRABBU" userId="9fa15810-f518-42c7-b190-9e5e1dd02c87" providerId="ADAL" clId="{858A7A6F-1144-4015-8C79-470AE00BD407}" dt="2023-11-14T14:12:10.397" v="577" actId="14100"/>
          <ac:spMkLst>
            <pc:docMk/>
            <pc:sldMk cId="1307165278" sldId="274"/>
            <ac:spMk id="3" creationId="{34D876B2-CCE4-F47D-DD96-F90A0D5D7000}"/>
          </ac:spMkLst>
        </pc:spChg>
        <pc:picChg chg="add del mod">
          <ac:chgData name="Shaıma' Samıh Saleem ABIDRABBU" userId="9fa15810-f518-42c7-b190-9e5e1dd02c87" providerId="ADAL" clId="{858A7A6F-1144-4015-8C79-470AE00BD407}" dt="2023-11-14T14:14:54.639" v="583" actId="478"/>
          <ac:picMkLst>
            <pc:docMk/>
            <pc:sldMk cId="1307165278" sldId="274"/>
            <ac:picMk id="1026" creationId="{2C5C6DAE-A286-3446-8DCC-CE2DC22025E7}"/>
          </ac:picMkLst>
        </pc:picChg>
      </pc:sldChg>
      <pc:sldChg chg="modSp mod">
        <pc:chgData name="Shaıma' Samıh Saleem ABIDRABBU" userId="9fa15810-f518-42c7-b190-9e5e1dd02c87" providerId="ADAL" clId="{858A7A6F-1144-4015-8C79-470AE00BD407}" dt="2023-11-14T14:17:15.312" v="598" actId="14100"/>
        <pc:sldMkLst>
          <pc:docMk/>
          <pc:sldMk cId="1174619944" sldId="275"/>
        </pc:sldMkLst>
        <pc:spChg chg="mod">
          <ac:chgData name="Shaıma' Samıh Saleem ABIDRABBU" userId="9fa15810-f518-42c7-b190-9e5e1dd02c87" providerId="ADAL" clId="{858A7A6F-1144-4015-8C79-470AE00BD407}" dt="2023-11-14T14:17:15.312" v="598" actId="14100"/>
          <ac:spMkLst>
            <pc:docMk/>
            <pc:sldMk cId="1174619944" sldId="275"/>
            <ac:spMk id="3" creationId="{79BD0A37-81CE-1366-1899-C1F0CCFBA461}"/>
          </ac:spMkLst>
        </pc:spChg>
        <pc:picChg chg="mod">
          <ac:chgData name="Shaıma' Samıh Saleem ABIDRABBU" userId="9fa15810-f518-42c7-b190-9e5e1dd02c87" providerId="ADAL" clId="{858A7A6F-1144-4015-8C79-470AE00BD407}" dt="2023-11-14T14:16:28.225" v="590" actId="1076"/>
          <ac:picMkLst>
            <pc:docMk/>
            <pc:sldMk cId="1174619944" sldId="275"/>
            <ac:picMk id="9" creationId="{680F18D8-4A63-778C-6981-D6F4BAF9A9DA}"/>
          </ac:picMkLst>
        </pc:picChg>
      </pc:sldChg>
      <pc:sldMasterChg chg="modSp mod">
        <pc:chgData name="Shaıma' Samıh Saleem ABIDRABBU" userId="9fa15810-f518-42c7-b190-9e5e1dd02c87" providerId="ADAL" clId="{858A7A6F-1144-4015-8C79-470AE00BD407}" dt="2023-11-15T13:06:25.587" v="647" actId="20577"/>
        <pc:sldMasterMkLst>
          <pc:docMk/>
          <pc:sldMasterMk cId="0" sldId="2147483648"/>
        </pc:sldMasterMkLst>
        <pc:spChg chg="mod">
          <ac:chgData name="Shaıma' Samıh Saleem ABIDRABBU" userId="9fa15810-f518-42c7-b190-9e5e1dd02c87" providerId="ADAL" clId="{858A7A6F-1144-4015-8C79-470AE00BD407}" dt="2023-11-15T13:06:25.587" v="6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ıra RAFIQUE" userId="S::saira.rafique@std.medipol.edu.tr::4659ece9-98ed-49dc-8f0d-ea88dda5484e" providerId="AD" clId="Web-{A78F7C81-BDDF-4C5D-B34A-B387CEABD2D7}"/>
    <pc:docChg chg="mod">
      <pc:chgData name="Saıra RAFIQUE" userId="S::saira.rafique@std.medipol.edu.tr::4659ece9-98ed-49dc-8f0d-ea88dda5484e" providerId="AD" clId="Web-{A78F7C81-BDDF-4C5D-B34A-B387CEABD2D7}" dt="2023-11-14T09:51:52.147" v="2"/>
      <pc:docMkLst>
        <pc:docMk/>
      </pc:docMkLst>
      <pc:sldChg chg="modCm">
        <pc:chgData name="Saıra RAFIQUE" userId="S::saira.rafique@std.medipol.edu.tr::4659ece9-98ed-49dc-8f0d-ea88dda5484e" providerId="AD" clId="Web-{A78F7C81-BDDF-4C5D-B34A-B387CEABD2D7}" dt="2023-11-14T09:33:09.404" v="1"/>
        <pc:sldMkLst>
          <pc:docMk/>
          <pc:sldMk cId="2410139778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Saıra RAFIQUE" userId="S::saira.rafique@std.medipol.edu.tr::4659ece9-98ed-49dc-8f0d-ea88dda5484e" providerId="AD" clId="Web-{A78F7C81-BDDF-4C5D-B34A-B387CEABD2D7}" dt="2023-11-14T09:33:09.404" v="1"/>
              <pc2:cmMkLst xmlns:pc2="http://schemas.microsoft.com/office/powerpoint/2019/9/main/command">
                <pc:docMk/>
                <pc:sldMk cId="2410139778" sldId="266"/>
                <pc2:cmMk id="{58D6093B-7A01-4E93-B767-98067D9B6849}"/>
              </pc2:cmMkLst>
            </pc226:cmChg>
          </p:ext>
        </pc:extLst>
      </pc:sldChg>
      <pc:sldChg chg="modCm">
        <pc:chgData name="Saıra RAFIQUE" userId="S::saira.rafique@std.medipol.edu.tr::4659ece9-98ed-49dc-8f0d-ea88dda5484e" providerId="AD" clId="Web-{A78F7C81-BDDF-4C5D-B34A-B387CEABD2D7}" dt="2023-11-14T09:51:52.147" v="2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Saıra RAFIQUE" userId="S::saira.rafique@std.medipol.edu.tr::4659ece9-98ed-49dc-8f0d-ea88dda5484e" providerId="AD" clId="Web-{A78F7C81-BDDF-4C5D-B34A-B387CEABD2D7}" dt="2023-11-14T09:51:52.147" v="2"/>
              <pc2:cmMkLst xmlns:pc2="http://schemas.microsoft.com/office/powerpoint/2019/9/main/command">
                <pc:docMk/>
                <pc:sldMk cId="1464127902" sldId="268"/>
                <pc2:cmMk id="{D0157150-D87A-4F62-A842-E109C0A27A1E}"/>
              </pc2:cmMkLst>
            </pc226:cmChg>
          </p:ext>
        </pc:extLst>
      </pc:sldChg>
    </pc:docChg>
  </pc:docChgLst>
  <pc:docChgLst>
    <pc:chgData name="furqan_ahmed89" userId="S::furqan_ahmed89_hotmail.com#ext#@medipoledutr.onmicrosoft.com::f79d6611-e75c-4cf1-9689-2fc092ae6a4e" providerId="AD" clId="Web-{2AE86FCD-2BD9-C423-3C6C-64407E9F9498}"/>
    <pc:docChg chg="">
      <pc:chgData name="furqan_ahmed89" userId="S::furqan_ahmed89_hotmail.com#ext#@medipoledutr.onmicrosoft.com::f79d6611-e75c-4cf1-9689-2fc092ae6a4e" providerId="AD" clId="Web-{2AE86FCD-2BD9-C423-3C6C-64407E9F9498}" dt="2023-11-14T11:10:11.525" v="2"/>
      <pc:docMkLst>
        <pc:docMk/>
      </pc:docMkLst>
      <pc:sldChg chg="addCm modCm">
        <pc:chgData name="furqan_ahmed89" userId="S::furqan_ahmed89_hotmail.com#ext#@medipoledutr.onmicrosoft.com::f79d6611-e75c-4cf1-9689-2fc092ae6a4e" providerId="AD" clId="Web-{2AE86FCD-2BD9-C423-3C6C-64407E9F9498}" dt="2023-11-14T11:10:11.525" v="2"/>
        <pc:sldMkLst>
          <pc:docMk/>
          <pc:sldMk cId="1464127902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furqan_ahmed89" userId="S::furqan_ahmed89_hotmail.com#ext#@medipoledutr.onmicrosoft.com::f79d6611-e75c-4cf1-9689-2fc092ae6a4e" providerId="AD" clId="Web-{2AE86FCD-2BD9-C423-3C6C-64407E9F9498}" dt="2023-11-14T11:10:11.525" v="2"/>
              <pc2:cmMkLst xmlns:pc2="http://schemas.microsoft.com/office/powerpoint/2019/9/main/command">
                <pc:docMk/>
                <pc:sldMk cId="1464127902" sldId="268"/>
                <pc2:cmMk id="{A14D086F-C656-4918-9C41-E0B584F92FAE}"/>
              </pc2:cmMkLst>
              <pc226:cmRplyChg chg="add">
                <pc226:chgData name="furqan_ahmed89" userId="S::furqan_ahmed89_hotmail.com#ext#@medipoledutr.onmicrosoft.com::f79d6611-e75c-4cf1-9689-2fc092ae6a4e" providerId="AD" clId="Web-{2AE86FCD-2BD9-C423-3C6C-64407E9F9498}" dt="2023-11-14T11:10:11.525" v="2"/>
                <pc2:cmRplyMkLst xmlns:pc2="http://schemas.microsoft.com/office/powerpoint/2019/9/main/command">
                  <pc:docMk/>
                  <pc:sldMk cId="1464127902" sldId="268"/>
                  <pc2:cmMk id="{A14D086F-C656-4918-9C41-E0B584F92FAE}"/>
                  <pc2:cmRplyMk id="{05CDA413-E26C-48FA-B8D5-D6BFD314FD49}"/>
                </pc2:cmRplyMkLst>
              </pc226:cmRplyChg>
              <pc226:cmRplyChg chg="add">
                <pc226:chgData name="furqan_ahmed89" userId="S::furqan_ahmed89_hotmail.com#ext#@medipoledutr.onmicrosoft.com::f79d6611-e75c-4cf1-9689-2fc092ae6a4e" providerId="AD" clId="Web-{2AE86FCD-2BD9-C423-3C6C-64407E9F9498}" dt="2023-11-14T11:07:14.223" v="1"/>
                <pc2:cmRplyMkLst xmlns:pc2="http://schemas.microsoft.com/office/powerpoint/2019/9/main/command">
                  <pc:docMk/>
                  <pc:sldMk cId="1464127902" sldId="268"/>
                  <pc2:cmMk id="{A14D086F-C656-4918-9C41-E0B584F92FAE}"/>
                  <pc2:cmRplyMk id="{8F5AE034-2787-4D80-927C-30D747DE3BA8}"/>
                </pc2:cmRplyMkLst>
              </pc226:cmRplyChg>
            </pc226:cmChg>
          </p:ext>
        </pc:extLst>
      </pc:sldChg>
    </pc:docChg>
  </pc:docChgLst>
  <pc:docChgLst>
    <pc:chgData name="Saıra RAFIQUE" userId="S::saira.rafique@std.medipol.edu.tr::4659ece9-98ed-49dc-8f0d-ea88dda5484e" providerId="AD" clId="Web-{32B7E16E-0534-7B37-0562-656A988613C7}"/>
    <pc:docChg chg="delSld modSld">
      <pc:chgData name="Saıra RAFIQUE" userId="S::saira.rafique@std.medipol.edu.tr::4659ece9-98ed-49dc-8f0d-ea88dda5484e" providerId="AD" clId="Web-{32B7E16E-0534-7B37-0562-656A988613C7}" dt="2023-11-13T09:45:10.100" v="478" actId="20577"/>
      <pc:docMkLst>
        <pc:docMk/>
      </pc:docMkLst>
      <pc:sldChg chg="modSp">
        <pc:chgData name="Saıra RAFIQUE" userId="S::saira.rafique@std.medipol.edu.tr::4659ece9-98ed-49dc-8f0d-ea88dda5484e" providerId="AD" clId="Web-{32B7E16E-0534-7B37-0562-656A988613C7}" dt="2023-11-13T09:30:01.880" v="2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32B7E16E-0534-7B37-0562-656A988613C7}" dt="2023-11-13T09:30:01.880" v="2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2:55.189" v="288" actId="20577"/>
        <pc:sldMkLst>
          <pc:docMk/>
          <pc:sldMk cId="0" sldId="259"/>
        </pc:sldMkLst>
        <pc:spChg chg="mod">
          <ac:chgData name="Saıra RAFIQUE" userId="S::saira.rafique@std.medipol.edu.tr::4659ece9-98ed-49dc-8f0d-ea88dda5484e" providerId="AD" clId="Web-{32B7E16E-0534-7B37-0562-656A988613C7}" dt="2023-11-13T09:42:55.189" v="288" actId="20577"/>
          <ac:spMkLst>
            <pc:docMk/>
            <pc:sldMk cId="0" sldId="259"/>
            <ac:spMk id="6146" creationId="{00000000-0000-0000-0000-000000000000}"/>
          </ac:spMkLst>
        </pc:spChg>
      </pc:sldChg>
      <pc:sldChg chg="addSp delSp modSp mod modClrScheme chgLayout">
        <pc:chgData name="Saıra RAFIQUE" userId="S::saira.rafique@std.medipol.edu.tr::4659ece9-98ed-49dc-8f0d-ea88dda5484e" providerId="AD" clId="Web-{32B7E16E-0534-7B37-0562-656A988613C7}" dt="2023-11-13T09:44:37.317" v="472" actId="20577"/>
        <pc:sldMkLst>
          <pc:docMk/>
          <pc:sldMk cId="2410139778" sldId="266"/>
        </pc:sldMkLst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2" creationId="{BD9344FF-8AE4-E3C7-AF75-B5A644DF0F42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37.317" v="472" actId="20577"/>
          <ac:spMkLst>
            <pc:docMk/>
            <pc:sldMk cId="2410139778" sldId="266"/>
            <ac:spMk id="3" creationId="{BA1900FF-263A-A134-3A87-7108B923B58C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4" creationId="{BD797845-95FC-C587-5BD1-41BD49A12B3F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5" creationId="{2BCCB533-CE89-6018-7D8C-CAF5C9FE9245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38:21.460" v="102"/>
          <ac:spMkLst>
            <pc:docMk/>
            <pc:sldMk cId="2410139778" sldId="266"/>
            <ac:spMk id="6" creationId="{D5E065D3-3A32-CBC2-101D-18EFC3128C46}"/>
          </ac:spMkLst>
        </pc:spChg>
        <pc:spChg chg="add del mod ord">
          <ac:chgData name="Saıra RAFIQUE" userId="S::saira.rafique@std.medipol.edu.tr::4659ece9-98ed-49dc-8f0d-ea88dda5484e" providerId="AD" clId="Web-{32B7E16E-0534-7B37-0562-656A988613C7}" dt="2023-11-13T09:38:26.788" v="103"/>
          <ac:spMkLst>
            <pc:docMk/>
            <pc:sldMk cId="2410139778" sldId="266"/>
            <ac:spMk id="8" creationId="{84B829EE-E424-5C11-0580-EE148F38F82A}"/>
          </ac:spMkLst>
        </pc:spChg>
        <pc:picChg chg="del">
          <ac:chgData name="Saıra RAFIQUE" userId="S::saira.rafique@std.medipol.edu.tr::4659ece9-98ed-49dc-8f0d-ea88dda5484e" providerId="AD" clId="Web-{32B7E16E-0534-7B37-0562-656A988613C7}" dt="2023-11-13T09:38:14.429" v="101"/>
          <ac:picMkLst>
            <pc:docMk/>
            <pc:sldMk cId="2410139778" sldId="266"/>
            <ac:picMk id="7" creationId="{C911343A-896A-E5F7-C821-BDEF902E39FE}"/>
          </ac:picMkLst>
        </pc:picChg>
        <pc:picChg chg="add mod ord">
          <ac:chgData name="Saıra RAFIQUE" userId="S::saira.rafique@std.medipol.edu.tr::4659ece9-98ed-49dc-8f0d-ea88dda5484e" providerId="AD" clId="Web-{32B7E16E-0534-7B37-0562-656A988613C7}" dt="2023-11-13T09:38:26.788" v="103"/>
          <ac:picMkLst>
            <pc:docMk/>
            <pc:sldMk cId="2410139778" sldId="266"/>
            <ac:picMk id="9" creationId="{9E596C2D-3FE9-92EC-4700-E6F3DA8DD732}"/>
          </ac:picMkLst>
        </pc:picChg>
      </pc:sldChg>
      <pc:sldChg chg="addSp modSp mod modClrScheme chgLayout">
        <pc:chgData name="Saıra RAFIQUE" userId="S::saira.rafique@std.medipol.edu.tr::4659ece9-98ed-49dc-8f0d-ea88dda5484e" providerId="AD" clId="Web-{32B7E16E-0534-7B37-0562-656A988613C7}" dt="2023-11-13T09:45:10.100" v="478" actId="20577"/>
        <pc:sldMkLst>
          <pc:docMk/>
          <pc:sldMk cId="1464127902" sldId="268"/>
        </pc:sldMkLst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2" creationId="{5F5110B7-173A-00E2-5DE3-42DCCA247456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5:10.100" v="478" actId="20577"/>
          <ac:spMkLst>
            <pc:docMk/>
            <pc:sldMk cId="1464127902" sldId="268"/>
            <ac:spMk id="3" creationId="{56FC20D5-F832-2B69-2061-C6C9039EAC8D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4" creationId="{92EA5E9C-A6CE-1CFD-CA7F-D47999F72529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5" creationId="{C658D2A8-B5CF-F23B-0CE2-4C6D725AC8D5}"/>
          </ac:spMkLst>
        </pc:spChg>
        <pc:spChg chg="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6" creationId="{CE6CE049-17FD-DFCF-E93C-E740E9A8521E}"/>
          </ac:spMkLst>
        </pc:spChg>
        <pc:spChg chg="add mod ord">
          <ac:chgData name="Saıra RAFIQUE" userId="S::saira.rafique@std.medipol.edu.tr::4659ece9-98ed-49dc-8f0d-ea88dda5484e" providerId="AD" clId="Web-{32B7E16E-0534-7B37-0562-656A988613C7}" dt="2023-11-13T09:44:53.021" v="473"/>
          <ac:spMkLst>
            <pc:docMk/>
            <pc:sldMk cId="1464127902" sldId="268"/>
            <ac:spMk id="7" creationId="{15E3432A-E111-FF56-E0DE-EB486B49C5C7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1:19.685" v="271" actId="20577"/>
        <pc:sldMkLst>
          <pc:docMk/>
          <pc:sldMk cId="2184679840" sldId="269"/>
        </pc:sldMkLst>
        <pc:spChg chg="mod">
          <ac:chgData name="Saıra RAFIQUE" userId="S::saira.rafique@std.medipol.edu.tr::4659ece9-98ed-49dc-8f0d-ea88dda5484e" providerId="AD" clId="Web-{32B7E16E-0534-7B37-0562-656A988613C7}" dt="2023-11-13T09:41:19.685" v="271" actId="20577"/>
          <ac:spMkLst>
            <pc:docMk/>
            <pc:sldMk cId="2184679840" sldId="269"/>
            <ac:spMk id="3" creationId="{BB7CE8C5-BC92-42EB-A697-38F8AF2DCD19}"/>
          </ac:spMkLst>
        </pc:spChg>
      </pc:sldChg>
      <pc:sldChg chg="modSp del">
        <pc:chgData name="Saıra RAFIQUE" userId="S::saira.rafique@std.medipol.edu.tr::4659ece9-98ed-49dc-8f0d-ea88dda5484e" providerId="AD" clId="Web-{32B7E16E-0534-7B37-0562-656A988613C7}" dt="2023-11-13T09:41:25.295" v="272"/>
        <pc:sldMkLst>
          <pc:docMk/>
          <pc:sldMk cId="131557916" sldId="270"/>
        </pc:sldMkLst>
        <pc:spChg chg="mod">
          <ac:chgData name="Saıra RAFIQUE" userId="S::saira.rafique@std.medipol.edu.tr::4659ece9-98ed-49dc-8f0d-ea88dda5484e" providerId="AD" clId="Web-{32B7E16E-0534-7B37-0562-656A988613C7}" dt="2023-11-13T09:40:46.653" v="267" actId="20577"/>
          <ac:spMkLst>
            <pc:docMk/>
            <pc:sldMk cId="131557916" sldId="270"/>
            <ac:spMk id="3" creationId="{BDBD046F-DF26-DE7E-AEB0-C3C47E5F9A34}"/>
          </ac:spMkLst>
        </pc:spChg>
      </pc:sldChg>
      <pc:sldChg chg="modSp">
        <pc:chgData name="Saıra RAFIQUE" userId="S::saira.rafique@std.medipol.edu.tr::4659ece9-98ed-49dc-8f0d-ea88dda5484e" providerId="AD" clId="Web-{32B7E16E-0534-7B37-0562-656A988613C7}" dt="2023-11-13T09:41:56.843" v="275" actId="20577"/>
        <pc:sldMkLst>
          <pc:docMk/>
          <pc:sldMk cId="818543809" sldId="273"/>
        </pc:sldMkLst>
        <pc:spChg chg="mod">
          <ac:chgData name="Saıra RAFIQUE" userId="S::saira.rafique@std.medipol.edu.tr::4659ece9-98ed-49dc-8f0d-ea88dda5484e" providerId="AD" clId="Web-{32B7E16E-0534-7B37-0562-656A988613C7}" dt="2023-11-13T09:41:56.843" v="275" actId="20577"/>
          <ac:spMkLst>
            <pc:docMk/>
            <pc:sldMk cId="818543809" sldId="273"/>
            <ac:spMk id="3" creationId="{5A05102B-CDA7-8152-F224-4F9EC3130D32}"/>
          </ac:spMkLst>
        </pc:spChg>
      </pc:sldChg>
    </pc:docChg>
  </pc:docChgLst>
  <pc:docChgLst>
    <pc:chgData name="Başak Ak Özbakış" userId="S::basak.ozbakis_vestel.com.tr#ext#@medipoledutr.onmicrosoft.com::993fc8e2-2b5f-43ce-97ae-c5a0933d0ca9" providerId="AD" clId="Web-{4AF55873-DD18-92D2-9AE4-730BAD889EF7}"/>
    <pc:docChg chg="mod modSld">
      <pc:chgData name="Başak Ak Özbakış" userId="S::basak.ozbakis_vestel.com.tr#ext#@medipoledutr.onmicrosoft.com::993fc8e2-2b5f-43ce-97ae-c5a0933d0ca9" providerId="AD" clId="Web-{4AF55873-DD18-92D2-9AE4-730BAD889EF7}" dt="2023-11-15T06:56:25.726" v="15"/>
      <pc:docMkLst>
        <pc:docMk/>
      </pc:docMkLst>
      <pc:sldChg chg="modSp addCm">
        <pc:chgData name="Başak Ak Özbakış" userId="S::basak.ozbakis_vestel.com.tr#ext#@medipoledutr.onmicrosoft.com::993fc8e2-2b5f-43ce-97ae-c5a0933d0ca9" providerId="AD" clId="Web-{4AF55873-DD18-92D2-9AE4-730BAD889EF7}" dt="2023-11-15T06:56:25.726" v="15"/>
        <pc:sldMkLst>
          <pc:docMk/>
          <pc:sldMk cId="589507861" sldId="272"/>
        </pc:sldMkLst>
        <pc:spChg chg="mod">
          <ac:chgData name="Başak Ak Özbakış" userId="S::basak.ozbakis_vestel.com.tr#ext#@medipoledutr.onmicrosoft.com::993fc8e2-2b5f-43ce-97ae-c5a0933d0ca9" providerId="AD" clId="Web-{4AF55873-DD18-92D2-9AE4-730BAD889EF7}" dt="2023-11-15T06:56:10.538" v="13" actId="20577"/>
          <ac:spMkLst>
            <pc:docMk/>
            <pc:sldMk cId="589507861" sldId="272"/>
            <ac:spMk id="3" creationId="{4CE07875-3E5F-ED05-FF3B-87297775B52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şak Ak Özbakış" userId="S::basak.ozbakis_vestel.com.tr#ext#@medipoledutr.onmicrosoft.com::993fc8e2-2b5f-43ce-97ae-c5a0933d0ca9" providerId="AD" clId="Web-{4AF55873-DD18-92D2-9AE4-730BAD889EF7}" dt="2023-11-15T06:56:25.726" v="15"/>
              <pc2:cmMkLst xmlns:pc2="http://schemas.microsoft.com/office/powerpoint/2019/9/main/command">
                <pc:docMk/>
                <pc:sldMk cId="589507861" sldId="272"/>
                <pc2:cmMk id="{35DFAEE4-423D-4823-B7AB-591CA39D27F0}"/>
              </pc2:cmMkLst>
            </pc226:cmChg>
          </p:ext>
        </pc:extLst>
      </pc:sldChg>
    </pc:docChg>
  </pc:docChgLst>
  <pc:docChgLst>
    <pc:chgData name="Saıra RAFIQUE" userId="S::saira.rafique@std.medipol.edu.tr::4659ece9-98ed-49dc-8f0d-ea88dda5484e" providerId="AD" clId="Web-{B74E8F48-20D4-CCE4-A5B6-BF0625E20678}"/>
    <pc:docChg chg="addSld delSld modSld sldOrd">
      <pc:chgData name="Saıra RAFIQUE" userId="S::saira.rafique@std.medipol.edu.tr::4659ece9-98ed-49dc-8f0d-ea88dda5484e" providerId="AD" clId="Web-{B74E8F48-20D4-CCE4-A5B6-BF0625E20678}" dt="2023-11-13T12:57:43.447" v="1865" actId="20577"/>
      <pc:docMkLst>
        <pc:docMk/>
      </pc:docMkLst>
      <pc:sldChg chg="modSp">
        <pc:chgData name="Saıra RAFIQUE" userId="S::saira.rafique@std.medipol.edu.tr::4659ece9-98ed-49dc-8f0d-ea88dda5484e" providerId="AD" clId="Web-{B74E8F48-20D4-CCE4-A5B6-BF0625E20678}" dt="2023-11-13T11:19:46.214" v="1817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B74E8F48-20D4-CCE4-A5B6-BF0625E20678}" dt="2023-11-13T11:19:46.214" v="1817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aıra RAFIQUE" userId="S::saira.rafique@std.medipol.edu.tr::4659ece9-98ed-49dc-8f0d-ea88dda5484e" providerId="AD" clId="Web-{B74E8F48-20D4-CCE4-A5B6-BF0625E20678}" dt="2023-11-13T07:32:05.135" v="949"/>
        <pc:sldMkLst>
          <pc:docMk/>
          <pc:sldMk cId="0" sldId="257"/>
        </pc:sldMkLst>
      </pc:sldChg>
      <pc:sldChg chg="modSp del ord">
        <pc:chgData name="Saıra RAFIQUE" userId="S::saira.rafique@std.medipol.edu.tr::4659ece9-98ed-49dc-8f0d-ea88dda5484e" providerId="AD" clId="Web-{B74E8F48-20D4-CCE4-A5B6-BF0625E20678}" dt="2023-11-13T09:23:06.191" v="1382"/>
        <pc:sldMkLst>
          <pc:docMk/>
          <pc:sldMk cId="0" sldId="258"/>
        </pc:sldMkLst>
        <pc:spChg chg="mod">
          <ac:chgData name="Saıra RAFIQUE" userId="S::saira.rafique@std.medipol.edu.tr::4659ece9-98ed-49dc-8f0d-ea88dda5484e" providerId="AD" clId="Web-{B74E8F48-20D4-CCE4-A5B6-BF0625E20678}" dt="2023-11-13T07:39:50.882" v="1094" actId="20577"/>
          <ac:spMkLst>
            <pc:docMk/>
            <pc:sldMk cId="0" sldId="258"/>
            <ac:spMk id="5121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B74E8F48-20D4-CCE4-A5B6-BF0625E20678}" dt="2023-11-13T09:26:55.620" v="1439" actId="14100"/>
        <pc:sldMkLst>
          <pc:docMk/>
          <pc:sldMk cId="0" sldId="259"/>
        </pc:sldMkLst>
        <pc:spChg chg="mod">
          <ac:chgData name="Saıra RAFIQUE" userId="S::saira.rafique@std.medipol.edu.tr::4659ece9-98ed-49dc-8f0d-ea88dda5484e" providerId="AD" clId="Web-{B74E8F48-20D4-CCE4-A5B6-BF0625E20678}" dt="2023-11-13T09:26:55.620" v="1439" actId="14100"/>
          <ac:spMkLst>
            <pc:docMk/>
            <pc:sldMk cId="0" sldId="259"/>
            <ac:spMk id="6146" creationId="{00000000-0000-0000-0000-000000000000}"/>
          </ac:spMkLst>
        </pc:spChg>
      </pc:sldChg>
      <pc:sldChg chg="mod modShow">
        <pc:chgData name="Saıra RAFIQUE" userId="S::saira.rafique@std.medipol.edu.tr::4659ece9-98ed-49dc-8f0d-ea88dda5484e" providerId="AD" clId="Web-{B74E8F48-20D4-CCE4-A5B6-BF0625E20678}" dt="2023-11-13T10:00:27.716" v="1795"/>
        <pc:sldMkLst>
          <pc:docMk/>
          <pc:sldMk cId="0" sldId="262"/>
        </pc:sldMkLst>
      </pc:sldChg>
      <pc:sldChg chg="modSp">
        <pc:chgData name="Saıra RAFIQUE" userId="S::saira.rafique@std.medipol.edu.tr::4659ece9-98ed-49dc-8f0d-ea88dda5484e" providerId="AD" clId="Web-{B74E8F48-20D4-CCE4-A5B6-BF0625E20678}" dt="2023-11-13T11:21:29" v="1848" actId="20577"/>
        <pc:sldMkLst>
          <pc:docMk/>
          <pc:sldMk cId="0" sldId="264"/>
        </pc:sldMkLst>
        <pc:spChg chg="mod">
          <ac:chgData name="Saıra RAFIQUE" userId="S::saira.rafique@std.medipol.edu.tr::4659ece9-98ed-49dc-8f0d-ea88dda5484e" providerId="AD" clId="Web-{B74E8F48-20D4-CCE4-A5B6-BF0625E20678}" dt="2023-11-13T11:21:29" v="1848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Saıra RAFIQUE" userId="S::saira.rafique@std.medipol.edu.tr::4659ece9-98ed-49dc-8f0d-ea88dda5484e" providerId="AD" clId="Web-{B74E8F48-20D4-CCE4-A5B6-BF0625E20678}" dt="2023-11-13T09:23:24.019" v="1383"/>
        <pc:sldMkLst>
          <pc:docMk/>
          <pc:sldMk cId="1609761067" sldId="265"/>
        </pc:sldMkLst>
      </pc:sldChg>
      <pc:sldChg chg="modSp">
        <pc:chgData name="Saıra RAFIQUE" userId="S::saira.rafique@std.medipol.edu.tr::4659ece9-98ed-49dc-8f0d-ea88dda5484e" providerId="AD" clId="Web-{B74E8F48-20D4-CCE4-A5B6-BF0625E20678}" dt="2023-11-13T09:28:01.653" v="1490" actId="20577"/>
        <pc:sldMkLst>
          <pc:docMk/>
          <pc:sldMk cId="2410139778" sldId="266"/>
        </pc:sldMkLst>
        <pc:spChg chg="mod">
          <ac:chgData name="Saıra RAFIQUE" userId="S::saira.rafique@std.medipol.edu.tr::4659ece9-98ed-49dc-8f0d-ea88dda5484e" providerId="AD" clId="Web-{B74E8F48-20D4-CCE4-A5B6-BF0625E20678}" dt="2023-11-13T09:28:01.653" v="1490" actId="20577"/>
          <ac:spMkLst>
            <pc:docMk/>
            <pc:sldMk cId="2410139778" sldId="266"/>
            <ac:spMk id="3" creationId="{BA1900FF-263A-A134-3A87-7108B923B58C}"/>
          </ac:spMkLst>
        </pc:spChg>
      </pc:sldChg>
      <pc:sldChg chg="addSp delSp modSp">
        <pc:chgData name="Saıra RAFIQUE" userId="S::saira.rafique@std.medipol.edu.tr::4659ece9-98ed-49dc-8f0d-ea88dda5484e" providerId="AD" clId="Web-{B74E8F48-20D4-CCE4-A5B6-BF0625E20678}" dt="2023-11-13T10:00:11.403" v="1794" actId="20577"/>
        <pc:sldMkLst>
          <pc:docMk/>
          <pc:sldMk cId="1464127902" sldId="268"/>
        </pc:sldMkLst>
        <pc:spChg chg="mod">
          <ac:chgData name="Saıra RAFIQUE" userId="S::saira.rafique@std.medipol.edu.tr::4659ece9-98ed-49dc-8f0d-ea88dda5484e" providerId="AD" clId="Web-{B74E8F48-20D4-CCE4-A5B6-BF0625E20678}" dt="2023-11-13T10:00:11.403" v="1794" actId="20577"/>
          <ac:spMkLst>
            <pc:docMk/>
            <pc:sldMk cId="1464127902" sldId="268"/>
            <ac:spMk id="3" creationId="{56FC20D5-F832-2B69-2061-C6C9039EAC8D}"/>
          </ac:spMkLst>
        </pc:spChg>
        <pc:spChg chg="del">
          <ac:chgData name="Saıra RAFIQUE" userId="S::saira.rafique@std.medipol.edu.tr::4659ece9-98ed-49dc-8f0d-ea88dda5484e" providerId="AD" clId="Web-{B74E8F48-20D4-CCE4-A5B6-BF0625E20678}" dt="2023-11-13T09:54:46.689" v="1491"/>
          <ac:spMkLst>
            <pc:docMk/>
            <pc:sldMk cId="1464127902" sldId="268"/>
            <ac:spMk id="7" creationId="{15E3432A-E111-FF56-E0DE-EB486B49C5C7}"/>
          </ac:spMkLst>
        </pc:spChg>
        <pc:picChg chg="add mod ord">
          <ac:chgData name="Saıra RAFIQUE" userId="S::saira.rafique@std.medipol.edu.tr::4659ece9-98ed-49dc-8f0d-ea88dda5484e" providerId="AD" clId="Web-{B74E8F48-20D4-CCE4-A5B6-BF0625E20678}" dt="2023-11-13T09:54:46.689" v="1491"/>
          <ac:picMkLst>
            <pc:docMk/>
            <pc:sldMk cId="1464127902" sldId="268"/>
            <ac:picMk id="8" creationId="{5439152E-CD47-5838-3D28-45489F948122}"/>
          </ac:picMkLst>
        </pc:picChg>
      </pc:sldChg>
      <pc:sldChg chg="modSp">
        <pc:chgData name="Saıra RAFIQUE" userId="S::saira.rafique@std.medipol.edu.tr::4659ece9-98ed-49dc-8f0d-ea88dda5484e" providerId="AD" clId="Web-{B74E8F48-20D4-CCE4-A5B6-BF0625E20678}" dt="2023-11-13T12:57:43.447" v="1865" actId="20577"/>
        <pc:sldMkLst>
          <pc:docMk/>
          <pc:sldMk cId="4109437951" sldId="271"/>
        </pc:sldMkLst>
        <pc:spChg chg="mod">
          <ac:chgData name="Saıra RAFIQUE" userId="S::saira.rafique@std.medipol.edu.tr::4659ece9-98ed-49dc-8f0d-ea88dda5484e" providerId="AD" clId="Web-{B74E8F48-20D4-CCE4-A5B6-BF0625E20678}" dt="2023-11-13T12:57:43.447" v="1865" actId="20577"/>
          <ac:spMkLst>
            <pc:docMk/>
            <pc:sldMk cId="4109437951" sldId="271"/>
            <ac:spMk id="2" creationId="{8AA55E8F-808D-A9F6-877A-661AFEC8AFF6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9:55:36.629" v="1503" actId="20577"/>
          <ac:spMkLst>
            <pc:docMk/>
            <pc:sldMk cId="4109437951" sldId="271"/>
            <ac:spMk id="3" creationId="{B90CB6CB-5BEC-3FCE-72C3-32D9221497AB}"/>
          </ac:spMkLst>
        </pc:spChg>
      </pc:sldChg>
      <pc:sldChg chg="modSp new ord">
        <pc:chgData name="Saıra RAFIQUE" userId="S::saira.rafique@std.medipol.edu.tr::4659ece9-98ed-49dc-8f0d-ea88dda5484e" providerId="AD" clId="Web-{B74E8F48-20D4-CCE4-A5B6-BF0625E20678}" dt="2023-11-13T11:21:09.234" v="1845" actId="20577"/>
        <pc:sldMkLst>
          <pc:docMk/>
          <pc:sldMk cId="589507861" sldId="272"/>
        </pc:sldMkLst>
        <pc:spChg chg="mod">
          <ac:chgData name="Saıra RAFIQUE" userId="S::saira.rafique@std.medipol.edu.tr::4659ece9-98ed-49dc-8f0d-ea88dda5484e" providerId="AD" clId="Web-{B74E8F48-20D4-CCE4-A5B6-BF0625E20678}" dt="2023-11-12T13:44:42.663" v="6" actId="20577"/>
          <ac:spMkLst>
            <pc:docMk/>
            <pc:sldMk cId="589507861" sldId="272"/>
            <ac:spMk id="2" creationId="{47C1EB6A-1357-C172-071B-7008684DCF7F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11:21:09.234" v="1845" actId="20577"/>
          <ac:spMkLst>
            <pc:docMk/>
            <pc:sldMk cId="589507861" sldId="272"/>
            <ac:spMk id="3" creationId="{4CE07875-3E5F-ED05-FF3B-87297775B521}"/>
          </ac:spMkLst>
        </pc:spChg>
      </pc:sldChg>
      <pc:sldChg chg="modSp new del">
        <pc:chgData name="Saıra RAFIQUE" userId="S::saira.rafique@std.medipol.edu.tr::4659ece9-98ed-49dc-8f0d-ea88dda5484e" providerId="AD" clId="Web-{B74E8F48-20D4-CCE4-A5B6-BF0625E20678}" dt="2023-11-13T06:15:30.801" v="378"/>
        <pc:sldMkLst>
          <pc:docMk/>
          <pc:sldMk cId="578013036" sldId="273"/>
        </pc:sldMkLst>
        <pc:spChg chg="mod">
          <ac:chgData name="Saıra RAFIQUE" userId="S::saira.rafique@std.medipol.edu.tr::4659ece9-98ed-49dc-8f0d-ea88dda5484e" providerId="AD" clId="Web-{B74E8F48-20D4-CCE4-A5B6-BF0625E20678}" dt="2023-11-13T05:59:23.867" v="232" actId="20577"/>
          <ac:spMkLst>
            <pc:docMk/>
            <pc:sldMk cId="578013036" sldId="273"/>
            <ac:spMk id="2" creationId="{E7508558-CC90-60D7-B267-0C1EB17796D6}"/>
          </ac:spMkLst>
        </pc:spChg>
      </pc:sldChg>
      <pc:sldChg chg="modSp new">
        <pc:chgData name="Saıra RAFIQUE" userId="S::saira.rafique@std.medipol.edu.tr::4659ece9-98ed-49dc-8f0d-ea88dda5484e" providerId="AD" clId="Web-{B74E8F48-20D4-CCE4-A5B6-BF0625E20678}" dt="2023-11-13T07:32:27.495" v="950" actId="20577"/>
        <pc:sldMkLst>
          <pc:docMk/>
          <pc:sldMk cId="818543809" sldId="273"/>
        </pc:sldMkLst>
        <pc:spChg chg="mod">
          <ac:chgData name="Saıra RAFIQUE" userId="S::saira.rafique@std.medipol.edu.tr::4659ece9-98ed-49dc-8f0d-ea88dda5484e" providerId="AD" clId="Web-{B74E8F48-20D4-CCE4-A5B6-BF0625E20678}" dt="2023-11-13T06:36:40.946" v="471" actId="20577"/>
          <ac:spMkLst>
            <pc:docMk/>
            <pc:sldMk cId="818543809" sldId="273"/>
            <ac:spMk id="2" creationId="{8AA74B9B-F859-C62A-BEC0-4EBB4B4E1EE2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7:32:27.495" v="950" actId="20577"/>
          <ac:spMkLst>
            <pc:docMk/>
            <pc:sldMk cId="818543809" sldId="273"/>
            <ac:spMk id="3" creationId="{5A05102B-CDA7-8152-F224-4F9EC3130D32}"/>
          </ac:spMkLst>
        </pc:spChg>
      </pc:sldChg>
      <pc:sldChg chg="modSp new">
        <pc:chgData name="Saıra RAFIQUE" userId="S::saira.rafique@std.medipol.edu.tr::4659ece9-98ed-49dc-8f0d-ea88dda5484e" providerId="AD" clId="Web-{B74E8F48-20D4-CCE4-A5B6-BF0625E20678}" dt="2023-11-13T07:36:12.845" v="1067" actId="14100"/>
        <pc:sldMkLst>
          <pc:docMk/>
          <pc:sldMk cId="1307165278" sldId="274"/>
        </pc:sldMkLst>
        <pc:spChg chg="mod">
          <ac:chgData name="Saıra RAFIQUE" userId="S::saira.rafique@std.medipol.edu.tr::4659ece9-98ed-49dc-8f0d-ea88dda5484e" providerId="AD" clId="Web-{B74E8F48-20D4-CCE4-A5B6-BF0625E20678}" dt="2023-11-13T07:33:15.324" v="963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Saıra RAFIQUE" userId="S::saira.rafique@std.medipol.edu.tr::4659ece9-98ed-49dc-8f0d-ea88dda5484e" providerId="AD" clId="Web-{B74E8F48-20D4-CCE4-A5B6-BF0625E20678}" dt="2023-11-13T07:36:12.845" v="1067" actId="14100"/>
          <ac:spMkLst>
            <pc:docMk/>
            <pc:sldMk cId="1307165278" sldId="274"/>
            <ac:spMk id="3" creationId="{34D876B2-CCE4-F47D-DD96-F90A0D5D7000}"/>
          </ac:spMkLst>
        </pc:spChg>
      </pc:sldChg>
      <pc:sldChg chg="addSp delSp modSp new mod modClrScheme chgLayout">
        <pc:chgData name="Saıra RAFIQUE" userId="S::saira.rafique@std.medipol.edu.tr::4659ece9-98ed-49dc-8f0d-ea88dda5484e" providerId="AD" clId="Web-{B74E8F48-20D4-CCE4-A5B6-BF0625E20678}" dt="2023-11-13T10:01:06.374" v="1799" actId="20577"/>
        <pc:sldMkLst>
          <pc:docMk/>
          <pc:sldMk cId="1174619944" sldId="275"/>
        </pc:sldMkLst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2" creationId="{8A6823A4-56A0-622D-1AF7-AB0CCA884C2E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10:01:06.374" v="1799" actId="20577"/>
          <ac:spMkLst>
            <pc:docMk/>
            <pc:sldMk cId="1174619944" sldId="275"/>
            <ac:spMk id="3" creationId="{79BD0A37-81CE-1366-1899-C1F0CCFBA461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4" creationId="{CDF89790-E852-D6EE-76D2-31F945F71F0F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5" creationId="{87679554-2C82-391D-62D3-859A4FC6BECC}"/>
          </ac:spMkLst>
        </pc:spChg>
        <pc:spChg chg="mod ord">
          <ac:chgData name="Saıra RAFIQUE" userId="S::saira.rafique@std.medipol.edu.tr::4659ece9-98ed-49dc-8f0d-ea88dda5484e" providerId="AD" clId="Web-{B74E8F48-20D4-CCE4-A5B6-BF0625E20678}" dt="2023-11-13T09:17:34.758" v="1255"/>
          <ac:spMkLst>
            <pc:docMk/>
            <pc:sldMk cId="1174619944" sldId="275"/>
            <ac:spMk id="6" creationId="{65A9F1C7-8E73-740B-1654-CC22584DC5CC}"/>
          </ac:spMkLst>
        </pc:spChg>
        <pc:spChg chg="add del mod ord">
          <ac:chgData name="Saıra RAFIQUE" userId="S::saira.rafique@std.medipol.edu.tr::4659ece9-98ed-49dc-8f0d-ea88dda5484e" providerId="AD" clId="Web-{B74E8F48-20D4-CCE4-A5B6-BF0625E20678}" dt="2023-11-13T09:17:47.743" v="1258"/>
          <ac:spMkLst>
            <pc:docMk/>
            <pc:sldMk cId="1174619944" sldId="275"/>
            <ac:spMk id="8" creationId="{8A70B2A2-D81D-9358-F733-90BEC966CC3F}"/>
          </ac:spMkLst>
        </pc:spChg>
        <pc:picChg chg="add del mod">
          <ac:chgData name="Saıra RAFIQUE" userId="S::saira.rafique@std.medipol.edu.tr::4659ece9-98ed-49dc-8f0d-ea88dda5484e" providerId="AD" clId="Web-{B74E8F48-20D4-CCE4-A5B6-BF0625E20678}" dt="2023-11-13T09:17:43.977" v="1257"/>
          <ac:picMkLst>
            <pc:docMk/>
            <pc:sldMk cId="1174619944" sldId="275"/>
            <ac:picMk id="7" creationId="{D5E99872-BD1B-0BE9-852C-983D7C23FA50}"/>
          </ac:picMkLst>
        </pc:picChg>
        <pc:picChg chg="add mod ord">
          <ac:chgData name="Saıra RAFIQUE" userId="S::saira.rafique@std.medipol.edu.tr::4659ece9-98ed-49dc-8f0d-ea88dda5484e" providerId="AD" clId="Web-{B74E8F48-20D4-CCE4-A5B6-BF0625E20678}" dt="2023-11-13T09:17:47.743" v="1258"/>
          <ac:picMkLst>
            <pc:docMk/>
            <pc:sldMk cId="1174619944" sldId="275"/>
            <ac:picMk id="9" creationId="{680F18D8-4A63-778C-6981-D6F4BAF9A9DA}"/>
          </ac:picMkLst>
        </pc:picChg>
      </pc:sldChg>
    </pc:docChg>
  </pc:docChgLst>
  <pc:docChgLst>
    <pc:chgData name="Saıra RAFIQUE" userId="S::saira.rafique@std.medipol.edu.tr::4659ece9-98ed-49dc-8f0d-ea88dda5484e" providerId="AD" clId="Web-{E647DA09-9875-B3EB-03F8-958DEA1E4B6D}"/>
    <pc:docChg chg="modSld sldOrd">
      <pc:chgData name="Saıra RAFIQUE" userId="S::saira.rafique@std.medipol.edu.tr::4659ece9-98ed-49dc-8f0d-ea88dda5484e" providerId="AD" clId="Web-{E647DA09-9875-B3EB-03F8-958DEA1E4B6D}" dt="2023-11-15T13:11:33.735" v="89" actId="20577"/>
      <pc:docMkLst>
        <pc:docMk/>
      </pc:docMkLst>
      <pc:sldChg chg="modSp">
        <pc:chgData name="Saıra RAFIQUE" userId="S::saira.rafique@std.medipol.edu.tr::4659ece9-98ed-49dc-8f0d-ea88dda5484e" providerId="AD" clId="Web-{E647DA09-9875-B3EB-03F8-958DEA1E4B6D}" dt="2023-11-15T13:07:20.767" v="42" actId="20577"/>
        <pc:sldMkLst>
          <pc:docMk/>
          <pc:sldMk cId="0" sldId="256"/>
        </pc:sldMkLst>
        <pc:spChg chg="mod">
          <ac:chgData name="Saıra RAFIQUE" userId="S::saira.rafique@std.medipol.edu.tr::4659ece9-98ed-49dc-8f0d-ea88dda5484e" providerId="AD" clId="Web-{E647DA09-9875-B3EB-03F8-958DEA1E4B6D}" dt="2023-11-15T13:07:20.767" v="4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ord">
        <pc:chgData name="Saıra RAFIQUE" userId="S::saira.rafique@std.medipol.edu.tr::4659ece9-98ed-49dc-8f0d-ea88dda5484e" providerId="AD" clId="Web-{E647DA09-9875-B3EB-03F8-958DEA1E4B6D}" dt="2023-11-15T12:51:56.070" v="11"/>
        <pc:sldMkLst>
          <pc:docMk/>
          <pc:sldMk cId="0" sldId="262"/>
        </pc:sldMkLst>
        <pc:spChg chg="mod">
          <ac:chgData name="Saıra RAFIQUE" userId="S::saira.rafique@std.medipol.edu.tr::4659ece9-98ed-49dc-8f0d-ea88dda5484e" providerId="AD" clId="Web-{E647DA09-9875-B3EB-03F8-958DEA1E4B6D}" dt="2023-11-15T12:50:55.348" v="1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09:43.010" v="61" actId="20577"/>
        <pc:sldMkLst>
          <pc:docMk/>
          <pc:sldMk cId="2410139778" sldId="266"/>
        </pc:sldMkLst>
        <pc:spChg chg="mod">
          <ac:chgData name="Saıra RAFIQUE" userId="S::saira.rafique@std.medipol.edu.tr::4659ece9-98ed-49dc-8f0d-ea88dda5484e" providerId="AD" clId="Web-{E647DA09-9875-B3EB-03F8-958DEA1E4B6D}" dt="2023-11-15T13:09:43.010" v="61" actId="20577"/>
          <ac:spMkLst>
            <pc:docMk/>
            <pc:sldMk cId="2410139778" sldId="266"/>
            <ac:spMk id="2" creationId="{BD9344FF-8AE4-E3C7-AF75-B5A644DF0F42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0:07.933" v="67" actId="20577"/>
        <pc:sldMkLst>
          <pc:docMk/>
          <pc:sldMk cId="1464127902" sldId="268"/>
        </pc:sldMkLst>
        <pc:spChg chg="mod">
          <ac:chgData name="Saıra RAFIQUE" userId="S::saira.rafique@std.medipol.edu.tr::4659ece9-98ed-49dc-8f0d-ea88dda5484e" providerId="AD" clId="Web-{E647DA09-9875-B3EB-03F8-958DEA1E4B6D}" dt="2023-11-15T13:10:07.933" v="67" actId="20577"/>
          <ac:spMkLst>
            <pc:docMk/>
            <pc:sldMk cId="1464127902" sldId="268"/>
            <ac:spMk id="2" creationId="{5F5110B7-173A-00E2-5DE3-42DCCA247456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0:34.466" v="71" actId="20577"/>
        <pc:sldMkLst>
          <pc:docMk/>
          <pc:sldMk cId="2184679840" sldId="269"/>
        </pc:sldMkLst>
        <pc:spChg chg="mod">
          <ac:chgData name="Saıra RAFIQUE" userId="S::saira.rafique@std.medipol.edu.tr::4659ece9-98ed-49dc-8f0d-ea88dda5484e" providerId="AD" clId="Web-{E647DA09-9875-B3EB-03F8-958DEA1E4B6D}" dt="2023-11-15T13:10:34.466" v="71" actId="20577"/>
          <ac:spMkLst>
            <pc:docMk/>
            <pc:sldMk cId="2184679840" sldId="269"/>
            <ac:spMk id="2" creationId="{7D61D5AC-32DE-2C70-4819-9B48D79A8921}"/>
          </ac:spMkLst>
        </pc:spChg>
      </pc:sldChg>
      <pc:sldChg chg="modSp">
        <pc:chgData name="Saıra RAFIQUE" userId="S::saira.rafique@std.medipol.edu.tr::4659ece9-98ed-49dc-8f0d-ea88dda5484e" providerId="AD" clId="Web-{E647DA09-9875-B3EB-03F8-958DEA1E4B6D}" dt="2023-11-15T13:11:33.735" v="89" actId="20577"/>
        <pc:sldMkLst>
          <pc:docMk/>
          <pc:sldMk cId="4109437951" sldId="271"/>
        </pc:sldMkLst>
        <pc:spChg chg="mod">
          <ac:chgData name="Saıra RAFIQUE" userId="S::saira.rafique@std.medipol.edu.tr::4659ece9-98ed-49dc-8f0d-ea88dda5484e" providerId="AD" clId="Web-{E647DA09-9875-B3EB-03F8-958DEA1E4B6D}" dt="2023-11-15T13:11:33.735" v="89" actId="20577"/>
          <ac:spMkLst>
            <pc:docMk/>
            <pc:sldMk cId="4109437951" sldId="271"/>
            <ac:spMk id="3" creationId="{B90CB6CB-5BEC-3FCE-72C3-32D9221497AB}"/>
          </ac:spMkLst>
        </pc:spChg>
      </pc:sldChg>
    </pc:docChg>
  </pc:docChgLst>
  <pc:docChgLst>
    <pc:chgData name="Başak Ak Özbakış" userId="S::basak.ozbakis_vestel.com.tr#ext#@medipoledutr.onmicrosoft.com::993fc8e2-2b5f-43ce-97ae-c5a0933d0ca9" providerId="AD" clId="Web-{B9E5A63B-0769-B30B-2B89-29F510C964AB}"/>
    <pc:docChg chg="modSld">
      <pc:chgData name="Başak Ak Özbakış" userId="S::basak.ozbakis_vestel.com.tr#ext#@medipoledutr.onmicrosoft.com::993fc8e2-2b5f-43ce-97ae-c5a0933d0ca9" providerId="AD" clId="Web-{B9E5A63B-0769-B30B-2B89-29F510C964AB}" dt="2023-11-14T12:38:07.035" v="6" actId="20577"/>
      <pc:docMkLst>
        <pc:docMk/>
      </pc:docMkLst>
      <pc:sldChg chg="modSp">
        <pc:chgData name="Başak Ak Özbakış" userId="S::basak.ozbakis_vestel.com.tr#ext#@medipoledutr.onmicrosoft.com::993fc8e2-2b5f-43ce-97ae-c5a0933d0ca9" providerId="AD" clId="Web-{B9E5A63B-0769-B30B-2B89-29F510C964AB}" dt="2023-11-14T12:36:19.768" v="1" actId="20577"/>
        <pc:sldMkLst>
          <pc:docMk/>
          <pc:sldMk cId="589507861" sldId="272"/>
        </pc:sldMkLst>
        <pc:spChg chg="mod">
          <ac:chgData name="Başak Ak Özbakış" userId="S::basak.ozbakis_vestel.com.tr#ext#@medipoledutr.onmicrosoft.com::993fc8e2-2b5f-43ce-97ae-c5a0933d0ca9" providerId="AD" clId="Web-{B9E5A63B-0769-B30B-2B89-29F510C964AB}" dt="2023-11-14T12:36:19.768" v="1" actId="20577"/>
          <ac:spMkLst>
            <pc:docMk/>
            <pc:sldMk cId="589507861" sldId="272"/>
            <ac:spMk id="3" creationId="{4CE07875-3E5F-ED05-FF3B-87297775B521}"/>
          </ac:spMkLst>
        </pc:spChg>
      </pc:sldChg>
      <pc:sldChg chg="modSp">
        <pc:chgData name="Başak Ak Özbakış" userId="S::basak.ozbakis_vestel.com.tr#ext#@medipoledutr.onmicrosoft.com::993fc8e2-2b5f-43ce-97ae-c5a0933d0ca9" providerId="AD" clId="Web-{B9E5A63B-0769-B30B-2B89-29F510C964AB}" dt="2023-11-14T12:38:07.035" v="6" actId="20577"/>
        <pc:sldMkLst>
          <pc:docMk/>
          <pc:sldMk cId="1307165278" sldId="274"/>
        </pc:sldMkLst>
        <pc:spChg chg="mod">
          <ac:chgData name="Başak Ak Özbakış" userId="S::basak.ozbakis_vestel.com.tr#ext#@medipoledutr.onmicrosoft.com::993fc8e2-2b5f-43ce-97ae-c5a0933d0ca9" providerId="AD" clId="Web-{B9E5A63B-0769-B30B-2B89-29F510C964AB}" dt="2023-11-14T12:38:02.754" v="4" actId="20577"/>
          <ac:spMkLst>
            <pc:docMk/>
            <pc:sldMk cId="1307165278" sldId="274"/>
            <ac:spMk id="2" creationId="{1670BB06-FFDE-7D66-FE87-A09D44AF09B4}"/>
          </ac:spMkLst>
        </pc:spChg>
        <pc:spChg chg="mod">
          <ac:chgData name="Başak Ak Özbakış" userId="S::basak.ozbakis_vestel.com.tr#ext#@medipoledutr.onmicrosoft.com::993fc8e2-2b5f-43ce-97ae-c5a0933d0ca9" providerId="AD" clId="Web-{B9E5A63B-0769-B30B-2B89-29F510C964AB}" dt="2023-11-14T12:38:07.035" v="6" actId="20577"/>
          <ac:spMkLst>
            <pc:docMk/>
            <pc:sldMk cId="1307165278" sldId="274"/>
            <ac:spMk id="3" creationId="{34D876B2-CCE4-F47D-DD96-F90A0D5D7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991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ea typeface="Calibri Light"/>
                <a:cs typeface="Times New Roman"/>
              </a:rPr>
              <a:t>Multi-Link Operation for mmWave Wi-Fi Sensing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542" y="1683553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 2023-11-15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265794"/>
              </p:ext>
            </p:extLst>
          </p:nvPr>
        </p:nvGraphicFramePr>
        <p:xfrm>
          <a:off x="963613" y="2909888"/>
          <a:ext cx="10883900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1751" imgH="2543950" progId="Word.Document.8">
                  <p:embed/>
                </p:oleObj>
              </mc:Choice>
              <mc:Fallback>
                <p:oleObj name="Document" r:id="rId4" imgW="10441751" imgH="25439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2909888"/>
                        <a:ext cx="10883900" cy="2644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6233" y="24061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55E8F-808D-A9F6-877A-661AFEC8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B6CB-5BEC-3FCE-72C3-32D92214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endParaRPr lang="en-US" sz="2000"/>
          </a:p>
          <a:p>
            <a:pPr>
              <a:buFont typeface="Arial" pitchFamily="16" charset="0"/>
              <a:buChar char="•"/>
            </a:pPr>
            <a:r>
              <a:rPr lang="en-US" sz="2000"/>
              <a:t>A new approach for sensing based on a Wi-Fi network is suggested where two scenarios are presented by exploiting MLO. 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/>
              <a:t>Based on the proposed approach, the range/coverage could be further enhanced with an efficient number of APs being used. </a:t>
            </a:r>
            <a:endParaRPr lang="en-US" sz="2000">
              <a:cs typeface="Times New Roman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1E8E-C9E1-FCE3-756B-B9B852C01A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48050-8CC4-7082-93E0-6AF0D8A504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E6A9FB-6752-84C4-2D22-AF6DC9F79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3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/>
            <a:r>
              <a:rPr lang="en-US"/>
              <a:t>[1] 23/0481r2, “Integrated </a:t>
            </a:r>
            <a:r>
              <a:rPr lang="en-US" err="1"/>
              <a:t>mmWave</a:t>
            </a:r>
            <a:r>
              <a:rPr lang="en-US"/>
              <a:t> Study Group Creation “, March 2023.</a:t>
            </a:r>
          </a:p>
          <a:p>
            <a:pPr marL="0" indent="0"/>
            <a:r>
              <a:rPr lang="en-US"/>
              <a:t>[2] 23/0188r6, “802.11 March 2023 WG Motions”, March 2023.</a:t>
            </a:r>
            <a:endParaRPr lang="en-US">
              <a:cs typeface="Times New Roman"/>
            </a:endParaRPr>
          </a:p>
          <a:p>
            <a:pPr marL="0" indent="0"/>
            <a:r>
              <a:rPr lang="en-US">
                <a:cs typeface="Times New Roman"/>
              </a:rPr>
              <a:t>[3] 22/0030r1, “Look ahead to next generation”, January 2022.</a:t>
            </a:r>
          </a:p>
          <a:p>
            <a:pPr marL="0" indent="0"/>
            <a:r>
              <a:rPr lang="en-US">
                <a:cs typeface="Times New Roman"/>
              </a:rPr>
              <a:t>[4] 22/1083r1, “Next generation SG formation”, July 2022.</a:t>
            </a:r>
          </a:p>
          <a:p>
            <a:pPr marL="0" indent="0"/>
            <a:r>
              <a:rPr lang="en-US">
                <a:solidFill>
                  <a:schemeClr val="tx1"/>
                </a:solidFill>
                <a:cs typeface="Times New Roman"/>
              </a:rPr>
              <a:t>[5] 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C. Yang and H. -r. Shao, "</a:t>
            </a:r>
            <a:r>
              <a:rPr lang="en-US" err="1">
                <a:solidFill>
                  <a:schemeClr val="tx1"/>
                </a:solidFill>
                <a:ea typeface="+mn-lt"/>
                <a:cs typeface="+mn-lt"/>
              </a:rPr>
              <a:t>WiFi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-based indoor positioning",</a:t>
            </a:r>
            <a:endParaRPr lang="en-US">
              <a:solidFill>
                <a:schemeClr val="tx1"/>
              </a:solidFill>
              <a:ea typeface="MS Gothic"/>
              <a:cs typeface="+mn-lt"/>
            </a:endParaRPr>
          </a:p>
          <a:p>
            <a:pPr marL="0" indent="0"/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 in </a:t>
            </a:r>
            <a:r>
              <a:rPr lang="en-US" i="1">
                <a:solidFill>
                  <a:schemeClr val="tx1"/>
                </a:solidFill>
                <a:ea typeface="+mn-lt"/>
                <a:cs typeface="+mn-lt"/>
              </a:rPr>
              <a:t>IEEE Communications Magazine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, vol. 53, no. 3, pp. 150-157, March 2015.</a:t>
            </a:r>
            <a:endParaRPr lang="en-US">
              <a:solidFill>
                <a:schemeClr val="tx1"/>
              </a:solidFill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1EB6A-1357-C172-071B-7008684D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Introduction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07875-3E5F-ED05-FF3B-87297775B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IMMW SG focuses on leveraging MAC/PHY specifications in the Sub 7 GHz band for the carrier frequency operation between 42.5 and 71 GHz [1], [2].</a:t>
            </a:r>
            <a:endParaRPr lang="en-US"/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new MAC/PHY amendment should provide the opportunity for [3], [4]: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Enhanced throughput 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Increased coverage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Low Latency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Integrated </a:t>
            </a:r>
            <a:r>
              <a:rPr lang="en-GB" sz="1600" err="1">
                <a:cs typeface="Times New Roman"/>
              </a:rPr>
              <a:t>mmwave</a:t>
            </a:r>
            <a:r>
              <a:rPr lang="en-GB" sz="1600">
                <a:cs typeface="Times New Roman"/>
              </a:rPr>
              <a:t> and Sub-7 GHz band</a:t>
            </a:r>
          </a:p>
          <a:p>
            <a:pPr marL="457200" lvl="1" indent="0"/>
            <a:endParaRPr lang="en-GB" sz="16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increased bandwidth because of </a:t>
            </a:r>
            <a:r>
              <a:rPr lang="en-GB" sz="2000" err="1">
                <a:cs typeface="Times New Roman"/>
              </a:rPr>
              <a:t>mmwave</a:t>
            </a:r>
            <a:r>
              <a:rPr lang="en-GB" sz="2000">
                <a:cs typeface="Times New Roman"/>
              </a:rPr>
              <a:t> and Sub-7 GHz integration can be leveraged to improve sensing in addition to enhanced throughput.</a:t>
            </a:r>
          </a:p>
          <a:p>
            <a:pPr marL="0" indent="0"/>
            <a:endParaRPr lang="en-GB">
              <a:cs typeface="Times New Roman"/>
            </a:endParaRPr>
          </a:p>
          <a:p>
            <a:endParaRPr lang="en-GB" sz="2000">
              <a:cs typeface="Times New Roman"/>
            </a:endParaRPr>
          </a:p>
          <a:p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19C0A-3D67-5AE2-75B6-5F8A1B27B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BD389-19D8-41F3-CB55-BB92021791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FBCF1-4AD3-6830-EFF8-2A813F4FB1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0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4B9B-F859-C62A-BEC0-4EBB4B4E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Multi-Link Operation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102B-CDA7-8152-F224-4F9EC3130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aggregated throughput and sensing resolution enhancement at both APs and STAs is achieved through multi-link operation [4].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Throughput and sensing resolution enhancement require increment in the frequency spectrum.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bandwidth of 6 GHz band cannot be extended due to limited availability of wider bandwidth channels.</a:t>
            </a:r>
          </a:p>
          <a:p>
            <a:pPr marL="0" indent="0" algn="just"/>
            <a:endParaRPr lang="en-GB" sz="2000"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r>
              <a:rPr lang="en-GB" sz="2000">
                <a:ea typeface="MS Gothic"/>
                <a:cs typeface="+mn-lt"/>
              </a:rPr>
              <a:t>The recommended minimum bandwidth that aligns with the sub 7-GHz PHY is 80 </a:t>
            </a:r>
            <a:r>
              <a:rPr lang="en-GB" sz="2000" err="1">
                <a:ea typeface="MS Gothic"/>
                <a:cs typeface="+mn-lt"/>
              </a:rPr>
              <a:t>MHz.</a:t>
            </a:r>
            <a:r>
              <a:rPr lang="en-GB" sz="2000">
                <a:ea typeface="MS Gothic"/>
                <a:cs typeface="+mn-lt"/>
              </a:rPr>
              <a:t> A wider bandwidth of 1 GHz is available for high-end devices.</a:t>
            </a:r>
          </a:p>
          <a:p>
            <a:pPr>
              <a:buFont typeface="Arial" pitchFamily="16" charset="0"/>
              <a:buChar char="•"/>
            </a:pPr>
            <a:endParaRPr lang="en-GB">
              <a:ea typeface="MS Gothic"/>
              <a:cs typeface="+mn-lt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0257-FD0F-FAB6-9F5F-D10AA24B1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F19E5-B6EC-37CF-D274-9633AB9E47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569689-2327-B15A-CDB7-714D7E10D6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54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BB06-FFDE-7D66-FE87-A09D44A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Characteristics of </a:t>
            </a:r>
            <a:r>
              <a:rPr lang="en-GB" err="1">
                <a:cs typeface="Times New Roman"/>
              </a:rPr>
              <a:t>mmWave</a:t>
            </a:r>
            <a:r>
              <a:rPr lang="en-GB">
                <a:cs typeface="Times New Roman"/>
              </a:rPr>
              <a:t> Band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876B2-CCE4-F47D-DD96-F90A0D5D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263793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Short transmission range.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High throughput/ high-resolution sensing.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LOS dominant links.</a:t>
            </a:r>
          </a:p>
          <a:p>
            <a:pPr>
              <a:buFont typeface="Arial" pitchFamily="16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72FAE-60D4-30A6-9BD4-207E475A4E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898F1-6396-AC2F-5AFF-2FFA08ADC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8C5DD-973F-244C-986C-EA62858428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6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23A4-56A0-622D-1AF7-AB0CCA88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>
                <a:cs typeface="Times New Roman"/>
              </a:rPr>
              <a:t>WiFi</a:t>
            </a:r>
            <a:r>
              <a:rPr lang="en-GB">
                <a:cs typeface="Times New Roman"/>
              </a:rPr>
              <a:t> Positioning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D0A37-81CE-1366-1899-C1F0CCFBA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4657" y="1830390"/>
            <a:ext cx="5181600" cy="4523276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 sz="2000" err="1">
                <a:cs typeface="Times New Roman"/>
              </a:rPr>
              <a:t>WiFi</a:t>
            </a:r>
            <a:r>
              <a:rPr lang="en-GB" sz="2000">
                <a:cs typeface="Times New Roman"/>
              </a:rPr>
              <a:t> positioning system requires multiple APs for accurate and reliable position estimation.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Triangulation is used to locate an object where multiple APs increase the effective bandwidth for localization [5].</a:t>
            </a:r>
          </a:p>
          <a:p>
            <a:pPr lvl="1">
              <a:buFont typeface="Arial" pitchFamily="16" charset="0"/>
              <a:buChar char="•"/>
            </a:pPr>
            <a:r>
              <a:rPr lang="en-GB" sz="1600">
                <a:cs typeface="Times New Roman"/>
              </a:rPr>
              <a:t>The location of the participating APs is known.</a:t>
            </a:r>
          </a:p>
          <a:p>
            <a:pPr>
              <a:buFont typeface="Arial" pitchFamily="16" charset="0"/>
              <a:buChar char="•"/>
            </a:pPr>
            <a:endParaRPr lang="en-GB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>
                <a:cs typeface="Times New Roman"/>
              </a:rPr>
              <a:t>The integrated </a:t>
            </a:r>
            <a:r>
              <a:rPr lang="en-GB" sz="2000" err="1">
                <a:cs typeface="Times New Roman"/>
              </a:rPr>
              <a:t>mmWave</a:t>
            </a:r>
            <a:r>
              <a:rPr lang="en-GB" sz="2000">
                <a:cs typeface="Times New Roman"/>
              </a:rPr>
              <a:t> band and its additional bandwidth can be leveraged to locate nearby users without multiple devices. </a:t>
            </a:r>
          </a:p>
        </p:txBody>
      </p:sp>
      <p:pic>
        <p:nvPicPr>
          <p:cNvPr id="9" name="Content Placeholder 8" descr="A diagram of a circle with arrows&#10;&#10;Description automatically generated">
            <a:extLst>
              <a:ext uri="{FF2B5EF4-FFF2-40B4-BE49-F238E27FC236}">
                <a16:creationId xmlns:a16="http://schemas.microsoft.com/office/drawing/2014/main" id="{680F18D8-4A63-778C-6981-D6F4BAF9A9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90851" y="1915590"/>
            <a:ext cx="4951838" cy="4244433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A9F1C7-8E73-740B-1654-CC22584DC5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9554-2C82-391D-62D3-859A4FC6BE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9790-E852-D6EE-76D2-31F945F71F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dirty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1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Proposed Approach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5434"/>
            <a:ext cx="10361084" cy="4111351"/>
          </a:xfrm>
          <a:ln/>
        </p:spPr>
        <p:txBody>
          <a:bodyPr/>
          <a:lstStyle/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We are exploiting multi-bands-based Wi-Fi networks for localization. </a:t>
            </a:r>
          </a:p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itchFamily="16" charset="0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Location of the nearby users/STAs can be estimated using the </a:t>
            </a:r>
            <a:r>
              <a:rPr lang="en-US" b="1" err="1"/>
              <a:t>mmwave</a:t>
            </a:r>
            <a:r>
              <a:rPr lang="en-US" b="1"/>
              <a:t> band. Because of small coverage it is not able to provide coverage to the farthest users/STAs. </a:t>
            </a:r>
            <a:endParaRPr lang="en-US" b="1">
              <a:cs typeface="Times New Roman"/>
            </a:endParaRPr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Since </a:t>
            </a:r>
            <a:r>
              <a:rPr lang="en-US" b="1" err="1"/>
              <a:t>mmwave</a:t>
            </a:r>
            <a:r>
              <a:rPr lang="en-US" b="1"/>
              <a:t> band provides larger bandwidth and improved range resolution,  fewer number of devices are sufficient to locate a nearby user/STA and triangulation can be avoided.</a:t>
            </a:r>
            <a:endParaRPr lang="en-US" b="1">
              <a:cs typeface="Times New Roman"/>
            </a:endParaRPr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/>
          </a:p>
          <a:p>
            <a:pPr marL="342900" lvl="1" indent="-342900" algn="just">
              <a:buFont typeface="Arial" panose="05000000000000000000" pitchFamily="2" charset="2"/>
              <a:buChar char="•"/>
              <a:tabLst>
                <a:tab pos="461963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/>
              <a:t>However, due to limited coverage farther users/STAs get access via sub-7 GHz band and triangulation is required to localize them due to limited bandwidth.</a:t>
            </a:r>
            <a:endParaRPr lang="en-US" b="1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344FF-8AE4-E3C7-AF75-B5A644DF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</a:t>
            </a:r>
            <a:r>
              <a:rPr lang="en-US" sz="3200"/>
              <a:t>System Model</a:t>
            </a:r>
            <a:r>
              <a:rPr lang="en-US"/>
              <a:t> 1 for 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900FF-263A-A134-3A87-7108B923B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30391"/>
            <a:ext cx="6112041" cy="4264024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endParaRPr lang="en-GB" sz="2000" b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In this scenario, the location of </a:t>
            </a:r>
            <a:r>
              <a:rPr lang="en-GB" sz="2000" b="0" err="1">
                <a:cs typeface="Times New Roman"/>
              </a:rPr>
              <a:t>WiFi</a:t>
            </a:r>
            <a:r>
              <a:rPr lang="en-GB" sz="2000" b="0">
                <a:cs typeface="Times New Roman"/>
              </a:rPr>
              <a:t> APs is fixed. 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Each AP is equipped with multiple bands.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STA1 is located near to the APs.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STA2 is farther, i.e. outside the room.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Location of the nearby STAs can be estimated using the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without employing triangulation.</a:t>
            </a:r>
          </a:p>
          <a:p>
            <a:pPr>
              <a:buFont typeface="Arial" pitchFamily="16" charset="0"/>
              <a:buChar char="•"/>
            </a:pPr>
            <a:r>
              <a:rPr lang="en-GB" sz="2000" b="0">
                <a:cs typeface="Times New Roman"/>
              </a:rPr>
              <a:t>Since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is restricted in coverage, the farthest STAs can be localized using conventional triangulation approach.</a:t>
            </a:r>
          </a:p>
          <a:p>
            <a:endParaRPr lang="en-US">
              <a:cs typeface="Times New Roman"/>
            </a:endParaRPr>
          </a:p>
        </p:txBody>
      </p:sp>
      <p:pic>
        <p:nvPicPr>
          <p:cNvPr id="9" name="Content Placeholder 8" descr="A diagram of a device connected to a device&#10;&#10;Description automatically generated">
            <a:extLst>
              <a:ext uri="{FF2B5EF4-FFF2-40B4-BE49-F238E27FC236}">
                <a16:creationId xmlns:a16="http://schemas.microsoft.com/office/drawing/2014/main" id="{9E596C2D-3FE9-92EC-4700-E6F3DA8DD7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30703" y="1830390"/>
            <a:ext cx="4420960" cy="4264024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065D3-3A32-CBC2-101D-18EFC3128C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B533-CE89-6018-7D8C-CAF5C9FE92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97845-95FC-C587-5BD1-41BD49A12B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3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110B7-173A-00E2-5DE3-42DCCA24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System</a:t>
            </a:r>
            <a:r>
              <a:rPr lang="en-GB" sz="3200">
                <a:ea typeface="+mj-lt"/>
                <a:cs typeface="+mj-lt"/>
              </a:rPr>
              <a:t> Model 2</a:t>
            </a:r>
            <a:r>
              <a:rPr lang="en-GB">
                <a:ea typeface="+mj-lt"/>
                <a:cs typeface="+mj-lt"/>
              </a:rPr>
              <a:t> </a:t>
            </a:r>
            <a:r>
              <a:rPr lang="en-US">
                <a:ea typeface="+mj-lt"/>
                <a:cs typeface="+mj-lt"/>
              </a:rPr>
              <a:t>for Proposed Approach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C20D5-F832-2B69-2061-C6C9039EA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b="0"/>
              <a:t>In the second system model, the APs are relocated based on the position of STAs.</a:t>
            </a:r>
            <a:endParaRPr lang="en-GB" sz="2000" b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Only one AP is used for localizing indoor STAs, hence rest of the two APs which were participating in the triangulation procedure are moved outside coverage region 1.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Within coverage region 1, </a:t>
            </a:r>
            <a:r>
              <a:rPr lang="en-GB" sz="2000" b="0" err="1">
                <a:cs typeface="Times New Roman"/>
              </a:rPr>
              <a:t>mmWave</a:t>
            </a:r>
            <a:r>
              <a:rPr lang="en-GB" sz="2000" b="0">
                <a:cs typeface="Times New Roman"/>
              </a:rPr>
              <a:t> band is used for localization.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>
                <a:cs typeface="Times New Roman"/>
              </a:rPr>
              <a:t>Rest of the two APs are moved to coverage region 2 for coverage enhancement and localizing STA 4.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b="0"/>
          </a:p>
          <a:p>
            <a:pPr>
              <a:buFont typeface="Arial" panose="020B0604020202020204" pitchFamily="34" charset="0"/>
              <a:buChar char="•"/>
            </a:pPr>
            <a:endParaRPr lang="en-GB" sz="2000" b="0">
              <a:cs typeface="Times New Roman"/>
            </a:endParaRPr>
          </a:p>
          <a:p>
            <a:endParaRPr lang="en-US"/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5439152E-CD47-5838-3D28-45489F9481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44622" y="1979614"/>
            <a:ext cx="4106779" cy="4114800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6CE049-17FD-DFCF-E93C-E740E9A852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D2A8-B5CF-F23B-0CE2-4C6D725AC8D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A5E9C-A6CE-1CFD-CA7F-D47999F725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1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D5AC-32DE-2C70-4819-9B48D79A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 Considerations for the Proposed Approach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CE8C5-BC92-42EB-A697-38F8AF2DC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70203"/>
            <a:ext cx="10346268" cy="41242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US" sz="2000"/>
          </a:p>
          <a:p>
            <a:pPr marL="457200" indent="-457200">
              <a:buAutoNum type="arabicPeriod"/>
            </a:pPr>
            <a:r>
              <a:rPr lang="en-US" sz="2000"/>
              <a:t>Optimizing the number of APs.</a:t>
            </a:r>
          </a:p>
          <a:p>
            <a:pPr marL="457200" indent="-457200">
              <a:buAutoNum type="arabicPeriod"/>
            </a:pPr>
            <a:r>
              <a:rPr lang="en-US" sz="2000"/>
              <a:t>Increasing the coverage.</a:t>
            </a:r>
          </a:p>
          <a:p>
            <a:pPr marL="457200" indent="-457200">
              <a:buAutoNum type="arabicPeriod"/>
            </a:pPr>
            <a:r>
              <a:rPr lang="en-US" sz="2000"/>
              <a:t>Improving sensing.</a:t>
            </a:r>
          </a:p>
          <a:p>
            <a:pPr marL="457200" indent="-457200">
              <a:buAutoNum type="arabicPeriod"/>
            </a:pPr>
            <a:r>
              <a:rPr lang="en-US" sz="2000"/>
              <a:t>User location-based clustering.</a:t>
            </a:r>
            <a:endParaRPr lang="en-US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000"/>
              <a:t>Exploiting Multi-link operation.</a:t>
            </a:r>
            <a:endParaRPr lang="en-US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000">
                <a:cs typeface="Times New Roman"/>
              </a:rPr>
              <a:t>Reduce the number of APs for localization exploiting MLO.</a:t>
            </a:r>
          </a:p>
          <a:p>
            <a:pPr marL="457200" indent="-457200">
              <a:buAutoNum type="arabicPeriod"/>
            </a:pPr>
            <a:r>
              <a:rPr lang="en-US" sz="2000">
                <a:cs typeface="Times New Roman"/>
              </a:rPr>
              <a:t>Optimizing the AP location based on user location for coverage enhancement.</a:t>
            </a: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53418-FAB5-162E-B054-2D3621ABB1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35641-C716-4E66-53F4-42488F2CF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Saira Rafique,et al.,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EA546-E7E9-A27F-65F2-241CCA30F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7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802-11-submission_IMMWSG</Template>
  <TotalTime>0</TotalTime>
  <Words>875</Words>
  <Application>Microsoft Office PowerPoint</Application>
  <PresentationFormat>Widescreen</PresentationFormat>
  <Paragraphs>130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Calibri Light</vt:lpstr>
      <vt:lpstr>Times New Roman</vt:lpstr>
      <vt:lpstr>Office Theme</vt:lpstr>
      <vt:lpstr>Document</vt:lpstr>
      <vt:lpstr>Multi-Link Operation for mmWave Wi-Fi Sensing</vt:lpstr>
      <vt:lpstr>Introduction</vt:lpstr>
      <vt:lpstr>Multi-Link Operation</vt:lpstr>
      <vt:lpstr>Characteristics of mmWave Band</vt:lpstr>
      <vt:lpstr>WiFi Positioning</vt:lpstr>
      <vt:lpstr>Proposed Approach</vt:lpstr>
      <vt:lpstr> System Model 1 for Proposed Approach</vt:lpstr>
      <vt:lpstr>System Model 2 for Proposed Approach</vt:lpstr>
      <vt:lpstr>Target Considerations for the Proposed Approach 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Multiband Wi-Fi Sensing</dc:title>
  <dc:creator>Shaıma' Samıh Saleem ABIDRABBU</dc:creator>
  <cp:keywords/>
  <cp:lastModifiedBy>Başak Ak Özbakış</cp:lastModifiedBy>
  <cp:revision>1</cp:revision>
  <cp:lastPrinted>1601-01-01T00:00:00Z</cp:lastPrinted>
  <dcterms:created xsi:type="dcterms:W3CDTF">2023-11-10T07:25:23Z</dcterms:created>
  <dcterms:modified xsi:type="dcterms:W3CDTF">2023-11-15T13:19:06Z</dcterms:modified>
  <cp:category>Name, Affiliation</cp:category>
</cp:coreProperties>
</file>