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79" r:id="rId4"/>
    <p:sldId id="262" r:id="rId5"/>
    <p:sldId id="263" r:id="rId6"/>
    <p:sldId id="277" r:id="rId7"/>
    <p:sldId id="269" r:id="rId8"/>
    <p:sldId id="272" r:id="rId9"/>
    <p:sldId id="278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0" autoAdjust="0"/>
    <p:restoredTop sz="91595" autoAdjust="0"/>
  </p:normalViewPr>
  <p:slideViewPr>
    <p:cSldViewPr>
      <p:cViewPr varScale="1">
        <p:scale>
          <a:sx n="58" d="100"/>
          <a:sy n="58" d="100"/>
        </p:scale>
        <p:origin x="488" y="4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802.11-23/2099r1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802.11bb Light Communications Awards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2023-11-16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5672511"/>
              </p:ext>
            </p:extLst>
          </p:nvPr>
        </p:nvGraphicFramePr>
        <p:xfrm>
          <a:off x="990600" y="2438400"/>
          <a:ext cx="10158413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54617" progId="Word.Document.8">
                  <p:embed/>
                </p:oleObj>
              </mc:Choice>
              <mc:Fallback>
                <p:oleObj name="Document" r:id="rId3" imgW="10439485" imgH="255461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38400"/>
                        <a:ext cx="10158413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contains the list of awards for the P802.11bb Light Communications project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8A4FD-377B-AE40-8729-9D47E6480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US" dirty="0"/>
              <a:t>802.11bb – the Chat GPT version from Sheldon Cooper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AA8684A-CFA7-7C4B-BAE8-1F7C1F457CF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A8DAC2-C01E-2A45-A2CF-586339F3A05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D6F24B-FCDE-B94E-B1F4-F1A2D269D7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5885399-38A6-6207-C3A6-1266313210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29217" y="1295401"/>
            <a:ext cx="10346267" cy="4799014"/>
          </a:xfrm>
        </p:spPr>
        <p:txBody>
          <a:bodyPr/>
          <a:lstStyle/>
          <a:p>
            <a:pPr algn="ctr"/>
            <a:r>
              <a:rPr lang="en-GB" sz="1800" b="0" dirty="0"/>
              <a:t>In the world of bits and beams so tight,</a:t>
            </a:r>
          </a:p>
          <a:p>
            <a:pPr algn="ctr"/>
            <a:r>
              <a:rPr lang="en-GB" sz="1800" b="0" dirty="0"/>
              <a:t>LiFi emerges, a </a:t>
            </a:r>
            <a:r>
              <a:rPr lang="en-GB" sz="1800" b="0" dirty="0" err="1"/>
              <a:t>Sheldonite's</a:t>
            </a:r>
            <a:r>
              <a:rPr lang="en-GB" sz="1800" b="0" dirty="0"/>
              <a:t> delight.</a:t>
            </a:r>
          </a:p>
          <a:p>
            <a:pPr algn="ctr"/>
            <a:r>
              <a:rPr lang="en-GB" sz="1800" b="0" dirty="0"/>
              <a:t>Photons dance, transmitting with glee,</a:t>
            </a:r>
          </a:p>
          <a:p>
            <a:pPr algn="ctr"/>
            <a:r>
              <a:rPr lang="en-GB" sz="1800" b="0" dirty="0"/>
              <a:t>No Wi-Fi chaos, just data harmony.</a:t>
            </a:r>
          </a:p>
          <a:p>
            <a:pPr algn="ctr"/>
            <a:endParaRPr lang="en-GB" sz="1800" b="0" dirty="0"/>
          </a:p>
          <a:p>
            <a:pPr algn="ctr"/>
            <a:r>
              <a:rPr lang="en-GB" sz="1800" b="0" dirty="0"/>
              <a:t>Sheldon nods in his precise esteem,</a:t>
            </a:r>
          </a:p>
          <a:p>
            <a:pPr algn="ctr"/>
            <a:r>
              <a:rPr lang="en-GB" sz="1800" b="0" dirty="0" err="1"/>
              <a:t>LiFi's</a:t>
            </a:r>
            <a:r>
              <a:rPr lang="en-GB" sz="1800" b="0" dirty="0"/>
              <a:t> brilliance, a data-driven dream.</a:t>
            </a:r>
          </a:p>
          <a:p>
            <a:pPr algn="ctr"/>
            <a:r>
              <a:rPr lang="en-GB" sz="1800" b="0" dirty="0"/>
              <a:t>No more lag, no spectrum brawl,</a:t>
            </a:r>
          </a:p>
          <a:p>
            <a:pPr algn="ctr"/>
            <a:r>
              <a:rPr lang="en-GB" sz="1800" b="0" dirty="0"/>
              <a:t>LiFi triumphs, in Sheldon's thrall.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A52E40A-D373-486A-4B45-ECF1BC433DF7}"/>
              </a:ext>
            </a:extLst>
          </p:cNvPr>
          <p:cNvSpPr/>
          <p:nvPr/>
        </p:nvSpPr>
        <p:spPr bwMode="auto">
          <a:xfrm>
            <a:off x="4434481" y="2362200"/>
            <a:ext cx="1553250" cy="346075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594E8EF0-B56F-7EB7-5FA5-F71D5B0DD94E}"/>
              </a:ext>
            </a:extLst>
          </p:cNvPr>
          <p:cNvSpPr/>
          <p:nvPr/>
        </p:nvSpPr>
        <p:spPr bwMode="auto">
          <a:xfrm>
            <a:off x="929217" y="5334000"/>
            <a:ext cx="10195983" cy="1066800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GB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Pretty Accurate </a:t>
            </a:r>
            <a:r>
              <a:rPr kumimoji="0" lang="en-GB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  <a:sym typeface="Wingdings" panose="05000000000000000000" pitchFamily="2" charset="2"/>
              </a:rPr>
              <a:t> - with minor mishaps ;) </a:t>
            </a:r>
            <a:endParaRPr kumimoji="0" lang="en-GB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2451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1066799"/>
            <a:ext cx="10361084" cy="1252723"/>
          </a:xfrm>
        </p:spPr>
        <p:txBody>
          <a:bodyPr/>
          <a:lstStyle/>
          <a:p>
            <a:r>
              <a:rPr lang="en-GB" dirty="0"/>
              <a:t>WG Officer Awards</a:t>
            </a:r>
            <a:br>
              <a:rPr lang="en-GB" dirty="0"/>
            </a:br>
            <a:br>
              <a:rPr lang="en-GB" dirty="0"/>
            </a:br>
            <a:r>
              <a:rPr lang="en-GB" dirty="0"/>
              <a:t>We could not have done it without you!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07" y="2743200"/>
            <a:ext cx="1524000" cy="1524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8370" y="2761561"/>
            <a:ext cx="1524000" cy="1524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733" y="2751721"/>
            <a:ext cx="1543680" cy="15436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8776" y="2751721"/>
            <a:ext cx="1499666" cy="149966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88337" y="4357501"/>
            <a:ext cx="23929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Dorothy Stanley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(802.11 Chair)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28909" y="4357501"/>
            <a:ext cx="23929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Robert Stacey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(802.11 Vice Chair)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458623" y="4357501"/>
            <a:ext cx="23929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Jon </a:t>
            </a:r>
            <a:r>
              <a:rPr lang="en-US" b="1" dirty="0" err="1">
                <a:solidFill>
                  <a:schemeClr val="tx1"/>
                </a:solidFill>
              </a:rPr>
              <a:t>Rosdahl</a:t>
            </a:r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(802.11 Vice Chair)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799195" y="4357501"/>
            <a:ext cx="246894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Stephen McCann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(Secretary)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802.11bb TG Officers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2787111" y="5106987"/>
            <a:ext cx="70150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>
                <a:solidFill>
                  <a:schemeClr val="tx1"/>
                </a:solidFill>
              </a:rPr>
              <a:t>Thank you for your special contribution!!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8600040-7025-BD2A-E6D0-70FA6D0E0446}"/>
              </a:ext>
            </a:extLst>
          </p:cNvPr>
          <p:cNvGrpSpPr/>
          <p:nvPr/>
        </p:nvGrpSpPr>
        <p:grpSpPr>
          <a:xfrm>
            <a:off x="586389" y="2162400"/>
            <a:ext cx="2310249" cy="2560160"/>
            <a:chOff x="586389" y="2162400"/>
            <a:chExt cx="2310249" cy="2560160"/>
          </a:xfrm>
        </p:grpSpPr>
        <p:sp>
          <p:nvSpPr>
            <p:cNvPr id="13" name="TextBox 12"/>
            <p:cNvSpPr txBox="1"/>
            <p:nvPr/>
          </p:nvSpPr>
          <p:spPr>
            <a:xfrm>
              <a:off x="586389" y="4014674"/>
              <a:ext cx="231024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Nikola Serafimovski</a:t>
              </a:r>
            </a:p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(TG Chair)</a:t>
              </a:r>
            </a:p>
          </p:txBody>
        </p:sp>
        <p:pic>
          <p:nvPicPr>
            <p:cNvPr id="7" name="Picture 6" descr="A person in a suit&#10;&#10;Description automatically generated">
              <a:extLst>
                <a:ext uri="{FF2B5EF4-FFF2-40B4-BE49-F238E27FC236}">
                  <a16:creationId xmlns:a16="http://schemas.microsoft.com/office/drawing/2014/main" id="{FC1A3491-E784-4BD8-3703-7E88184485A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1513" y="2162400"/>
              <a:ext cx="1800000" cy="1800000"/>
            </a:xfrm>
            <a:prstGeom prst="rect">
              <a:avLst/>
            </a:prstGeom>
          </p:spPr>
        </p:pic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D85547A-6D2B-BD69-EF81-4EB84DA1F1F5}"/>
              </a:ext>
            </a:extLst>
          </p:cNvPr>
          <p:cNvGrpSpPr/>
          <p:nvPr/>
        </p:nvGrpSpPr>
        <p:grpSpPr>
          <a:xfrm>
            <a:off x="3587539" y="2162400"/>
            <a:ext cx="2573633" cy="2867937"/>
            <a:chOff x="3522367" y="2162400"/>
            <a:chExt cx="2573633" cy="2867937"/>
          </a:xfrm>
        </p:grpSpPr>
        <p:sp>
          <p:nvSpPr>
            <p:cNvPr id="14" name="TextBox 13"/>
            <p:cNvSpPr txBox="1"/>
            <p:nvPr/>
          </p:nvSpPr>
          <p:spPr>
            <a:xfrm>
              <a:off x="3522367" y="4014674"/>
              <a:ext cx="257363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Tuncer Baykas</a:t>
              </a:r>
            </a:p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(TG Vice Chair and </a:t>
              </a:r>
            </a:p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Secretary)</a:t>
              </a: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E38AB245-430D-200B-AAE4-1B107EE5FD7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909183" y="2162400"/>
              <a:ext cx="1800000" cy="1800000"/>
            </a:xfrm>
            <a:prstGeom prst="rect">
              <a:avLst/>
            </a:prstGeom>
          </p:spPr>
        </p:pic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CE2FFA8-C7F8-8831-FC22-99FEB9EC9D17}"/>
              </a:ext>
            </a:extLst>
          </p:cNvPr>
          <p:cNvGrpSpPr/>
          <p:nvPr/>
        </p:nvGrpSpPr>
        <p:grpSpPr>
          <a:xfrm>
            <a:off x="6852073" y="2162400"/>
            <a:ext cx="2036711" cy="2560160"/>
            <a:chOff x="6644766" y="2162400"/>
            <a:chExt cx="2036711" cy="2560160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1FEF9E8-A86B-FBF2-A884-C17019F45960}"/>
                </a:ext>
              </a:extLst>
            </p:cNvPr>
            <p:cNvSpPr txBox="1"/>
            <p:nvPr/>
          </p:nvSpPr>
          <p:spPr>
            <a:xfrm>
              <a:off x="6644766" y="4014674"/>
              <a:ext cx="203671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Volker Jungnickel</a:t>
              </a:r>
            </a:p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(TG Editor)</a:t>
              </a:r>
            </a:p>
          </p:txBody>
        </p:sp>
        <p:pic>
          <p:nvPicPr>
            <p:cNvPr id="12" name="Picture 11" descr="A person in a suit&#10;&#10;Description automatically generated">
              <a:extLst>
                <a:ext uri="{FF2B5EF4-FFF2-40B4-BE49-F238E27FC236}">
                  <a16:creationId xmlns:a16="http://schemas.microsoft.com/office/drawing/2014/main" id="{CEFC905D-CE10-D24C-9AC9-E30AF604EAC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63121" y="2162400"/>
              <a:ext cx="1800000" cy="1800000"/>
            </a:xfrm>
            <a:prstGeom prst="rect">
              <a:avLst/>
            </a:prstGeom>
          </p:spPr>
        </p:pic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CC3BD39-BB2E-4D59-C84D-6E0B51B5C947}"/>
              </a:ext>
            </a:extLst>
          </p:cNvPr>
          <p:cNvGrpSpPr/>
          <p:nvPr/>
        </p:nvGrpSpPr>
        <p:grpSpPr>
          <a:xfrm>
            <a:off x="9579685" y="2162400"/>
            <a:ext cx="1800000" cy="2560160"/>
            <a:chOff x="9579685" y="2162400"/>
            <a:chExt cx="1800000" cy="2560160"/>
          </a:xfrm>
        </p:grpSpPr>
        <p:sp>
          <p:nvSpPr>
            <p:cNvPr id="18" name="TextBox 17"/>
            <p:cNvSpPr txBox="1"/>
            <p:nvPr/>
          </p:nvSpPr>
          <p:spPr>
            <a:xfrm>
              <a:off x="9779013" y="4014674"/>
              <a:ext cx="140134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Harry Bims</a:t>
              </a:r>
            </a:p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(TG Editor)</a:t>
              </a:r>
            </a:p>
          </p:txBody>
        </p:sp>
        <p:pic>
          <p:nvPicPr>
            <p:cNvPr id="17" name="Picture 16" descr="A person in a suit and glasses&#10;&#10;Description automatically generated">
              <a:extLst>
                <a:ext uri="{FF2B5EF4-FFF2-40B4-BE49-F238E27FC236}">
                  <a16:creationId xmlns:a16="http://schemas.microsoft.com/office/drawing/2014/main" id="{3F8B3801-C88B-89B7-7A5D-92FB424D322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79685" y="2162400"/>
              <a:ext cx="1800000" cy="1800000"/>
            </a:xfrm>
            <a:prstGeom prst="rect">
              <a:avLst/>
            </a:prstGeom>
          </p:spPr>
        </p:pic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881738"/>
            <a:ext cx="10361084" cy="532772"/>
          </a:xfrm>
        </p:spPr>
        <p:txBody>
          <a:bodyPr/>
          <a:lstStyle/>
          <a:p>
            <a:r>
              <a:rPr lang="en-US" dirty="0"/>
              <a:t>Significant Contributions Received from: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89F2A1C-5C6C-7D68-0D24-B981DF19F9E4}"/>
              </a:ext>
            </a:extLst>
          </p:cNvPr>
          <p:cNvSpPr txBox="1"/>
          <p:nvPr/>
        </p:nvSpPr>
        <p:spPr>
          <a:xfrm>
            <a:off x="3046025" y="1524000"/>
            <a:ext cx="6097836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</a:rPr>
              <a:t>Nancy Lee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</a:rPr>
              <a:t>Chong Han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</a:rPr>
              <a:t>Matthias Wendt (venue)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</a:rPr>
              <a:t>Ardimas Purwita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</a:rPr>
              <a:t>Kai Lennert Bober (venue)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</a:rPr>
              <a:t>Murat Uysal </a:t>
            </a:r>
          </a:p>
        </p:txBody>
      </p:sp>
    </p:spTree>
    <p:extLst>
      <p:ext uri="{BB962C8B-B14F-4D97-AF65-F5344CB8AC3E}">
        <p14:creationId xmlns:p14="http://schemas.microsoft.com/office/powerpoint/2010/main" val="3291646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1082725"/>
            <a:ext cx="10361084" cy="532772"/>
          </a:xfrm>
        </p:spPr>
        <p:txBody>
          <a:bodyPr/>
          <a:lstStyle/>
          <a:p>
            <a:r>
              <a:rPr lang="en-US" dirty="0"/>
              <a:t>Contributions Received from: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8661D55-BFEF-A46C-28EA-E91DDEC275C1}"/>
              </a:ext>
            </a:extLst>
          </p:cNvPr>
          <p:cNvSpPr txBox="1"/>
          <p:nvPr/>
        </p:nvSpPr>
        <p:spPr>
          <a:xfrm>
            <a:off x="1066800" y="2292721"/>
            <a:ext cx="5028143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</a:rPr>
              <a:t>Sang-Kyu Lim (venue)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err="1">
                <a:solidFill>
                  <a:schemeClr val="tx1"/>
                </a:solidFill>
              </a:rPr>
              <a:t>Suhwook</a:t>
            </a:r>
            <a:r>
              <a:rPr lang="en-GB" sz="2800" dirty="0">
                <a:solidFill>
                  <a:schemeClr val="tx1"/>
                </a:solidFill>
              </a:rPr>
              <a:t> Kim (venue)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err="1">
                <a:solidFill>
                  <a:schemeClr val="tx1"/>
                </a:solidFill>
              </a:rPr>
              <a:t>Jinsoo</a:t>
            </a:r>
            <a:r>
              <a:rPr lang="en-GB" sz="2800" dirty="0">
                <a:solidFill>
                  <a:schemeClr val="tx1"/>
                </a:solidFill>
              </a:rPr>
              <a:t> Choi (venue)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</a:rPr>
              <a:t>Osama Aboul-Magd (venue)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</a:rPr>
              <a:t>Oliver </a:t>
            </a:r>
            <a:r>
              <a:rPr lang="en-GB" sz="2800" dirty="0" err="1">
                <a:solidFill>
                  <a:schemeClr val="tx1"/>
                </a:solidFill>
              </a:rPr>
              <a:t>Pengfei</a:t>
            </a:r>
            <a:r>
              <a:rPr lang="en-GB" sz="2800" dirty="0">
                <a:solidFill>
                  <a:schemeClr val="tx1"/>
                </a:solidFill>
              </a:rPr>
              <a:t> Luo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</a:rPr>
              <a:t>Li </a:t>
            </a:r>
            <a:r>
              <a:rPr lang="en-GB" sz="2800" dirty="0" err="1">
                <a:solidFill>
                  <a:schemeClr val="tx1"/>
                </a:solidFill>
              </a:rPr>
              <a:t>Qiang</a:t>
            </a:r>
            <a:r>
              <a:rPr lang="en-GB" sz="2800" dirty="0">
                <a:solidFill>
                  <a:schemeClr val="tx1"/>
                </a:solidFill>
              </a:rPr>
              <a:t> (John)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FA1617-40D1-F143-F752-D65C3970C950}"/>
              </a:ext>
            </a:extLst>
          </p:cNvPr>
          <p:cNvSpPr txBox="1"/>
          <p:nvPr/>
        </p:nvSpPr>
        <p:spPr>
          <a:xfrm>
            <a:off x="6991353" y="2292722"/>
            <a:ext cx="4550834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</a:rPr>
              <a:t>Jiamin Chen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</a:rPr>
              <a:t>Mostafa Afgani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</a:rPr>
              <a:t>Tamas Weszely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</a:rPr>
              <a:t>Jean-Paul Linnartz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</a:rPr>
              <a:t>Athanasios Stavridis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</a:rPr>
              <a:t>Malte Hinrichs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</a:rPr>
              <a:t>Farshad </a:t>
            </a:r>
            <a:r>
              <a:rPr lang="en-GB" sz="2800" dirty="0" err="1">
                <a:solidFill>
                  <a:schemeClr val="tx1"/>
                </a:solidFill>
              </a:rPr>
              <a:t>Miramirkhani</a:t>
            </a: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773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569508"/>
            <a:ext cx="8343900" cy="468185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00400" y="990684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…. and the rest of 802.11 WG</a:t>
            </a:r>
          </a:p>
        </p:txBody>
      </p:sp>
    </p:spTree>
    <p:extLst>
      <p:ext uri="{BB962C8B-B14F-4D97-AF65-F5344CB8AC3E}">
        <p14:creationId xmlns:p14="http://schemas.microsoft.com/office/powerpoint/2010/main" val="3808515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101E49E-132D-462C-62AD-57D4DCC05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…and the journey ends for a new one to begin!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EF0060-6106-9121-7343-DD8A3D7B2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2819400"/>
            <a:ext cx="10361084" cy="3275014"/>
          </a:xfrm>
        </p:spPr>
        <p:txBody>
          <a:bodyPr/>
          <a:lstStyle/>
          <a:p>
            <a:pPr algn="ctr"/>
            <a:r>
              <a:rPr lang="en-US" sz="4800" dirty="0"/>
              <a:t>Thank you all for bringing light to 802.11!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DEB859-107A-B6D6-8705-26372BDAC2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514E86-DE35-C629-A565-C7BCC798FD2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D3033D-FA36-DF7C-40F2-E06E8B0BC0C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718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3496</TotalTime>
  <Words>431</Words>
  <Application>Microsoft Office PowerPoint</Application>
  <PresentationFormat>Widescreen</PresentationFormat>
  <Paragraphs>117</Paragraphs>
  <Slides>10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Office Theme</vt:lpstr>
      <vt:lpstr>Document</vt:lpstr>
      <vt:lpstr>802.11bb Light Communications Awards</vt:lpstr>
      <vt:lpstr>Abstract</vt:lpstr>
      <vt:lpstr>802.11bb – the Chat GPT version from Sheldon Cooper</vt:lpstr>
      <vt:lpstr>WG Officer Awards  We could not have done it without you!</vt:lpstr>
      <vt:lpstr>802.11bb TG Officers</vt:lpstr>
      <vt:lpstr>Significant Contributions Received from:</vt:lpstr>
      <vt:lpstr>Contributions Received from:</vt:lpstr>
      <vt:lpstr>PowerPoint Presentation</vt:lpstr>
      <vt:lpstr>…and the journey ends for a new one to begin!</vt:lpstr>
      <vt:lpstr>References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AboulMagd</dc:creator>
  <cp:lastModifiedBy>Nikola Serafimovski</cp:lastModifiedBy>
  <cp:revision>43</cp:revision>
  <cp:lastPrinted>1601-01-01T00:00:00Z</cp:lastPrinted>
  <dcterms:created xsi:type="dcterms:W3CDTF">2021-05-06T14:21:23Z</dcterms:created>
  <dcterms:modified xsi:type="dcterms:W3CDTF">2023-11-15T21:25:52Z</dcterms:modified>
</cp:coreProperties>
</file>