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75" r:id="rId4"/>
    <p:sldId id="276" r:id="rId5"/>
    <p:sldId id="263" r:id="rId6"/>
    <p:sldId id="277" r:id="rId7"/>
    <p:sldId id="269" r:id="rId8"/>
    <p:sldId id="272" r:id="rId9"/>
    <p:sldId id="278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0" autoAdjust="0"/>
    <p:restoredTop sz="91595" autoAdjust="0"/>
  </p:normalViewPr>
  <p:slideViewPr>
    <p:cSldViewPr>
      <p:cViewPr varScale="1">
        <p:scale>
          <a:sx n="58" d="100"/>
          <a:sy n="58" d="100"/>
        </p:scale>
        <p:origin x="1344" y="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Nikola Serafimovski, pureLiFi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802.11-23/2099r0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802.11bb Light Communications Awards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5672511"/>
              </p:ext>
            </p:extLst>
          </p:nvPr>
        </p:nvGraphicFramePr>
        <p:xfrm>
          <a:off x="990600" y="2438400"/>
          <a:ext cx="10158413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54617" progId="Word.Document.8">
                  <p:embed/>
                </p:oleObj>
              </mc:Choice>
              <mc:Fallback>
                <p:oleObj name="Document" r:id="rId3" imgW="10439485" imgH="255461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38400"/>
                        <a:ext cx="10158413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contains the list of awards for the P802.11bb Light Communications project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A4FD-377B-AE40-8729-9D47E6480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Equitable Evaluation of IEEE 802.11az-2022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CF85A-481A-5841-944E-600EA22500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04999"/>
            <a:ext cx="10742085" cy="418941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0" dirty="0"/>
              <a:t>We asked </a:t>
            </a:r>
            <a:r>
              <a:rPr lang="en-US" sz="3200" b="0" dirty="0" err="1"/>
              <a:t>ChatGPT</a:t>
            </a:r>
            <a:r>
              <a:rPr lang="en-US" sz="3200" b="0" dirty="0"/>
              <a:t> what its thoughts are on the new IEEE 802.11az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0" dirty="0"/>
              <a:t>To get an unbiased opinion we fed </a:t>
            </a:r>
            <a:r>
              <a:rPr lang="en-US" sz="3200" b="0" dirty="0" err="1"/>
              <a:t>ChatGPT</a:t>
            </a:r>
            <a:r>
              <a:rPr lang="en-US" sz="3200" b="0" dirty="0"/>
              <a:t> with the Complete IEEE 802.11az-2022 standard.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4000" dirty="0"/>
              <a:t>You wouldn’t believe what we got....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6F24B-FCDE-B94E-B1F4-F1A2D269D7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8DAC2-C01E-2A45-A2CF-586339F3A05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A8684A-CFA7-7C4B-BAE8-1F7C1F457CF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3382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78A4FD-377B-AE40-8729-9D47E6480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57199"/>
          </a:xfrm>
        </p:spPr>
        <p:txBody>
          <a:bodyPr/>
          <a:lstStyle/>
          <a:p>
            <a:r>
              <a:rPr lang="en-US" dirty="0"/>
              <a:t>The 802.11bb – the Chat GPT version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AA8684A-CFA7-7C4B-BAE8-1F7C1F457CF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A8DAC2-C01E-2A45-A2CF-586339F3A0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D6F24B-FCDE-B94E-B1F4-F1A2D269D7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5885399-38A6-6207-C3A6-126631321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9217" y="1295401"/>
            <a:ext cx="10346267" cy="4799014"/>
          </a:xfrm>
        </p:spPr>
        <p:txBody>
          <a:bodyPr/>
          <a:lstStyle/>
          <a:p>
            <a:r>
              <a:rPr lang="en-GB" sz="1800" b="0" dirty="0"/>
              <a:t>In a realm where light and data entwine, A dance of photons, a symphony divine. LiFi whispers secrets through the air, A technology marvel, beyond compare.</a:t>
            </a:r>
          </a:p>
          <a:p>
            <a:r>
              <a:rPr lang="en-GB" sz="1800" b="0" dirty="0"/>
              <a:t>Gleaming photons pirouette and play, Invisible threads weave data's ballet. No more the cables, confined and tight, LiFi sets information free, a radiant light.</a:t>
            </a:r>
          </a:p>
          <a:p>
            <a:r>
              <a:rPr lang="en-GB" sz="1800" b="0" dirty="0"/>
              <a:t>Beneath the lamp's soft, illuminating glow, Bits and bytes in a spectral flow. A language of light, so swift and bright, LiFi writes the future in the language of light.</a:t>
            </a:r>
          </a:p>
          <a:p>
            <a:r>
              <a:rPr lang="en-GB" sz="1800" b="0" dirty="0"/>
              <a:t>No crowded airwaves, no frequencies fight, LiFi sails smoothly through the night. A silent whisper, a flicker so sly, LiFi connects, as the old ways say goodbye.</a:t>
            </a:r>
          </a:p>
          <a:p>
            <a:r>
              <a:rPr lang="en-GB" sz="1800" b="0" dirty="0"/>
              <a:t>Through glass and walls, it gracefully strides, LiFi dances where </a:t>
            </a:r>
            <a:r>
              <a:rPr lang="en-GB" sz="1800" b="0" dirty="0" err="1"/>
              <a:t>WiFi</a:t>
            </a:r>
            <a:r>
              <a:rPr lang="en-GB" sz="1800" b="0" dirty="0"/>
              <a:t> hides. A network of light, in every beam, A digital dream, a luminous scheme.</a:t>
            </a:r>
          </a:p>
          <a:p>
            <a:r>
              <a:rPr lang="en-GB" sz="1800" b="0" dirty="0"/>
              <a:t>In classrooms, offices, and homes so sweet, </a:t>
            </a:r>
            <a:r>
              <a:rPr lang="en-GB" sz="1800" b="0" dirty="0" err="1"/>
              <a:t>LiFi's</a:t>
            </a:r>
            <a:r>
              <a:rPr lang="en-GB" sz="1800" b="0" dirty="0"/>
              <a:t> embrace makes connectivity neat. No shadows of lag, no latency's plight, LiFi beams information at the speed of light.</a:t>
            </a:r>
          </a:p>
          <a:p>
            <a:r>
              <a:rPr lang="en-GB" sz="1800" b="0" dirty="0"/>
              <a:t>In the city's heart and the countryside, </a:t>
            </a:r>
            <a:r>
              <a:rPr lang="en-GB" sz="1800" b="0" dirty="0" err="1"/>
              <a:t>LiFi's</a:t>
            </a:r>
            <a:r>
              <a:rPr lang="en-GB" sz="1800" b="0" dirty="0"/>
              <a:t> presence is felt far and wide. A beacon of progress, a shimmering sprite, LiFi leads us into the era of light.</a:t>
            </a:r>
          </a:p>
          <a:p>
            <a:r>
              <a:rPr lang="en-GB" sz="1800" b="0" dirty="0"/>
              <a:t>So here's to the future, bright and clear, Where LiFi whispers in every ear. In the dance of photons, where data takes flight, LiFi, the poet of the digital light.</a:t>
            </a:r>
          </a:p>
          <a:p>
            <a:endParaRPr lang="en-GB" sz="1800" b="0" dirty="0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A52E40A-D373-486A-4B45-ECF1BC433DF7}"/>
              </a:ext>
            </a:extLst>
          </p:cNvPr>
          <p:cNvSpPr/>
          <p:nvPr/>
        </p:nvSpPr>
        <p:spPr bwMode="auto">
          <a:xfrm>
            <a:off x="2362200" y="3810000"/>
            <a:ext cx="990600" cy="3810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594E8EF0-B56F-7EB7-5FA5-F71D5B0DD94E}"/>
              </a:ext>
            </a:extLst>
          </p:cNvPr>
          <p:cNvSpPr/>
          <p:nvPr/>
        </p:nvSpPr>
        <p:spPr bwMode="auto">
          <a:xfrm>
            <a:off x="929217" y="5334000"/>
            <a:ext cx="10195983" cy="1066800"/>
          </a:xfrm>
          <a:prstGeom prst="round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Pretty Accurate </a:t>
            </a:r>
            <a:r>
              <a:rPr kumimoji="0" lang="en-GB" sz="28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 - with minor mishaps ;) </a:t>
            </a:r>
            <a:endParaRPr kumimoji="0" lang="en-GB" sz="28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13650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802.11bb TG Officers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586389" y="4168562"/>
            <a:ext cx="23102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Nikola Serafimovski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Chair)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522367" y="4014674"/>
            <a:ext cx="25736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Tuncer Baykas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Vice Chair and 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Secretary)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682610" y="4036283"/>
            <a:ext cx="140134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Harry Bims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Editor)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787111" y="5106987"/>
            <a:ext cx="70150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</a:rPr>
              <a:t>Thank you for your special contribution!!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1FEF9E8-A86B-FBF2-A884-C17019F45960}"/>
              </a:ext>
            </a:extLst>
          </p:cNvPr>
          <p:cNvSpPr txBox="1"/>
          <p:nvPr/>
        </p:nvSpPr>
        <p:spPr>
          <a:xfrm>
            <a:off x="6663533" y="4036283"/>
            <a:ext cx="20367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Volker Jungnickel</a:t>
            </a:r>
          </a:p>
          <a:p>
            <a:pPr algn="ctr"/>
            <a:r>
              <a:rPr lang="en-US" sz="2000" dirty="0">
                <a:solidFill>
                  <a:schemeClr val="tx1"/>
                </a:solidFill>
              </a:rPr>
              <a:t>(TG Editor)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32772"/>
          </a:xfrm>
        </p:spPr>
        <p:txBody>
          <a:bodyPr/>
          <a:lstStyle/>
          <a:p>
            <a:r>
              <a:rPr lang="en-US" dirty="0"/>
              <a:t>Significant Contributions Received from: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89F2A1C-5C6C-7D68-0D24-B981DF19F9E4}"/>
              </a:ext>
            </a:extLst>
          </p:cNvPr>
          <p:cNvSpPr txBox="1"/>
          <p:nvPr/>
        </p:nvSpPr>
        <p:spPr>
          <a:xfrm>
            <a:off x="3046025" y="1524000"/>
            <a:ext cx="6097836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Nancy Lee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Chong Han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Matthias Wendt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Ardimas Purwita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Kai Lennert Bober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8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Murat Uysal </a:t>
            </a:r>
          </a:p>
        </p:txBody>
      </p:sp>
    </p:spTree>
    <p:extLst>
      <p:ext uri="{BB962C8B-B14F-4D97-AF65-F5344CB8AC3E}">
        <p14:creationId xmlns:p14="http://schemas.microsoft.com/office/powerpoint/2010/main" val="329164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32772"/>
          </a:xfrm>
        </p:spPr>
        <p:txBody>
          <a:bodyPr/>
          <a:lstStyle/>
          <a:p>
            <a:r>
              <a:rPr lang="en-US" dirty="0"/>
              <a:t>Contributions Received from: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8661D55-BFEF-A46C-28EA-E91DDEC275C1}"/>
              </a:ext>
            </a:extLst>
          </p:cNvPr>
          <p:cNvSpPr txBox="1"/>
          <p:nvPr/>
        </p:nvSpPr>
        <p:spPr>
          <a:xfrm>
            <a:off x="1901825" y="2292721"/>
            <a:ext cx="4193118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Oliver Luo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tx1"/>
                </a:solidFill>
              </a:rPr>
              <a:t>Liqiang</a:t>
            </a:r>
            <a:r>
              <a:rPr lang="en-GB" sz="2800" dirty="0">
                <a:solidFill>
                  <a:schemeClr val="tx1"/>
                </a:solidFill>
              </a:rPr>
              <a:t> (John)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tx1"/>
                </a:solidFill>
              </a:rPr>
              <a:t>Jiamin</a:t>
            </a:r>
            <a:r>
              <a:rPr lang="en-GB" sz="2800" dirty="0">
                <a:solidFill>
                  <a:schemeClr val="tx1"/>
                </a:solidFill>
              </a:rPr>
              <a:t> Chen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Osama Aboul-Magd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Sang-Kyu Lim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tx1"/>
                </a:solidFill>
              </a:rPr>
              <a:t>Suhwook</a:t>
            </a:r>
            <a:r>
              <a:rPr lang="en-GB" sz="2800" dirty="0">
                <a:solidFill>
                  <a:schemeClr val="tx1"/>
                </a:solidFill>
              </a:rPr>
              <a:t> Kim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 err="1">
                <a:solidFill>
                  <a:schemeClr val="tx1"/>
                </a:solidFill>
              </a:rPr>
              <a:t>Jinsoo</a:t>
            </a:r>
            <a:r>
              <a:rPr lang="en-GB" sz="2800" dirty="0">
                <a:solidFill>
                  <a:schemeClr val="tx1"/>
                </a:solidFill>
              </a:rPr>
              <a:t> Choi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FA1617-40D1-F143-F752-D65C3970C950}"/>
              </a:ext>
            </a:extLst>
          </p:cNvPr>
          <p:cNvSpPr txBox="1"/>
          <p:nvPr/>
        </p:nvSpPr>
        <p:spPr>
          <a:xfrm>
            <a:off x="6991353" y="2292722"/>
            <a:ext cx="4550834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Mostafa Afgani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Tamas Weszely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Jean-Paul Linnartz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Athanasios Stavridis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Kai Lennert Bober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Malte Hinrichs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chemeClr val="tx1"/>
                </a:solidFill>
              </a:rPr>
              <a:t>Farshad </a:t>
            </a:r>
            <a:r>
              <a:rPr lang="en-GB" sz="2800" dirty="0" err="1">
                <a:solidFill>
                  <a:schemeClr val="tx1"/>
                </a:solidFill>
              </a:rPr>
              <a:t>Miramirkhani</a:t>
            </a:r>
            <a:endParaRPr lang="en-GB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7739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8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569508"/>
            <a:ext cx="8343900" cy="468185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200400" y="990684"/>
            <a:ext cx="480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…. and the rest of 802.11 WG</a:t>
            </a:r>
          </a:p>
        </p:txBody>
      </p:sp>
    </p:spTree>
    <p:extLst>
      <p:ext uri="{BB962C8B-B14F-4D97-AF65-F5344CB8AC3E}">
        <p14:creationId xmlns:p14="http://schemas.microsoft.com/office/powerpoint/2010/main" val="380851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01E49E-132D-462C-62AD-57D4DCC05E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…and the journey ends for a new one to begin!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EF0060-6106-9121-7343-DD8A3D7B2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2819400"/>
            <a:ext cx="10361084" cy="3275014"/>
          </a:xfrm>
        </p:spPr>
        <p:txBody>
          <a:bodyPr/>
          <a:lstStyle/>
          <a:p>
            <a:pPr algn="ctr"/>
            <a:r>
              <a:rPr lang="en-US" sz="4800" dirty="0"/>
              <a:t>Thank you all for bringing light to 802.11!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DEB859-107A-B6D6-8705-26372BDAC2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514E86-DE35-C629-A565-C7BCC798FD2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Nikola Serafimovski, pureLiFi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D3033D-FA36-DF7C-40F2-E06E8B0BC0C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8718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3451</TotalTime>
  <Words>607</Words>
  <Application>Microsoft Office PowerPoint</Application>
  <PresentationFormat>Widescreen</PresentationFormat>
  <Paragraphs>107</Paragraphs>
  <Slides>10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Microsoft Word 97 - 2003 Document</vt:lpstr>
      <vt:lpstr>802.11bb Light Communications Awards</vt:lpstr>
      <vt:lpstr>Abstract</vt:lpstr>
      <vt:lpstr>Equitable Evaluation of IEEE 802.11az-2022</vt:lpstr>
      <vt:lpstr>The 802.11bb – the Chat GPT version</vt:lpstr>
      <vt:lpstr>802.11bb TG Officers</vt:lpstr>
      <vt:lpstr>Significant Contributions Received from:</vt:lpstr>
      <vt:lpstr>Contributions Received from:</vt:lpstr>
      <vt:lpstr>PowerPoint Presentation</vt:lpstr>
      <vt:lpstr>…and the journey ends for a new one to begin!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AboulMagd</dc:creator>
  <cp:lastModifiedBy>Nikola Serafimovski</cp:lastModifiedBy>
  <cp:revision>39</cp:revision>
  <cp:lastPrinted>1601-01-01T00:00:00Z</cp:lastPrinted>
  <dcterms:created xsi:type="dcterms:W3CDTF">2021-05-06T14:21:23Z</dcterms:created>
  <dcterms:modified xsi:type="dcterms:W3CDTF">2023-11-15T05:53:55Z</dcterms:modified>
</cp:coreProperties>
</file>