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BDE78-1E4E-400A-8FC8-F0CEB320DE71}" v="1" dt="2023-11-16T00:09:24.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516BDE78-1E4E-400A-8FC8-F0CEB320DE71}"/>
    <pc:docChg chg="modSld modMainMaster">
      <pc:chgData name="Xiaofei Wang" userId="6e1836d3-2ed9-4ae5-8700-9029b71c19c7" providerId="ADAL" clId="{516BDE78-1E4E-400A-8FC8-F0CEB320DE71}" dt="2023-11-16T00:09:27.578" v="1" actId="20577"/>
      <pc:docMkLst>
        <pc:docMk/>
      </pc:docMkLst>
      <pc:sldChg chg="modSp mod">
        <pc:chgData name="Xiaofei Wang" userId="6e1836d3-2ed9-4ae5-8700-9029b71c19c7" providerId="ADAL" clId="{516BDE78-1E4E-400A-8FC8-F0CEB320DE71}" dt="2023-11-16T00:09:27.578" v="1" actId="20577"/>
        <pc:sldMkLst>
          <pc:docMk/>
          <pc:sldMk cId="736146068" sldId="2391"/>
        </pc:sldMkLst>
        <pc:spChg chg="mod">
          <ac:chgData name="Xiaofei Wang" userId="6e1836d3-2ed9-4ae5-8700-9029b71c19c7" providerId="ADAL" clId="{516BDE78-1E4E-400A-8FC8-F0CEB320DE71}" dt="2023-11-16T00:09:27.578" v="1" actId="20577"/>
          <ac:spMkLst>
            <pc:docMk/>
            <pc:sldMk cId="736146068" sldId="2391"/>
            <ac:spMk id="19463" creationId="{014A845C-CDC6-4811-8948-EAB07A9434A5}"/>
          </ac:spMkLst>
        </pc:spChg>
      </pc:sldChg>
      <pc:sldMasterChg chg="modSp">
        <pc:chgData name="Xiaofei Wang" userId="6e1836d3-2ed9-4ae5-8700-9029b71c19c7" providerId="ADAL" clId="{516BDE78-1E4E-400A-8FC8-F0CEB320DE71}" dt="2023-11-16T00:09:24.712" v="0"/>
        <pc:sldMasterMkLst>
          <pc:docMk/>
          <pc:sldMasterMk cId="0" sldId="2147483648"/>
        </pc:sldMasterMkLst>
        <pc:spChg chg="mod">
          <ac:chgData name="Xiaofei Wang" userId="6e1836d3-2ed9-4ae5-8700-9029b71c19c7" providerId="ADAL" clId="{516BDE78-1E4E-400A-8FC8-F0CEB320DE71}" dt="2023-11-16T00:09:24.712"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802.11-23/2092r4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5-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11-22/987r24: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5975523"/>
              </p:ext>
            </p:extLst>
          </p:nvPr>
        </p:nvGraphicFramePr>
        <p:xfrm>
          <a:off x="736600" y="1673225"/>
          <a:ext cx="11050588" cy="4481513"/>
        </p:xfrm>
        <a:graphic>
          <a:graphicData uri="http://schemas.openxmlformats.org/presentationml/2006/ole">
            <mc:AlternateContent xmlns:mc="http://schemas.openxmlformats.org/markup-compatibility/2006">
              <mc:Choice xmlns:v="urn:schemas-microsoft-com:vml" Requires="v">
                <p:oleObj name="Document" r:id="rId3" imgW="10517411" imgH="4254873" progId="Word.Document.8">
                  <p:embed/>
                </p:oleObj>
              </mc:Choice>
              <mc:Fallback>
                <p:oleObj name="Document" r:id="rId3" imgW="10517411" imgH="4254873" progId="Word.Document.8">
                  <p:embed/>
                  <p:pic>
                    <p:nvPicPr>
                      <p:cNvPr id="3075" name="Object 3"/>
                      <p:cNvPicPr>
                        <a:picLocks noChangeAspect="1" noChangeArrowheads="1"/>
                      </p:cNvPicPr>
                      <p:nvPr/>
                    </p:nvPicPr>
                    <p:blipFill>
                      <a:blip r:embed="rId4"/>
                      <a:srcRect/>
                      <a:stretch>
                        <a:fillRect/>
                      </a:stretch>
                    </p:blipFill>
                    <p:spPr bwMode="auto">
                      <a:xfrm>
                        <a:off x="736600" y="1673225"/>
                        <a:ext cx="11050588" cy="4481513"/>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41953</TotalTime>
  <Words>2568</Words>
  <Application>Microsoft Office PowerPoint</Application>
  <PresentationFormat>Widescreen</PresentationFormat>
  <Paragraphs>391</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115</cp:revision>
  <cp:lastPrinted>1601-01-01T00:00:00Z</cp:lastPrinted>
  <dcterms:created xsi:type="dcterms:W3CDTF">2018-05-05T22:00:08Z</dcterms:created>
  <dcterms:modified xsi:type="dcterms:W3CDTF">2023-11-16T00:09:29Z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