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dzQon5fnenAX08NqeLcVjuNtV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BE99FA7-B124-4A9A-8860-C0A8F7D431BB}">
  <a:tblStyle styleId="{0BE99FA7-B124-4A9A-8860-C0A8F7D431BB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6"/>
  </p:normalViewPr>
  <p:slideViewPr>
    <p:cSldViewPr snapToGrid="0">
      <p:cViewPr varScale="1">
        <p:scale>
          <a:sx n="105" d="100"/>
          <a:sy n="105" d="100"/>
        </p:scale>
        <p:origin x="1840" y="176"/>
      </p:cViewPr>
      <p:guideLst>
        <p:guide orient="horz" pos="159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144074" y="9610806"/>
            <a:ext cx="51777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09648" y="9610806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" name="Google Shape;10;n"/>
          <p:cNvCxnSpPr/>
          <p:nvPr/>
        </p:nvCxnSpPr>
        <p:spPr>
          <a:xfrm>
            <a:off x="709648" y="9609108"/>
            <a:ext cx="53783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34948" y="317531"/>
            <a:ext cx="55277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802.11-23/1441r0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September 2023</a:t>
            </a:r>
            <a:endParaRPr/>
          </a:p>
        </p:txBody>
      </p:sp>
      <p:sp>
        <p:nvSpPr>
          <p:cNvPr id="99" name="Google Shape;99;p1:notes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Srinivas Kandala, Samsung</a:t>
            </a:r>
            <a:endParaRPr/>
          </a:p>
        </p:txBody>
      </p:sp>
      <p:sp>
        <p:nvSpPr>
          <p:cNvPr id="100" name="Google Shape;100;p1:notes"/>
          <p:cNvSpPr txBox="1">
            <a:spLocks noGrp="1"/>
          </p:cNvSpPr>
          <p:nvPr>
            <p:ph type="sldNum" idx="12"/>
          </p:nvPr>
        </p:nvSpPr>
        <p:spPr>
          <a:xfrm>
            <a:off x="3246667" y="9610806"/>
            <a:ext cx="415177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/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 rot="5400000">
            <a:off x="2247900" y="-1143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사용자 지정 레이아웃">
  <p:cSld name="사용자 지정 레이아웃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5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</a:t>
            </a: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2078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" name="Google Shape;19;p5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5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Google Shape;21;p5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  <p:sp>
        <p:nvSpPr>
          <p:cNvPr id="105" name="Google Shape;105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600"/>
              <a:t>Coex Enhancement for XR Use Cases</a:t>
            </a:r>
            <a:endParaRPr/>
          </a:p>
        </p:txBody>
      </p:sp>
      <p:sp>
        <p:nvSpPr>
          <p:cNvPr id="106" name="Google Shape;106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2024-12-07</a:t>
            </a:r>
            <a:endParaRPr dirty="0"/>
          </a:p>
        </p:txBody>
      </p:sp>
      <p:sp>
        <p:nvSpPr>
          <p:cNvPr id="107" name="Google Shape;107;p1"/>
          <p:cNvSpPr/>
          <p:nvPr/>
        </p:nvSpPr>
        <p:spPr>
          <a:xfrm>
            <a:off x="533400" y="22098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graphicFrame>
        <p:nvGraphicFramePr>
          <p:cNvPr id="109" name="Google Shape;109;p1"/>
          <p:cNvGraphicFramePr/>
          <p:nvPr/>
        </p:nvGraphicFramePr>
        <p:xfrm>
          <a:off x="764886" y="2722563"/>
          <a:ext cx="7227125" cy="2748330"/>
        </p:xfrm>
        <a:graphic>
          <a:graphicData uri="http://schemas.openxmlformats.org/drawingml/2006/table">
            <a:tbl>
              <a:tblPr firstRow="1" bandRow="1">
                <a:noFill/>
                <a:tableStyleId>{0BE99FA7-B124-4A9A-8860-C0A8F7D431BB}</a:tableStyleId>
              </a:tblPr>
              <a:tblGrid>
                <a:gridCol w="164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Name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Affiliations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Address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Phone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email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Guoqing Li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Kumail Haider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Carlos Aldana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Claudio De Silva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Davide Magrin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Connor Kennedy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Dong Zheng </a:t>
                      </a: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Meta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guoqingli@meta.com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0" name="Google Shape;110;p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Problem Statement</a:t>
            </a:r>
            <a:endParaRPr/>
          </a:p>
        </p:txBody>
      </p:sp>
      <p:sp>
        <p:nvSpPr>
          <p:cNvPr id="116" name="Google Shape;116;p2"/>
          <p:cNvSpPr txBox="1">
            <a:spLocks noGrp="1"/>
          </p:cNvSpPr>
          <p:nvPr>
            <p:ph type="body" idx="1"/>
          </p:nvPr>
        </p:nvSpPr>
        <p:spPr>
          <a:xfrm>
            <a:off x="186175" y="1411600"/>
            <a:ext cx="88479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/>
              <a:t>XR devices may use multiple radios such as Wi-Fi and Bluetooth and need to coex well </a:t>
            </a:r>
            <a:endParaRPr sz="2200"/>
          </a:p>
          <a:p>
            <a:pPr marL="3429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1800"/>
              <a:t>Device constraint issue</a:t>
            </a:r>
            <a:endParaRPr sz="180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</a:pPr>
            <a:r>
              <a:rPr lang="en-US"/>
              <a:t>Due to size and cost, these radios may share RF components and have to time share the RF resources 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Due to possible low isolation, one radio’s Tx may destroy another radio’s Rx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In addition, Tx+Tx or Rx+Rx may not be possible depending on device’s architecture design and cannot be assumed as default</a:t>
            </a:r>
            <a:endParaRPr/>
          </a:p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AP rate adaptation issue</a:t>
            </a:r>
            <a:endParaRPr sz="180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traffic interval may be at a few ms (&lt;10ms) and Wi-Fi may not have sufficient time to notify AP its unavailability using power save signaligns (e.g., PM) when switching to BT activity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As a result, downlink throughput/latency may be greatly degraded from AP’s fast rate scaling down due to lack of response from STA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Wi-Fi packet duration issue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typically has periodic traffic and need to Tx/Rx at predicted time slot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However, AP/STA may continue Tx tinto BT’s Tx/RX slot, leading to either Wi-Fi packet loss or BT packet loss </a:t>
            </a:r>
            <a:endParaRPr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</p:txBody>
      </p:sp>
      <p:sp>
        <p:nvSpPr>
          <p:cNvPr id="117" name="Google Shape;117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8" name="Google Shape;118;p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19" name="Google Shape;119;p2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Coex Enhancement</a:t>
            </a:r>
            <a:endParaRPr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A client (STA) device may be aware of its co-located BT traffic profile and traffic interval and may shape its Wi-Fi Tx/Rx trafic to fit into BT gaps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STA may be able to control its uplink Tx activity, but has not mechanism to control AP’s DL activity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Proposal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Define a mechanism that allows STA to request AP to control the following 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Max DL packet duration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Min Tx interval 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Slow DL rate control when lack of UL BA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activity usually will last a few seconds to minutes, thus these parameters can negotiated through management frames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Macintosh PowerPoint</Application>
  <PresentationFormat>On-screen Show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Coex Enhancement for XR Use Cases</vt:lpstr>
      <vt:lpstr>Problem Statement</vt:lpstr>
      <vt:lpstr>Coex Enhancement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Enhancement for XR Use Cases</dc:title>
  <dc:creator>Srinivas Kandala</dc:creator>
  <cp:lastModifiedBy>Guoqing Li</cp:lastModifiedBy>
  <cp:revision>1</cp:revision>
  <dcterms:created xsi:type="dcterms:W3CDTF">2007-05-21T21:00:37Z</dcterms:created>
  <dcterms:modified xsi:type="dcterms:W3CDTF">2024-01-15T20:22:41Z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