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Kxz4V59PLcOlvcip/sT+vTyNc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F8D4C22-8D54-4FD1-AC82-433BFA84AE00}">
  <a:tblStyle styleId="{9F8D4C22-8D54-4FD1-AC82-433BFA84AE00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105" d="100"/>
          <a:sy n="105" d="100"/>
        </p:scale>
        <p:origin x="1840" y="176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802.11-23/1958r0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Coex Enhancement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/>
              <a:t>Date:</a:t>
            </a:r>
            <a:r>
              <a:rPr lang="en-US" sz="2000" b="0"/>
              <a:t> 2023-11-07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{9F8D4C22-8D54-4FD1-AC82-433BFA84AE00}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/>
              <a:t>XR devices may use multiple radios such as Wi-Fi and Bluetooth and need to coex well </a:t>
            </a:r>
            <a:endParaRPr sz="220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/>
              <a:t>Device constraint issue</a:t>
            </a:r>
            <a:endParaRPr sz="18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Due to size and cost, these radios may share RF components and have to time share the RF resources 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Due to possible low isolation, one radio’s Tx may destroy another radio’s Rx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addition, Tx+Tx or Rx+Rx may not be possible depending on device’s architecture design and cannot be assumed as default</a:t>
            </a:r>
            <a:endParaRPr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 rate adaptation issue</a:t>
            </a:r>
            <a:endParaRPr sz="180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traffic interval may be at a few ms (&lt;10ms) and Wi-Fi may not have sufficient time to notify AP its unavailability using power save signaligns (e.g., PM) when switching to BT activity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As a result, downlink throughput/latency may be greatly degraded from AP’s fast rate scaling down due to lack of response from STA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Wi-Fi packet duration issue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typically has periodic traffic and need to Tx/Rx at predicted time slot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However, AP/STA may continue Tx tinto BT’s Tx/RX slot, leading to either Wi-Fi packet loss or BT packet loss </a:t>
            </a:r>
            <a:endParaRPr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</p:txBody>
      </p:sp>
      <p:sp>
        <p:nvSpPr>
          <p:cNvPr id="117" name="Google Shape;117;p2"/>
          <p:cNvSpPr txBox="1">
            <a:spLocks noGrp="1"/>
          </p:cNvSpPr>
          <p:nvPr>
            <p:ph type="dt" idx="10"/>
          </p:nvPr>
        </p:nvSpPr>
        <p:spPr>
          <a:xfrm>
            <a:off x="696934" y="332600"/>
            <a:ext cx="17301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Coex Enhancement</a:t>
            </a:r>
            <a:endParaRPr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client (STA) device may be aware of its co-located BT traffic profile and traffic interval and may shape its Wi-Fi Tx/Rx trafic to fit into BT gaps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STA may be able to control its uplink Tx activity, but has not mechanism to control AP’s DL activity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Proposal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Define a mechanism that allows STA to request AP to control the following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Max DL packet duration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Min Tx interval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Slow DL rate control when lack of UL BA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activity usually will last a few seconds to minutes, thus these parameters can negotiated through management frames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dt" idx="10"/>
          </p:nvPr>
        </p:nvSpPr>
        <p:spPr>
          <a:xfrm>
            <a:off x="696936" y="332600"/>
            <a:ext cx="1858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Macintosh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Guoqing Li</cp:lastModifiedBy>
  <cp:revision>1</cp:revision>
  <dcterms:created xsi:type="dcterms:W3CDTF">2007-05-21T21:00:37Z</dcterms:created>
  <dcterms:modified xsi:type="dcterms:W3CDTF">2024-01-15T20:15:08Z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