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7" r:id="rId4"/>
    <p:sldId id="276" r:id="rId5"/>
    <p:sldId id="272" r:id="rId6"/>
    <p:sldId id="278" r:id="rId7"/>
    <p:sldId id="271" r:id="rId8"/>
    <p:sldId id="26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48" autoAdjust="0"/>
    <p:restoredTop sz="95756" autoAdjust="0"/>
  </p:normalViewPr>
  <p:slideViewPr>
    <p:cSldViewPr>
      <p:cViewPr varScale="1">
        <p:scale>
          <a:sx n="145" d="100"/>
          <a:sy n="145" d="100"/>
        </p:scale>
        <p:origin x="1664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1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92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1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0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29-01-0uhr-preemption-for-low-latency-application-follow-up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242-01-0uhr-considerations-on-inter-ppdu-based-preemption-scheme.pptx" TargetMode="External"/><Relationship Id="rId4" Type="http://schemas.openxmlformats.org/officeDocument/2006/relationships/hyperlink" Target="https://mentor.ieee.org/802.11/dcn/23/11-23-1174-00-0uhr-txop-preemption-follow-up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Multiple Channel Access in </a:t>
            </a:r>
            <a:r>
              <a:rPr lang="en-US" dirty="0"/>
              <a:t>Preemption 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</a:t>
            </a:r>
            <a:r>
              <a:rPr lang="en-US" altLang="ko-KR" sz="2000" b="0" dirty="0"/>
              <a:t>11</a:t>
            </a:r>
            <a:r>
              <a:rPr lang="en-GB" sz="2000" b="0" dirty="0"/>
              <a:t>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20547"/>
              </p:ext>
            </p:extLst>
          </p:nvPr>
        </p:nvGraphicFramePr>
        <p:xfrm>
          <a:off x="486593" y="2728317"/>
          <a:ext cx="808513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997200" progId="Word.Document.8">
                  <p:embed/>
                </p:oleObj>
              </mc:Choice>
              <mc:Fallback>
                <p:oleObj name="문서" r:id="rId3" imgW="8255000" imgH="2997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93" y="2728317"/>
                        <a:ext cx="8085137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tail of latency reduction is one of 11bn’s objectives.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improve latency performance, </a:t>
            </a:r>
            <a:r>
              <a:rPr lang="en-GB" sz="2000" dirty="0" err="1"/>
              <a:t>preemption</a:t>
            </a:r>
            <a:r>
              <a:rPr lang="en-GB" sz="2000" dirty="0"/>
              <a:t> methods were discussed.</a:t>
            </a:r>
          </a:p>
          <a:p>
            <a:pPr marL="0" indent="0" latinLnBrk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</a:t>
            </a:r>
            <a:r>
              <a:rPr lang="en-GB" sz="2000" dirty="0" err="1"/>
              <a:t>preemption</a:t>
            </a:r>
            <a:r>
              <a:rPr lang="en-GB" sz="2000" dirty="0"/>
              <a:t> methods</a:t>
            </a:r>
            <a:r>
              <a:rPr lang="en-US" sz="2000" dirty="0"/>
              <a:t>, in </a:t>
            </a:r>
            <a:r>
              <a:rPr lang="en-GB" sz="2000" dirty="0"/>
              <a:t>which an AP coordinates </a:t>
            </a:r>
            <a:r>
              <a:rPr lang="en-GB" sz="2000" dirty="0" err="1"/>
              <a:t>preemption</a:t>
            </a:r>
            <a:r>
              <a:rPr lang="en-GB" sz="2000" dirty="0"/>
              <a:t>, were discussed</a:t>
            </a:r>
            <a:r>
              <a:rPr lang="en-GB" altLang="ko-KR" sz="2000" dirty="0"/>
              <a:t>[1, 2].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transmit pre-emption request frames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Contention resolution phase follows pre-emption request phase.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2000" dirty="0"/>
              <a:t>The </a:t>
            </a:r>
            <a:r>
              <a:rPr lang="en-GB" altLang="ko-KR" sz="2000" dirty="0" err="1"/>
              <a:t>preemption</a:t>
            </a:r>
            <a:r>
              <a:rPr lang="en-GB" altLang="ko-KR" sz="2000" dirty="0"/>
              <a:t> methods with random access between STAs were also discussed</a:t>
            </a:r>
            <a:r>
              <a:rPr lang="ko-KR" altLang="en-US" sz="2000" dirty="0"/>
              <a:t> </a:t>
            </a:r>
            <a:r>
              <a:rPr lang="en-US" altLang="ko-KR" sz="2000" dirty="0"/>
              <a:t>[3]</a:t>
            </a:r>
            <a:r>
              <a:rPr lang="en-GB" altLang="ko-KR" sz="2000" dirty="0"/>
              <a:t>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contend for medium for latency sensitive frame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Once a STA succeed in channel contention, the STA transmits the latency sensitive frame immediately.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ko-KR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522222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87AAB6-4F2F-E1BC-0999-D659F719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Recap: Coordinated preemption method</a:t>
            </a:r>
            <a:br>
              <a:rPr kumimoji="1" lang="en-US" altLang="ko-KR" dirty="0"/>
            </a:br>
            <a:r>
              <a:rPr kumimoji="1" lang="en-US" altLang="ko-KR" i="1" dirty="0"/>
              <a:t>(Coordinate)</a:t>
            </a:r>
            <a:endParaRPr kumimoji="1" lang="ko-KR" altLang="en-US" i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A196F2-3113-2F87-EEBB-7FFF42ED1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5106988"/>
            <a:ext cx="7770813" cy="1458912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</a:t>
            </a:r>
            <a:r>
              <a:rPr lang="en-GB" altLang="ko-KR" sz="2000" dirty="0">
                <a:latin typeface="Times New Roman"/>
                <a:ea typeface="MS Gothic"/>
              </a:rPr>
              <a:t>discussed </a:t>
            </a:r>
            <a:r>
              <a:rPr lang="en-GB" altLang="ko-KR" sz="2000" dirty="0" err="1">
                <a:latin typeface="Times New Roman"/>
                <a:ea typeface="MS Gothic"/>
              </a:rPr>
              <a:t>preemption</a:t>
            </a:r>
            <a:r>
              <a:rPr lang="en-GB" altLang="ko-KR" sz="2000" dirty="0">
                <a:latin typeface="Times New Roman"/>
                <a:ea typeface="MS Gothic"/>
              </a:rPr>
              <a:t> method uses AP’s coordination</a:t>
            </a:r>
            <a:endParaRPr kumimoji="1" lang="en-US" altLang="ko-KR" sz="2000" dirty="0">
              <a:latin typeface="Times New Roman"/>
              <a:ea typeface="MS Gothic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This method</a:t>
            </a: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can </a:t>
            </a: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reserve transmit slots for STAs</a:t>
            </a:r>
          </a:p>
          <a:p>
            <a:pPr lvl="2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400" b="1" dirty="0">
                <a:latin typeface="Times New Roman"/>
                <a:ea typeface="MS Gothic"/>
                <a:cs typeface="+mn-cs"/>
              </a:rPr>
              <a:t>Collision probability can be </a:t>
            </a:r>
            <a:r>
              <a:rPr kumimoji="1" lang="en-US" altLang="ko-KR" sz="1400" b="1" dirty="0" err="1">
                <a:latin typeface="Times New Roman"/>
                <a:ea typeface="MS Gothic"/>
                <a:cs typeface="+mn-cs"/>
              </a:rPr>
              <a:t>decresed</a:t>
            </a:r>
            <a:endParaRPr kumimoji="1" lang="en-US" altLang="ko-KR" sz="1400" b="1" dirty="0">
              <a:latin typeface="Times New Roman"/>
              <a:ea typeface="MS Gothic"/>
              <a:cs typeface="+mn-cs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However, coordination overhead may occur</a:t>
            </a:r>
            <a:endParaRPr kumimoji="0" lang="en-GB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7ECF7E1-B757-0CD1-4C4C-9812C3BD2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875949-F320-DAA2-88F9-C2BBD93FF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BEE1CB3-2736-AE5B-59C9-68620066D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November 2023</a:t>
            </a:r>
            <a:endParaRPr lang="en-GB" altLang="ko-Kore-KR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7B5F91-6E35-DE96-F614-F37B8418A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33" y="1830388"/>
            <a:ext cx="4601152" cy="3162954"/>
          </a:xfrm>
          <a:prstGeom prst="rect">
            <a:avLst/>
          </a:prstGeom>
        </p:spPr>
      </p:pic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AAEE965-629C-3F42-9E08-3B51601BEDC4}"/>
              </a:ext>
            </a:extLst>
          </p:cNvPr>
          <p:cNvSpPr txBox="1">
            <a:spLocks/>
          </p:cNvSpPr>
          <p:nvPr/>
        </p:nvSpPr>
        <p:spPr bwMode="auto">
          <a:xfrm>
            <a:off x="7128766" y="4008183"/>
            <a:ext cx="1619698" cy="7127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ko-KR" sz="1600" b="0" kern="0" dirty="0"/>
              <a:t>[1]: 23/1229r1, Juan Fang</a:t>
            </a:r>
            <a:endParaRPr kumimoji="1" lang="ko-KR" altLang="en-US" sz="1600" b="0" kern="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A4527AE-D310-2CBB-FB6F-98F819DABE9E}"/>
              </a:ext>
            </a:extLst>
          </p:cNvPr>
          <p:cNvSpPr/>
          <p:nvPr/>
        </p:nvSpPr>
        <p:spPr bwMode="auto">
          <a:xfrm>
            <a:off x="4067944" y="1830388"/>
            <a:ext cx="2088232" cy="3276600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14B382-25AD-6055-830B-D8F2CAAEC46F}"/>
              </a:ext>
            </a:extLst>
          </p:cNvPr>
          <p:cNvSpPr txBox="1"/>
          <p:nvPr/>
        </p:nvSpPr>
        <p:spPr>
          <a:xfrm>
            <a:off x="4716016" y="47878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800" dirty="0">
                <a:solidFill>
                  <a:schemeClr val="tx1"/>
                </a:solidFill>
              </a:rPr>
              <a:t>Coordination</a:t>
            </a:r>
            <a:endParaRPr kumimoji="1" lang="ko-KR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0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Recap: Random Channel Access for Preemption </a:t>
            </a:r>
            <a:r>
              <a:rPr lang="en-US" altLang="ko-KR" i="1" dirty="0"/>
              <a:t>(Random)</a:t>
            </a:r>
            <a:endParaRPr lang="en-GB" i="1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16794"/>
            <a:ext cx="7772400" cy="1756222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[3] discussed the necessity of random channel access within an inter-frame spacing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There are some candidates of random channel access schemes: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E.g., DCF-like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F6BD267-A50A-4FE6-A925-D49E79B48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950" y="2468980"/>
            <a:ext cx="5493349" cy="286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51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Example: DCF-like Backoff Scheme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223224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This example is showing one of the random access method for </a:t>
            </a:r>
            <a:r>
              <a:rPr lang="en-GB" sz="1800" dirty="0" err="1"/>
              <a:t>preemption</a:t>
            </a:r>
            <a:r>
              <a:rPr lang="en-GB" sz="1800" dirty="0"/>
              <a:t>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STAs perform short-term backoff within inter-PPDU spacing (XIFS)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XIFS should be long enough to perform backoff operations.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F47C410-5229-409D-8C15-8A9FBF1BD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403" y="2780928"/>
            <a:ext cx="5561806" cy="352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55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between</a:t>
            </a:r>
            <a:br>
              <a:rPr lang="en-GB" dirty="0"/>
            </a:br>
            <a:r>
              <a:rPr lang="en-GB" i="1" dirty="0"/>
              <a:t>Coordinate</a:t>
            </a:r>
            <a:r>
              <a:rPr lang="en-GB" dirty="0"/>
              <a:t> and </a:t>
            </a:r>
            <a:r>
              <a:rPr lang="en-GB" i="1" dirty="0"/>
              <a:t>Random</a:t>
            </a:r>
            <a:r>
              <a:rPr lang="en-GB" dirty="0"/>
              <a:t> Methods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1. Small number of STAs which perform preemption: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When only a small number of STAs perform preemption, the random method is advantageous for quick transmission as it does not require separate coordination.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However, an overhead of the coordinate method may occur inefficiency when </a:t>
            </a:r>
            <a:r>
              <a:rPr lang="en-US" altLang="ko-KR" sz="1800" dirty="0"/>
              <a:t>only a small number of STAs perform preemption.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2. Large number of STAs which perform preemption: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When a large number of STAs perform preemption, the coordination method has the advantage of a lower probability of collision and better resource management.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However, as the number of STAs performing preemption increases, the probability of collision also rises in the random method. Therefore, inefficiency can occur when using the </a:t>
            </a:r>
            <a:r>
              <a:rPr lang="en-US" altLang="ko-KR" sz="1800" dirty="0">
                <a:latin typeface="Times New Roman"/>
                <a:ea typeface="MS Gothic"/>
              </a:rPr>
              <a:t>random</a:t>
            </a: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method.</a:t>
            </a:r>
            <a:endParaRPr kumimoji="0" lang="en-US" altLang="ko-KR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858818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this submission, the two channel access methods for UL SU preemption was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1. Coordinated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2. Random Access Method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the coordinated method,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Overheads for coordinating STAs will be occurred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In the random-access method,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coordination overheads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Collisions may occur between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21556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11-23/</a:t>
            </a:r>
            <a:r>
              <a:rPr kumimoji="1" lang="en-US" altLang="ko-KR" sz="2000" dirty="0"/>
              <a:t>1229</a:t>
            </a:r>
            <a:r>
              <a:rPr kumimoji="1" lang="en" altLang="ko-KR" sz="2000" dirty="0"/>
              <a:t>r1: Preemption for low latency application (Follow up), </a:t>
            </a:r>
            <a:r>
              <a:rPr kumimoji="1" lang="en" altLang="ko-KR" sz="2000" dirty="0">
                <a:hlinkClick r:id="rId3"/>
              </a:rPr>
              <a:t>https://mentor.ieee.org/802.11/dcn/23/11-23-1229-01-0uhr-preemption-for-low-latency-application-follow-up.pptx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[2] 11-23/1174r0: TXOP preemption follow up, </a:t>
            </a:r>
            <a:r>
              <a:rPr kumimoji="1" lang="en" altLang="ko-KR" sz="2000" dirty="0">
                <a:hlinkClick r:id="rId4"/>
              </a:rPr>
              <a:t>https://mentor.ieee.org/802.11/dcn/23/11-23-1174-00-0uhr-txop-preemption-follow-up.pptx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[3] 11-23/1242r1: Considerations on Inter-PPDU based Preemption Scheme, </a:t>
            </a:r>
            <a:r>
              <a:rPr kumimoji="1" lang="en" altLang="ko-KR" sz="2000" dirty="0">
                <a:hlinkClick r:id="rId5"/>
              </a:rPr>
              <a:t>https://mentor.ieee.org/802.11/dcn/23/11-23-1242-01-0uhr-considerations-on-inter-ppdu-based-preemption-scheme.pptx</a:t>
            </a:r>
            <a:endParaRPr kumimoji="1" lang="en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1615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</TotalTime>
  <Words>670</Words>
  <Application>Microsoft Macintosh PowerPoint</Application>
  <PresentationFormat>화면 슬라이드 쇼(4:3)</PresentationFormat>
  <Paragraphs>110</Paragraphs>
  <Slides>8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테마</vt:lpstr>
      <vt:lpstr>문서</vt:lpstr>
      <vt:lpstr>Multiple Channel Access in Preemption Sequence</vt:lpstr>
      <vt:lpstr>Abstract</vt:lpstr>
      <vt:lpstr>Recap: Coordinated preemption method (Coordinate)</vt:lpstr>
      <vt:lpstr>Recap: Random Channel Access for Preemption (Random)</vt:lpstr>
      <vt:lpstr>Example: DCF-like Backoff Scheme</vt:lpstr>
      <vt:lpstr>Comparison between Coordinate and Random Methods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197</cp:revision>
  <cp:lastPrinted>1601-01-01T00:00:00Z</cp:lastPrinted>
  <dcterms:created xsi:type="dcterms:W3CDTF">2023-07-02T14:02:18Z</dcterms:created>
  <dcterms:modified xsi:type="dcterms:W3CDTF">2023-11-14T02:37:12Z</dcterms:modified>
</cp:coreProperties>
</file>