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58" r:id="rId4"/>
    <p:sldId id="267" r:id="rId5"/>
    <p:sldId id="273" r:id="rId6"/>
    <p:sldId id="274" r:id="rId7"/>
    <p:sldId id="276" r:id="rId8"/>
    <p:sldId id="280" r:id="rId9"/>
    <p:sldId id="275" r:id="rId10"/>
    <p:sldId id="279" r:id="rId11"/>
    <p:sldId id="27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3" autoAdjust="0"/>
    <p:restoredTop sz="94660"/>
  </p:normalViewPr>
  <p:slideViewPr>
    <p:cSldViewPr>
      <p:cViewPr varScale="1">
        <p:scale>
          <a:sx n="152" d="100"/>
          <a:sy n="152" d="100"/>
        </p:scale>
        <p:origin x="1056" y="10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47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RTS CTS or TXOP, indicate </a:t>
            </a:r>
            <a:r>
              <a:rPr lang="en-US" dirty="0" err="1"/>
              <a:t>ppdu</a:t>
            </a:r>
            <a:r>
              <a:rPr lang="en-US" dirty="0"/>
              <a:t> in all slides…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802.11-23/2063r0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01-00-0uhr-enhanced-acknowledgement-for-low-latency-communication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1"/>
            <a:ext cx="10363200" cy="138271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Enhanced Acknowledgement for Low Latency Communication Follow-Up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1448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04094"/>
              </p:ext>
            </p:extLst>
          </p:nvPr>
        </p:nvGraphicFramePr>
        <p:xfrm>
          <a:off x="992188" y="2420938"/>
          <a:ext cx="8101012" cy="280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35558" imgH="2904044" progId="Word.Document.8">
                  <p:embed/>
                </p:oleObj>
              </mc:Choice>
              <mc:Fallback>
                <p:oleObj name="Document" r:id="rId3" imgW="8335558" imgH="29040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20938"/>
                        <a:ext cx="8101012" cy="2808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2000" dirty="0">
                <a:solidFill>
                  <a:srgbClr val="0F2E30"/>
                </a:solidFill>
              </a:rPr>
              <a:t>[1] </a:t>
            </a:r>
            <a:r>
              <a:rPr lang="en-US" sz="20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  <a:hlinkClick r:id="rId2"/>
              </a:rPr>
              <a:t>11-23/1201r0</a:t>
            </a:r>
            <a:r>
              <a:rPr lang="en-US" sz="20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	“Enhanced Acknowledgement for Low Latency Communication”</a:t>
            </a: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20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6843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2800" dirty="0">
                <a:solidFill>
                  <a:srgbClr val="0F2E30"/>
                </a:solidFill>
              </a:rPr>
              <a:t>Do you support the following text?</a:t>
            </a:r>
          </a:p>
          <a:p>
            <a:pPr fontAlgn="auto">
              <a:spcAft>
                <a:spcPts val="0"/>
              </a:spcAft>
              <a:buClrTx/>
              <a:buSzTx/>
              <a:defRPr/>
            </a:pPr>
            <a:r>
              <a:rPr lang="en-US" altLang="ko-KR" sz="2800" dirty="0">
                <a:solidFill>
                  <a:srgbClr val="0F2E30"/>
                </a:solidFill>
              </a:rPr>
              <a:t>An MLD may transmit, on one link, the acknowledgement(s) of MPDU(s) of a PPDU received on another link, while receiving the remaining MPDU(s) of the PPDU.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2800" dirty="0">
                <a:solidFill>
                  <a:srgbClr val="0F2E30"/>
                </a:solidFill>
              </a:rPr>
              <a:t>Yes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ea typeface="+mn-ea"/>
                <a:cs typeface="+mn-cs"/>
              </a:rPr>
              <a:t>No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  <a:r>
              <a:rPr lang="en-US" altLang="ko-KR" sz="2800" dirty="0" err="1">
                <a:solidFill>
                  <a:srgbClr val="0F2E30"/>
                </a:solidFill>
              </a:rPr>
              <a:t>bstain</a:t>
            </a: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24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Abstract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0" y="1981201"/>
            <a:ext cx="9982199" cy="4113213"/>
          </a:xfrm>
        </p:spPr>
        <p:txBody>
          <a:bodyPr wrap="square" anchor="t">
            <a:normAutofit/>
          </a:bodyPr>
          <a:lstStyle/>
          <a:p>
            <a:pPr marL="0"/>
            <a:r>
              <a:rPr lang="en-US" altLang="ko-KR" sz="2400" b="0" dirty="0"/>
              <a:t>In this presentation we present a follow-up to the enhanced acknowledgement method to reduce delay of a lower latency traffic transmission presentation [1].</a:t>
            </a:r>
          </a:p>
          <a:p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70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Early Acknowledgement of Low Latency Packets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0" y="1981201"/>
            <a:ext cx="9982199" cy="4113213"/>
          </a:xfrm>
        </p:spPr>
        <p:txBody>
          <a:bodyPr wrap="square" anchor="t">
            <a:normAutofit lnSpcReduction="10000"/>
          </a:bodyPr>
          <a:lstStyle/>
          <a:p>
            <a:pPr marL="0"/>
            <a:endParaRPr lang="en-US" altLang="ko-KR" sz="2400" b="0" dirty="0"/>
          </a:p>
          <a:p>
            <a:pPr marL="0">
              <a:buFont typeface="Arial" panose="020B0604020202020204" pitchFamily="34" charset="0"/>
              <a:buChar char="•"/>
            </a:pPr>
            <a:r>
              <a:rPr lang="en-US" altLang="ko-KR" sz="2400" b="0" dirty="0"/>
              <a:t>Increased reliability and support of lower latency are two of the main improvement areas of the 802.11bn project.</a:t>
            </a:r>
          </a:p>
          <a:p>
            <a:pPr marL="0">
              <a:buFont typeface="Arial" panose="020B0604020202020204" pitchFamily="34" charset="0"/>
              <a:buChar char="•"/>
            </a:pPr>
            <a:endParaRPr lang="en-US" altLang="ko-KR" sz="2400" b="0" dirty="0"/>
          </a:p>
          <a:p>
            <a:pPr marL="0">
              <a:buFont typeface="Arial" panose="020B0604020202020204" pitchFamily="34" charset="0"/>
              <a:buChar char="•"/>
            </a:pPr>
            <a:r>
              <a:rPr lang="en-US" altLang="ko-KR" sz="2400" b="0" dirty="0"/>
              <a:t>An important part of the low latency communication is verifying that the packets arrive correctly. </a:t>
            </a:r>
          </a:p>
          <a:p>
            <a:pPr marL="0">
              <a:buFont typeface="Arial" panose="020B0604020202020204" pitchFamily="34" charset="0"/>
              <a:buChar char="•"/>
            </a:pPr>
            <a:endParaRPr lang="en-US" altLang="ko-KR" sz="2400" b="0" dirty="0"/>
          </a:p>
          <a:p>
            <a:pPr marL="0">
              <a:buFont typeface="Arial" panose="020B0604020202020204" pitchFamily="34" charset="0"/>
              <a:buChar char="•"/>
            </a:pPr>
            <a:r>
              <a:rPr lang="en-US" altLang="ko-KR" sz="2400" b="0" dirty="0"/>
              <a:t>With multi link communication and simultaneous transmit and receive (STR) capability, we need to allow to acknowledge MSDUs or A-MSDUs with low latency requirement before the end of the PPDU transmission.</a:t>
            </a:r>
          </a:p>
          <a:p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 lnSpcReduction="10000"/>
          </a:bodyPr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Tuncer Baykas,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B3165115-9078-433B-A278-1F5ED971F63A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Acknowledgement of MPDUs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523353" y="5267468"/>
            <a:ext cx="10866431" cy="196821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ea typeface="+mn-ea"/>
                <a:cs typeface="+mn-cs"/>
              </a:rPr>
              <a:t>We assume that transmitter and receiver are multi-link and simultaneous transmit and receive capable. The payload is transmitted from the first link.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0F2E30"/>
                </a:solidFill>
                <a:effectLst/>
                <a:uLnTx/>
                <a:uFillTx/>
                <a:ea typeface="+mn-ea"/>
                <a:cs typeface="+mn-cs"/>
              </a:rPr>
              <a:t>After the reception of the low latency MPDU, receiver sends a feedback frame to indicate reception status from the second link.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6E3DFF9-4F3F-1EFF-6AD3-96F8F29083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110" y="1623060"/>
            <a:ext cx="8907780" cy="361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1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Option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dirty="0">
                <a:solidFill>
                  <a:srgbClr val="0F2E30"/>
                </a:solidFill>
              </a:rPr>
              <a:t>If the feedback frame indicates the low latency MPDU is received in error. The second link could be used to transmit the MPDU received in Error. </a:t>
            </a:r>
            <a:endParaRPr kumimoji="0" lang="en-US" altLang="ko-KR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02D233B-9ACC-F3C3-56CA-C1A0E5264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590800"/>
            <a:ext cx="8724900" cy="37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461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Option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dirty="0">
                <a:solidFill>
                  <a:srgbClr val="0F2E30"/>
                </a:solidFill>
              </a:rPr>
              <a:t>Another option is adding the MPDU received in error at the end of the PPDU, with dynamic PPDU modification. </a:t>
            </a:r>
            <a:endParaRPr kumimoji="0" lang="en-US" altLang="ko-KR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1D23D51-0AD0-6182-24B7-65C2479DF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421" y="2726373"/>
            <a:ext cx="8930640" cy="321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54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Indication of SIG Field Errors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sz="1800" dirty="0">
                <a:solidFill>
                  <a:srgbClr val="0F2E30"/>
                </a:solidFill>
              </a:rPr>
              <a:t>Feedback frame could be utilized to indicate if there is an error in the PHY Header</a:t>
            </a:r>
            <a:r>
              <a:rPr lang="en-US" altLang="ko-KR" sz="1800" dirty="0">
                <a:solidFill>
                  <a:srgbClr val="0F2E30"/>
                </a:solidFill>
                <a:latin typeface="Verdana"/>
              </a:rPr>
              <a:t>.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B3D8D6-DCFB-E95A-F74B-0FA3372FB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460467"/>
            <a:ext cx="8907780" cy="321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35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marR="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C: Sending the feedback in another link, you are using STR. Have to make the 2nd link always available?</a:t>
            </a:r>
          </a:p>
          <a:p>
            <a:pPr marL="914400" marR="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914400" marR="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A: Both devices should have STR capability. The device can transmit the feedback using the baseline procedure ( e.g. using EDCA) .</a:t>
            </a:r>
            <a:endParaRPr lang="en-US" altLang="ko-KR" dirty="0">
              <a:solidFill>
                <a:srgbClr val="0F2E3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779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9A7ED-6400-1408-0C0B-EB784882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F38AF-D9FA-842E-9E64-4642BFF80C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546E0-83FB-7964-030D-579E39F628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Tuncer Baykas,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7AB51F-642D-19B8-D99E-735C63E262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46" name="Content Placeholder 2">
            <a:extLst>
              <a:ext uri="{FF2B5EF4-FFF2-40B4-BE49-F238E27FC236}">
                <a16:creationId xmlns:a16="http://schemas.microsoft.com/office/drawing/2014/main" id="{5B47AB49-BF85-A7A1-7C5D-C322036A4E5B}"/>
              </a:ext>
            </a:extLst>
          </p:cNvPr>
          <p:cNvSpPr txBox="1">
            <a:spLocks/>
          </p:cNvSpPr>
          <p:nvPr/>
        </p:nvSpPr>
        <p:spPr>
          <a:xfrm>
            <a:off x="712526" y="1751014"/>
            <a:ext cx="10866431" cy="312578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ko-KR" dirty="0">
                <a:solidFill>
                  <a:srgbClr val="0F2E30"/>
                </a:solidFill>
              </a:rPr>
              <a:t>In this contribution, we provide a feedback scheme to early indication of error for low latency transmissions.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altLang="ko-KR" dirty="0">
              <a:solidFill>
                <a:srgbClr val="0F2E3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srgbClr val="0F2E3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650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802-11-Submission-16-9(1)</Template>
  <TotalTime>27065</TotalTime>
  <Words>540</Words>
  <Application>Microsoft Office PowerPoint</Application>
  <PresentationFormat>Widescreen</PresentationFormat>
  <Paragraphs>92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Unicode MS</vt:lpstr>
      <vt:lpstr>Times New Roman</vt:lpstr>
      <vt:lpstr>Verdana</vt:lpstr>
      <vt:lpstr>Office Theme</vt:lpstr>
      <vt:lpstr>Document</vt:lpstr>
      <vt:lpstr>Enhanced Acknowledgement for Low Latency Communication Follow-Up</vt:lpstr>
      <vt:lpstr>Abstract</vt:lpstr>
      <vt:lpstr>Early Acknowledgement of Low Latency Packets</vt:lpstr>
      <vt:lpstr>Early Acknowledgement of MPDUs</vt:lpstr>
      <vt:lpstr>Retransmission Option 1</vt:lpstr>
      <vt:lpstr>Retransmission Option 2</vt:lpstr>
      <vt:lpstr>Early Indication of SIG Field Errors  </vt:lpstr>
      <vt:lpstr>Discussion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tbaykas@ofinno.com</dc:creator>
  <cp:lastModifiedBy>Tuncer Baykas</cp:lastModifiedBy>
  <cp:revision>118</cp:revision>
  <cp:lastPrinted>1601-01-01T00:00:00Z</cp:lastPrinted>
  <dcterms:created xsi:type="dcterms:W3CDTF">2023-04-12T12:23:11Z</dcterms:created>
  <dcterms:modified xsi:type="dcterms:W3CDTF">2024-01-12T19:41:33Z</dcterms:modified>
</cp:coreProperties>
</file>