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2BDF63-378D-96AC-26BA-4904CC20671A}" name="Steve Rodriguez (steprodr)" initials="S(" userId="S::steprodr@cisco.com::38af0b31-28b2-4149-979c-00cd6911a6a0" providerId="AD"/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BD38-1AC0-2329-5EF8-898358570E14}" v="20" dt="2023-11-14T17:34:35.925"/>
    <p1510:client id="{CBE0E168-9591-EFF7-A186-DFB48BD9137C}" v="11" dt="2023-11-14T01:48:05.402"/>
    <p1510:client id="{DED7C7F2-9832-B644-B553-60643825F7C5}" v="13" dt="2023-11-13T21:48:26.775"/>
    <p1510:client id="{E2948592-C494-6691-2A12-A33A64E56C66}" v="5" dt="2023-11-14T16:34:1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89" autoAdjust="0"/>
    <p:restoredTop sz="96327"/>
  </p:normalViewPr>
  <p:slideViewPr>
    <p:cSldViewPr>
      <p:cViewPr varScale="1">
        <p:scale>
          <a:sx n="123" d="100"/>
          <a:sy n="123" d="100"/>
        </p:scale>
        <p:origin x="76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me Henry (jerhenry)" userId="S::jerhenry@cisco.com::976d99fe-8e8f-4075-ac47-d601c3bf01de" providerId="AD" clId="Web-{E2948592-C494-6691-2A12-A33A64E56C66}"/>
    <pc:docChg chg="mod">
      <pc:chgData name="Jerome Henry (jerhenry)" userId="S::jerhenry@cisco.com::976d99fe-8e8f-4075-ac47-d601c3bf01de" providerId="AD" clId="Web-{E2948592-C494-6691-2A12-A33A64E56C66}" dt="2023-11-14T16:34:14.817" v="4"/>
      <pc:docMkLst>
        <pc:docMk/>
      </pc:docMkLst>
      <pc:sldChg chg="addCm">
        <pc:chgData name="Jerome Henry (jerhenry)" userId="S::jerhenry@cisco.com::976d99fe-8e8f-4075-ac47-d601c3bf01de" providerId="AD" clId="Web-{E2948592-C494-6691-2A12-A33A64E56C66}" dt="2023-11-14T16:32:04.697" v="1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2:04.697" v="1"/>
              <pc2:cmMkLst xmlns:pc2="http://schemas.microsoft.com/office/powerpoint/2019/9/main/command">
                <pc:docMk/>
                <pc:sldMk cId="0" sldId="262"/>
                <pc2:cmMk id="{532BDA26-EED4-4EE9-BDDC-3BCA484750CA}"/>
              </pc2:cmMkLst>
            </pc226:cmChg>
          </p:ext>
        </pc:extLst>
      </pc:sldChg>
      <pc:sldChg chg="addCm">
        <pc:chgData name="Jerome Henry (jerhenry)" userId="S::jerhenry@cisco.com::976d99fe-8e8f-4075-ac47-d601c3bf01de" providerId="AD" clId="Web-{E2948592-C494-6691-2A12-A33A64E56C66}" dt="2023-11-14T16:34:14.817" v="4"/>
        <pc:sldMkLst>
          <pc:docMk/>
          <pc:sldMk cId="0" sldId="26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2:38.059" v="2"/>
              <pc2:cmMkLst xmlns:pc2="http://schemas.microsoft.com/office/powerpoint/2019/9/main/command">
                <pc:docMk/>
                <pc:sldMk cId="0" sldId="263"/>
                <pc2:cmMk id="{37996E55-11EC-4497-85C4-DE34CE75D75F}"/>
              </pc2:cmMkLst>
            </pc226:cmChg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4:14.817" v="4"/>
              <pc2:cmMkLst xmlns:pc2="http://schemas.microsoft.com/office/powerpoint/2019/9/main/command">
                <pc:docMk/>
                <pc:sldMk cId="0" sldId="263"/>
                <pc2:cmMk id="{55CECED0-ED4A-4341-8C00-C82D00565B66}"/>
              </pc2:cmMkLst>
            </pc226:cmChg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3:08.015" v="3"/>
              <pc2:cmMkLst xmlns:pc2="http://schemas.microsoft.com/office/powerpoint/2019/9/main/command">
                <pc:docMk/>
                <pc:sldMk cId="0" sldId="263"/>
                <pc2:cmMk id="{8F45A5ED-E291-4560-BAF7-F966C6BF308B}"/>
              </pc2:cmMkLst>
            </pc226:cmChg>
          </p:ext>
        </pc:extLst>
      </pc:sldChg>
    </pc:docChg>
  </pc:docChgLst>
  <pc:docChgLst>
    <pc:chgData name="Steve Rodriguez (steprodr)" userId="38af0b31-28b2-4149-979c-00cd6911a6a0" providerId="ADAL" clId="{8CF860AE-6315-D14D-BF3F-8CF6371C6BBB}"/>
    <pc:docChg chg="modSld">
      <pc:chgData name="Steve Rodriguez (steprodr)" userId="38af0b31-28b2-4149-979c-00cd6911a6a0" providerId="ADAL" clId="{8CF860AE-6315-D14D-BF3F-8CF6371C6BBB}" dt="2023-09-22T17:18:03.617" v="26" actId="20577"/>
      <pc:docMkLst>
        <pc:docMk/>
      </pc:docMkLst>
      <pc:sldChg chg="modSp mod">
        <pc:chgData name="Steve Rodriguez (steprodr)" userId="38af0b31-28b2-4149-979c-00cd6911a6a0" providerId="ADAL" clId="{8CF860AE-6315-D14D-BF3F-8CF6371C6BBB}" dt="2023-09-22T17:18:03.617" v="26" actId="20577"/>
        <pc:sldMkLst>
          <pc:docMk/>
          <pc:sldMk cId="0" sldId="262"/>
        </pc:sldMkLst>
        <pc:spChg chg="mod">
          <ac:chgData name="Steve Rodriguez (steprodr)" userId="38af0b31-28b2-4149-979c-00cd6911a6a0" providerId="ADAL" clId="{8CF860AE-6315-D14D-BF3F-8CF6371C6BBB}" dt="2023-09-22T17:18:03.617" v="26" actId="20577"/>
          <ac:spMkLst>
            <pc:docMk/>
            <pc:sldMk cId="0" sldId="262"/>
            <ac:spMk id="9218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CBE0E168-9591-EFF7-A186-DFB48BD9137C}"/>
    <pc:docChg chg="modSld">
      <pc:chgData name="Steve Rodriguez (steprodr)" userId="S::steprodr@cisco.com::38af0b31-28b2-4149-979c-00cd6911a6a0" providerId="AD" clId="Web-{CBE0E168-9591-EFF7-A186-DFB48BD9137C}" dt="2023-11-14T01:48:01.730" v="9" actId="20577"/>
      <pc:docMkLst>
        <pc:docMk/>
      </pc:docMkLst>
      <pc:sldChg chg="modSp">
        <pc:chgData name="Steve Rodriguez (steprodr)" userId="S::steprodr@cisco.com::38af0b31-28b2-4149-979c-00cd6911a6a0" providerId="AD" clId="Web-{CBE0E168-9591-EFF7-A186-DFB48BD9137C}" dt="2023-11-14T01:48:01.730" v="9" actId="20577"/>
        <pc:sldMkLst>
          <pc:docMk/>
          <pc:sldMk cId="1853343993" sldId="264"/>
        </pc:sldMkLst>
        <pc:spChg chg="mod">
          <ac:chgData name="Steve Rodriguez (steprodr)" userId="S::steprodr@cisco.com::38af0b31-28b2-4149-979c-00cd6911a6a0" providerId="AD" clId="Web-{CBE0E168-9591-EFF7-A186-DFB48BD9137C}" dt="2023-11-14T01:48:01.730" v="9" actId="20577"/>
          <ac:spMkLst>
            <pc:docMk/>
            <pc:sldMk cId="1853343993" sldId="264"/>
            <ac:spMk id="3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6EB6BD38-1AC0-2329-5EF8-898358570E14}"/>
    <pc:docChg chg="mod modSld">
      <pc:chgData name="Steve Rodriguez (steprodr)" userId="S::steprodr@cisco.com::38af0b31-28b2-4149-979c-00cd6911a6a0" providerId="AD" clId="Web-{6EB6BD38-1AC0-2329-5EF8-898358570E14}" dt="2023-11-14T17:34:35.925" v="24"/>
      <pc:docMkLst>
        <pc:docMk/>
      </pc:docMkLst>
      <pc:sldChg chg="delCm modCm">
        <pc:chgData name="Steve Rodriguez (steprodr)" userId="S::steprodr@cisco.com::38af0b31-28b2-4149-979c-00cd6911a6a0" providerId="AD" clId="Web-{6EB6BD38-1AC0-2329-5EF8-898358570E14}" dt="2023-11-14T17:34:18.784" v="18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18.784" v="18"/>
              <pc2:cmMkLst xmlns:pc2="http://schemas.microsoft.com/office/powerpoint/2019/9/main/command">
                <pc:docMk/>
                <pc:sldMk cId="0" sldId="262"/>
                <pc2:cmMk id="{532BDA26-EED4-4EE9-BDDC-3BCA484750CA}"/>
              </pc2:cmMkLst>
            </pc226:cmChg>
          </p:ext>
        </pc:extLst>
      </pc:sldChg>
      <pc:sldChg chg="modSp delCm modCm">
        <pc:chgData name="Steve Rodriguez (steprodr)" userId="S::steprodr@cisco.com::38af0b31-28b2-4149-979c-00cd6911a6a0" providerId="AD" clId="Web-{6EB6BD38-1AC0-2329-5EF8-898358570E14}" dt="2023-11-14T17:34:35.925" v="24"/>
        <pc:sldMkLst>
          <pc:docMk/>
          <pc:sldMk cId="0" sldId="263"/>
        </pc:sldMkLst>
        <pc:spChg chg="mod">
          <ac:chgData name="Steve Rodriguez (steprodr)" userId="S::steprodr@cisco.com::38af0b31-28b2-4149-979c-00cd6911a6a0" providerId="AD" clId="Web-{6EB6BD38-1AC0-2329-5EF8-898358570E14}" dt="2023-11-14T16:46:46.643" v="8" actId="20577"/>
          <ac:spMkLst>
            <pc:docMk/>
            <pc:sldMk cId="0" sldId="26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26.941" v="20"/>
              <pc2:cmMkLst xmlns:pc2="http://schemas.microsoft.com/office/powerpoint/2019/9/main/command">
                <pc:docMk/>
                <pc:sldMk cId="0" sldId="263"/>
                <pc2:cmMk id="{37996E55-11EC-4497-85C4-DE34CE75D75F}"/>
              </pc2:cmMkLst>
            </pc226:cmChg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35.925" v="24"/>
              <pc2:cmMkLst xmlns:pc2="http://schemas.microsoft.com/office/powerpoint/2019/9/main/command">
                <pc:docMk/>
                <pc:sldMk cId="0" sldId="263"/>
                <pc2:cmMk id="{55CECED0-ED4A-4341-8C00-C82D00565B66}"/>
              </pc2:cmMkLst>
              <pc226:cmRplyChg chg="add">
                <pc226:chgData name="Steve Rodriguez (steprodr)" userId="S::steprodr@cisco.com::38af0b31-28b2-4149-979c-00cd6911a6a0" providerId="AD" clId="Web-{6EB6BD38-1AC0-2329-5EF8-898358570E14}" dt="2023-11-14T16:46:42.612" v="7"/>
                <pc2:cmRplyMkLst xmlns:pc2="http://schemas.microsoft.com/office/powerpoint/2019/9/main/command">
                  <pc:docMk/>
                  <pc:sldMk cId="0" sldId="263"/>
                  <pc2:cmMk id="{55CECED0-ED4A-4341-8C00-C82D00565B66}"/>
                  <pc2:cmRplyMk id="{BA1E6036-B3B2-43B0-8579-25187073BD51}"/>
                </pc2:cmRplyMkLst>
              </pc226:cmRplyChg>
            </pc226:cmChg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30.738" v="22"/>
              <pc2:cmMkLst xmlns:pc2="http://schemas.microsoft.com/office/powerpoint/2019/9/main/command">
                <pc:docMk/>
                <pc:sldMk cId="0" sldId="263"/>
                <pc2:cmMk id="{8F45A5ED-E291-4560-BAF7-F966C6BF308B}"/>
              </pc2:cmMkLst>
              <pc226:cmRplyChg chg="add">
                <pc226:chgData name="Steve Rodriguez (steprodr)" userId="S::steprodr@cisco.com::38af0b31-28b2-4149-979c-00cd6911a6a0" providerId="AD" clId="Web-{6EB6BD38-1AC0-2329-5EF8-898358570E14}" dt="2023-11-14T16:44:55.813" v="6"/>
                <pc2:cmRplyMkLst xmlns:pc2="http://schemas.microsoft.com/office/powerpoint/2019/9/main/command">
                  <pc:docMk/>
                  <pc:sldMk cId="0" sldId="263"/>
                  <pc2:cmMk id="{8F45A5ED-E291-4560-BAF7-F966C6BF308B}"/>
                  <pc2:cmRplyMk id="{E29C0AF8-0AA5-42BD-AB1A-05B671D7794F}"/>
                </pc2:cmRplyMkLst>
              </pc226:cmRplyChg>
            </pc226:cmChg>
          </p:ext>
        </pc:extLst>
      </pc:sldChg>
      <pc:sldChg chg="modSp">
        <pc:chgData name="Steve Rodriguez (steprodr)" userId="S::steprodr@cisco.com::38af0b31-28b2-4149-979c-00cd6911a6a0" providerId="AD" clId="Web-{6EB6BD38-1AC0-2329-5EF8-898358570E14}" dt="2023-11-14T16:51:55.432" v="16" actId="20577"/>
        <pc:sldMkLst>
          <pc:docMk/>
          <pc:sldMk cId="1853343993" sldId="264"/>
        </pc:sldMkLst>
        <pc:spChg chg="mod">
          <ac:chgData name="Steve Rodriguez (steprodr)" userId="S::steprodr@cisco.com::38af0b31-28b2-4149-979c-00cd6911a6a0" providerId="AD" clId="Web-{6EB6BD38-1AC0-2329-5EF8-898358570E14}" dt="2023-11-14T16:51:55.432" v="16" actId="20577"/>
          <ac:spMkLst>
            <pc:docMk/>
            <pc:sldMk cId="1853343993" sldId="264"/>
            <ac:spMk id="3" creationId="{00000000-0000-0000-0000-000000000000}"/>
          </ac:spMkLst>
        </pc:spChg>
      </pc:sldChg>
    </pc:docChg>
  </pc:docChgLst>
  <pc:docChgLst>
    <pc:chgData name="Steve Rodriguez (steprodr)" userId="38af0b31-28b2-4149-979c-00cd6911a6a0" providerId="ADAL" clId="{DED7C7F2-9832-B644-B553-60643825F7C5}"/>
    <pc:docChg chg="custSel addSld delSld modSld modMainMaster">
      <pc:chgData name="Steve Rodriguez (steprodr)" userId="38af0b31-28b2-4149-979c-00cd6911a6a0" providerId="ADAL" clId="{DED7C7F2-9832-B644-B553-60643825F7C5}" dt="2023-11-13T21:58:34.591" v="288" actId="20577"/>
      <pc:docMkLst>
        <pc:docMk/>
      </pc:docMkLst>
      <pc:sldChg chg="modSp mod">
        <pc:chgData name="Steve Rodriguez (steprodr)" userId="38af0b31-28b2-4149-979c-00cd6911a6a0" providerId="ADAL" clId="{DED7C7F2-9832-B644-B553-60643825F7C5}" dt="2023-11-13T21:46:29.267" v="198"/>
        <pc:sldMkLst>
          <pc:docMk/>
          <pc:sldMk cId="0" sldId="256"/>
        </pc:sldMkLst>
        <pc:spChg chg="mod">
          <ac:chgData name="Steve Rodriguez (steprodr)" userId="38af0b31-28b2-4149-979c-00cd6911a6a0" providerId="ADAL" clId="{DED7C7F2-9832-B644-B553-60643825F7C5}" dt="2023-11-13T19:11:26.880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teve Rodriguez (steprodr)" userId="38af0b31-28b2-4149-979c-00cd6911a6a0" providerId="ADAL" clId="{DED7C7F2-9832-B644-B553-60643825F7C5}" dt="2023-11-13T21:46:29.267" v="19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teve Rodriguez (steprodr)" userId="38af0b31-28b2-4149-979c-00cd6911a6a0" providerId="ADAL" clId="{DED7C7F2-9832-B644-B553-60643825F7C5}" dt="2023-11-13T19:12:07.902" v="194" actId="20577"/>
        <pc:sldMkLst>
          <pc:docMk/>
          <pc:sldMk cId="0" sldId="257"/>
        </pc:sldMkLst>
        <pc:spChg chg="mod">
          <ac:chgData name="Steve Rodriguez (steprodr)" userId="38af0b31-28b2-4149-979c-00cd6911a6a0" providerId="ADAL" clId="{DED7C7F2-9832-B644-B553-60643825F7C5}" dt="2023-11-13T19:12:07.902" v="19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58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59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60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61"/>
        </pc:sldMkLst>
      </pc:sldChg>
      <pc:sldChg chg="modSp add del mod">
        <pc:chgData name="Steve Rodriguez (steprodr)" userId="38af0b31-28b2-4149-979c-00cd6911a6a0" providerId="ADAL" clId="{DED7C7F2-9832-B644-B553-60643825F7C5}" dt="2023-11-13T21:58:34.591" v="288" actId="20577"/>
        <pc:sldMkLst>
          <pc:docMk/>
          <pc:sldMk cId="1853343993" sldId="264"/>
        </pc:sldMkLst>
        <pc:spChg chg="mod">
          <ac:chgData name="Steve Rodriguez (steprodr)" userId="38af0b31-28b2-4149-979c-00cd6911a6a0" providerId="ADAL" clId="{DED7C7F2-9832-B644-B553-60643825F7C5}" dt="2023-11-13T21:46:42.459" v="209" actId="20577"/>
          <ac:spMkLst>
            <pc:docMk/>
            <pc:sldMk cId="1853343993" sldId="264"/>
            <ac:spMk id="2" creationId="{00000000-0000-0000-0000-000000000000}"/>
          </ac:spMkLst>
        </pc:spChg>
        <pc:spChg chg="mod">
          <ac:chgData name="Steve Rodriguez (steprodr)" userId="38af0b31-28b2-4149-979c-00cd6911a6a0" providerId="ADAL" clId="{DED7C7F2-9832-B644-B553-60643825F7C5}" dt="2023-11-13T21:58:34.591" v="288" actId="20577"/>
          <ac:spMkLst>
            <pc:docMk/>
            <pc:sldMk cId="1853343993" sldId="264"/>
            <ac:spMk id="3" creationId="{00000000-0000-0000-0000-000000000000}"/>
          </ac:spMkLst>
        </pc:spChg>
      </pc:sldChg>
      <pc:sldMasterChg chg="modSp mod modSldLayout">
        <pc:chgData name="Steve Rodriguez (steprodr)" userId="38af0b31-28b2-4149-979c-00cd6911a6a0" providerId="ADAL" clId="{DED7C7F2-9832-B644-B553-60643825F7C5}" dt="2023-11-13T21:58:16.221" v="272" actId="20577"/>
        <pc:sldMasterMkLst>
          <pc:docMk/>
          <pc:sldMasterMk cId="0" sldId="2147483648"/>
        </pc:sldMasterMkLst>
        <pc:spChg chg="mod">
          <ac:chgData name="Steve Rodriguez (steprodr)" userId="38af0b31-28b2-4149-979c-00cd6911a6a0" providerId="ADAL" clId="{DED7C7F2-9832-B644-B553-60643825F7C5}" dt="2023-11-13T21:58:16.221" v="272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teve Rodriguez (steprodr)" userId="38af0b31-28b2-4149-979c-00cd6911a6a0" providerId="ADAL" clId="{DED7C7F2-9832-B644-B553-60643825F7C5}" dt="2023-11-13T21:48:17.109" v="268"/>
          <pc:sldLayoutMkLst>
            <pc:docMk/>
            <pc:sldMasterMk cId="0" sldId="2147483648"/>
            <pc:sldLayoutMk cId="0" sldId="2147483649"/>
          </pc:sldLayoutMkLst>
          <pc:spChg chg="mod">
            <ac:chgData name="Steve Rodriguez (steprodr)" userId="38af0b31-28b2-4149-979c-00cd6911a6a0" providerId="ADAL" clId="{DED7C7F2-9832-B644-B553-60643825F7C5}" dt="2023-11-13T19:09:22.969" v="48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Steve Rodriguez (steprodr)" userId="38af0b31-28b2-4149-979c-00cd6911a6a0" providerId="ADAL" clId="{DED7C7F2-9832-B644-B553-60643825F7C5}" dt="2023-11-13T19:09:19.964" v="47" actId="2057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add del mod">
            <ac:chgData name="Steve Rodriguez (steprodr)" userId="38af0b31-28b2-4149-979c-00cd6911a6a0" providerId="ADAL" clId="{DED7C7F2-9832-B644-B553-60643825F7C5}" dt="2023-11-13T19:09:08.767" v="21"/>
            <ac:spMkLst>
              <pc:docMk/>
              <pc:sldMasterMk cId="0" sldId="2147483648"/>
              <pc:sldLayoutMk cId="0" sldId="2147483649"/>
              <ac:spMk id="7" creationId="{64E6FA7D-9FB5-AF59-843C-A81420FDF010}"/>
            </ac:spMkLst>
          </pc:spChg>
          <pc:spChg chg="add del mod">
            <ac:chgData name="Steve Rodriguez (steprodr)" userId="38af0b31-28b2-4149-979c-00cd6911a6a0" providerId="ADAL" clId="{DED7C7F2-9832-B644-B553-60643825F7C5}" dt="2023-11-13T21:48:13.723" v="265"/>
            <ac:spMkLst>
              <pc:docMk/>
              <pc:sldMasterMk cId="0" sldId="2147483648"/>
              <pc:sldLayoutMk cId="0" sldId="2147483649"/>
              <ac:spMk id="7" creationId="{F47FF958-6B7B-1641-BBFB-B61DF1465AE4}"/>
            </ac:spMkLst>
          </pc:spChg>
          <pc:spChg chg="add del mod">
            <ac:chgData name="Steve Rodriguez (steprodr)" userId="38af0b31-28b2-4149-979c-00cd6911a6a0" providerId="ADAL" clId="{DED7C7F2-9832-B644-B553-60643825F7C5}" dt="2023-11-13T21:48:17.109" v="268"/>
            <ac:spMkLst>
              <pc:docMk/>
              <pc:sldMasterMk cId="0" sldId="2147483648"/>
              <pc:sldLayoutMk cId="0" sldId="2147483649"/>
              <ac:spMk id="8" creationId="{AD1887EE-5C78-B9BB-CC7E-0890EF580FF7}"/>
            </ac:spMkLst>
          </pc:spChg>
          <pc:spChg chg="add del mod">
            <ac:chgData name="Steve Rodriguez (steprodr)" userId="38af0b31-28b2-4149-979c-00cd6911a6a0" providerId="ADAL" clId="{DED7C7F2-9832-B644-B553-60643825F7C5}" dt="2023-11-13T19:09:11.178" v="23"/>
            <ac:spMkLst>
              <pc:docMk/>
              <pc:sldMasterMk cId="0" sldId="2147483648"/>
              <pc:sldLayoutMk cId="0" sldId="2147483649"/>
              <ac:spMk id="8" creationId="{C75BB4FE-5044-CDC7-03A6-67A7E1BCEC9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802.11-17/2059r1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TGbi</a:t>
            </a:r>
            <a:r>
              <a:rPr lang="en-GB" dirty="0"/>
              <a:t> Epoch proposal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590084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 an epoch for when a client should change the Over The Air (OTA) MAC address that is being used.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Epoch Partitioning Idea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724400"/>
          </a:xfrm>
          <a:ln/>
        </p:spPr>
        <p:txBody>
          <a:bodyPr/>
          <a:lstStyle/>
          <a:p>
            <a:pPr algn="l" rtl="0" fontAlgn="base"/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Partition time into epochs based on network trust*: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Fully Untrusted – Open/OWE – Rotate every 5 mins 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Semi Untrusted – PSK – Rotate every 10 mins. 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Trusted - 802.1X - Rotate every 10 mins – optional​ 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(enabled if using IRM)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Passpoint</a:t>
            </a:r>
            <a:r>
              <a:rPr lang="en-US" sz="1600" dirty="0"/>
              <a:t> treated as Fully Untrusted</a:t>
            </a:r>
            <a:endParaRPr lang="en-US" sz="16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By defining epoch</a:t>
            </a:r>
            <a:r>
              <a:rPr lang="en-US" sz="2000" b="0" dirty="0"/>
              <a:t>s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based on association duration, both the AP STA and non-AP STA will know when they should rotate to the new IRM​, calculation could happen anytime during the current epoch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This a</a:t>
            </a:r>
            <a:r>
              <a:rPr lang="en-US" sz="2000" b="0" dirty="0"/>
              <a:t>llows for a dynamic approach as not all non-AP STA will rotate at the same time, making it more difficult for an eavesdropper to know a rotation happened vs STA joining/leaving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*non-AP STA can override the default network type in the supplicant configuration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Update/Sunset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Announce time – Tell AP-STA when </a:t>
            </a:r>
            <a:r>
              <a:rPr lang="en-US" sz="2000" b="0" dirty="0"/>
              <a:t>non-AP </a:t>
            </a:r>
            <a:r>
              <a:rPr lang="en-US" sz="2000" b="0" dirty="0" err="1"/>
              <a:t>STAwill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 start to use new IRM – sent in a protected frame​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e.g. in 1 minute STA will use new IRM​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Once announce time has elapsed, Sunset timer starts.​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Sunset timer – DTIM period * 5​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</a:t>
            </a:r>
            <a:r>
              <a:rPr lang="en-US" sz="2000" b="0" dirty="0"/>
              <a:t>Fra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mes in the queue </a:t>
            </a:r>
            <a:r>
              <a:rPr lang="en-US" sz="2000" b="0" dirty="0"/>
              <a:t>should still be transmitted during the Sunset period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Old mac shall not respond and AP shall not forward packets for old IRM once Sunset timer has elapsed.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Would you support </a:t>
            </a:r>
            <a:r>
              <a:rPr lang="en-US" sz="2000" b="0" dirty="0"/>
              <a:t>using AKM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 based</a:t>
            </a:r>
            <a:r>
              <a:rPr lang="en-US" sz="2000" b="0" dirty="0"/>
              <a:t>/network trust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dirty="0"/>
              <a:t>level,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for Epoch definition?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3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40E8D7B-C896-1F41-B5AD-F29246588327}" vid="{7DA7B216-EDBA-FF47-9FA5-1C89328F29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366</Words>
  <Application>Microsoft Office PowerPoint</Application>
  <PresentationFormat>Widescreen</PresentationFormat>
  <Paragraphs>59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TGbi Epoch proposal</vt:lpstr>
      <vt:lpstr>Abstract</vt:lpstr>
      <vt:lpstr>Epoch Partitioning Idea</vt:lpstr>
      <vt:lpstr>Update/Sunset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Stephen Rodriguez</dc:creator>
  <cp:lastModifiedBy>Stephen Rodriguez</cp:lastModifiedBy>
  <cp:revision>21</cp:revision>
  <cp:lastPrinted>1601-01-01T00:00:00Z</cp:lastPrinted>
  <dcterms:created xsi:type="dcterms:W3CDTF">2023-09-21T17:37:22Z</dcterms:created>
  <dcterms:modified xsi:type="dcterms:W3CDTF">2023-11-14T17:34:36Z</dcterms:modified>
</cp:coreProperties>
</file>