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2" r:id="rId4"/>
    <p:sldId id="263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D7C7F2-9832-B644-B553-60643825F7C5}" v="7" dt="2023-11-13T19:11:11.4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89" autoAdjust="0"/>
    <p:restoredTop sz="96327"/>
  </p:normalViewPr>
  <p:slideViewPr>
    <p:cSldViewPr>
      <p:cViewPr varScale="1">
        <p:scale>
          <a:sx n="128" d="100"/>
          <a:sy n="128" d="100"/>
        </p:scale>
        <p:origin x="552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Rodriguez (steprodr)" userId="38af0b31-28b2-4149-979c-00cd6911a6a0" providerId="ADAL" clId="{DED7C7F2-9832-B644-B553-60643825F7C5}"/>
    <pc:docChg chg="custSel delSld modSld modMainMaster">
      <pc:chgData name="Steve Rodriguez (steprodr)" userId="38af0b31-28b2-4149-979c-00cd6911a6a0" providerId="ADAL" clId="{DED7C7F2-9832-B644-B553-60643825F7C5}" dt="2023-11-13T19:12:16.246" v="195" actId="2696"/>
      <pc:docMkLst>
        <pc:docMk/>
      </pc:docMkLst>
      <pc:sldChg chg="modSp mod">
        <pc:chgData name="Steve Rodriguez (steprodr)" userId="38af0b31-28b2-4149-979c-00cd6911a6a0" providerId="ADAL" clId="{DED7C7F2-9832-B644-B553-60643825F7C5}" dt="2023-11-13T19:11:26.880" v="63" actId="20577"/>
        <pc:sldMkLst>
          <pc:docMk/>
          <pc:sldMk cId="0" sldId="256"/>
        </pc:sldMkLst>
        <pc:spChg chg="mod">
          <ac:chgData name="Steve Rodriguez (steprodr)" userId="38af0b31-28b2-4149-979c-00cd6911a6a0" providerId="ADAL" clId="{DED7C7F2-9832-B644-B553-60643825F7C5}" dt="2023-11-13T19:11:26.880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Steve Rodriguez (steprodr)" userId="38af0b31-28b2-4149-979c-00cd6911a6a0" providerId="ADAL" clId="{DED7C7F2-9832-B644-B553-60643825F7C5}" dt="2023-11-13T19:07:43.967" v="3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Steve Rodriguez (steprodr)" userId="38af0b31-28b2-4149-979c-00cd6911a6a0" providerId="ADAL" clId="{DED7C7F2-9832-B644-B553-60643825F7C5}" dt="2023-11-13T19:12:07.902" v="194" actId="20577"/>
        <pc:sldMkLst>
          <pc:docMk/>
          <pc:sldMk cId="0" sldId="257"/>
        </pc:sldMkLst>
        <pc:spChg chg="mod">
          <ac:chgData name="Steve Rodriguez (steprodr)" userId="38af0b31-28b2-4149-979c-00cd6911a6a0" providerId="ADAL" clId="{DED7C7F2-9832-B644-B553-60643825F7C5}" dt="2023-11-13T19:12:07.902" v="19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Steve Rodriguez (steprodr)" userId="38af0b31-28b2-4149-979c-00cd6911a6a0" providerId="ADAL" clId="{DED7C7F2-9832-B644-B553-60643825F7C5}" dt="2023-11-13T19:11:36.699" v="64" actId="2696"/>
        <pc:sldMkLst>
          <pc:docMk/>
          <pc:sldMk cId="0" sldId="258"/>
        </pc:sldMkLst>
      </pc:sldChg>
      <pc:sldChg chg="del">
        <pc:chgData name="Steve Rodriguez (steprodr)" userId="38af0b31-28b2-4149-979c-00cd6911a6a0" providerId="ADAL" clId="{DED7C7F2-9832-B644-B553-60643825F7C5}" dt="2023-11-13T19:11:36.699" v="64" actId="2696"/>
        <pc:sldMkLst>
          <pc:docMk/>
          <pc:sldMk cId="0" sldId="259"/>
        </pc:sldMkLst>
      </pc:sldChg>
      <pc:sldChg chg="del">
        <pc:chgData name="Steve Rodriguez (steprodr)" userId="38af0b31-28b2-4149-979c-00cd6911a6a0" providerId="ADAL" clId="{DED7C7F2-9832-B644-B553-60643825F7C5}" dt="2023-11-13T19:11:36.699" v="64" actId="2696"/>
        <pc:sldMkLst>
          <pc:docMk/>
          <pc:sldMk cId="0" sldId="260"/>
        </pc:sldMkLst>
      </pc:sldChg>
      <pc:sldChg chg="del">
        <pc:chgData name="Steve Rodriguez (steprodr)" userId="38af0b31-28b2-4149-979c-00cd6911a6a0" providerId="ADAL" clId="{DED7C7F2-9832-B644-B553-60643825F7C5}" dt="2023-11-13T19:11:36.699" v="64" actId="2696"/>
        <pc:sldMkLst>
          <pc:docMk/>
          <pc:sldMk cId="0" sldId="261"/>
        </pc:sldMkLst>
      </pc:sldChg>
      <pc:sldChg chg="del">
        <pc:chgData name="Steve Rodriguez (steprodr)" userId="38af0b31-28b2-4149-979c-00cd6911a6a0" providerId="ADAL" clId="{DED7C7F2-9832-B644-B553-60643825F7C5}" dt="2023-11-13T19:12:16.246" v="195" actId="2696"/>
        <pc:sldMkLst>
          <pc:docMk/>
          <pc:sldMk cId="0" sldId="264"/>
        </pc:sldMkLst>
      </pc:sldChg>
      <pc:sldMasterChg chg="modSp mod modSldLayout">
        <pc:chgData name="Steve Rodriguez (steprodr)" userId="38af0b31-28b2-4149-979c-00cd6911a6a0" providerId="ADAL" clId="{DED7C7F2-9832-B644-B553-60643825F7C5}" dt="2023-11-13T19:09:56.608" v="54" actId="20577"/>
        <pc:sldMasterMkLst>
          <pc:docMk/>
          <pc:sldMasterMk cId="0" sldId="2147483648"/>
        </pc:sldMasterMkLst>
        <pc:spChg chg="mod">
          <ac:chgData name="Steve Rodriguez (steprodr)" userId="38af0b31-28b2-4149-979c-00cd6911a6a0" providerId="ADAL" clId="{DED7C7F2-9832-B644-B553-60643825F7C5}" dt="2023-11-13T19:09:56.608" v="54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Steve Rodriguez (steprodr)" userId="38af0b31-28b2-4149-979c-00cd6911a6a0" providerId="ADAL" clId="{DED7C7F2-9832-B644-B553-60643825F7C5}" dt="2023-11-13T19:09:22.969" v="48" actId="20577"/>
          <pc:sldLayoutMkLst>
            <pc:docMk/>
            <pc:sldMasterMk cId="0" sldId="2147483648"/>
            <pc:sldLayoutMk cId="0" sldId="2147483649"/>
          </pc:sldLayoutMkLst>
          <pc:spChg chg="mod">
            <ac:chgData name="Steve Rodriguez (steprodr)" userId="38af0b31-28b2-4149-979c-00cd6911a6a0" providerId="ADAL" clId="{DED7C7F2-9832-B644-B553-60643825F7C5}" dt="2023-11-13T19:09:22.969" v="48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  <pc:spChg chg="mod">
            <ac:chgData name="Steve Rodriguez (steprodr)" userId="38af0b31-28b2-4149-979c-00cd6911a6a0" providerId="ADAL" clId="{DED7C7F2-9832-B644-B553-60643825F7C5}" dt="2023-11-13T19:09:19.964" v="47" actId="20577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  <pc:spChg chg="add del mod">
            <ac:chgData name="Steve Rodriguez (steprodr)" userId="38af0b31-28b2-4149-979c-00cd6911a6a0" providerId="ADAL" clId="{DED7C7F2-9832-B644-B553-60643825F7C5}" dt="2023-11-13T19:09:08.767" v="21"/>
            <ac:spMkLst>
              <pc:docMk/>
              <pc:sldMasterMk cId="0" sldId="2147483648"/>
              <pc:sldLayoutMk cId="0" sldId="2147483649"/>
              <ac:spMk id="7" creationId="{64E6FA7D-9FB5-AF59-843C-A81420FDF010}"/>
            </ac:spMkLst>
          </pc:spChg>
          <pc:spChg chg="add del mod">
            <ac:chgData name="Steve Rodriguez (steprodr)" userId="38af0b31-28b2-4149-979c-00cd6911a6a0" providerId="ADAL" clId="{DED7C7F2-9832-B644-B553-60643825F7C5}" dt="2023-11-13T19:09:11.178" v="23"/>
            <ac:spMkLst>
              <pc:docMk/>
              <pc:sldMasterMk cId="0" sldId="2147483648"/>
              <pc:sldLayoutMk cId="0" sldId="2147483649"/>
              <ac:spMk id="8" creationId="{C75BB4FE-5044-CDC7-03A6-67A7E1BCEC96}"/>
            </ac:spMkLst>
          </pc:spChg>
        </pc:sldLayoutChg>
      </pc:sldMasterChg>
    </pc:docChg>
  </pc:docChgLst>
  <pc:docChgLst>
    <pc:chgData name="Steve Rodriguez (steprodr)" userId="38af0b31-28b2-4149-979c-00cd6911a6a0" providerId="ADAL" clId="{8CF860AE-6315-D14D-BF3F-8CF6371C6BBB}"/>
    <pc:docChg chg="modSld">
      <pc:chgData name="Steve Rodriguez (steprodr)" userId="38af0b31-28b2-4149-979c-00cd6911a6a0" providerId="ADAL" clId="{8CF860AE-6315-D14D-BF3F-8CF6371C6BBB}" dt="2023-09-22T17:18:03.617" v="26" actId="20577"/>
      <pc:docMkLst>
        <pc:docMk/>
      </pc:docMkLst>
      <pc:sldChg chg="modSp mod">
        <pc:chgData name="Steve Rodriguez (steprodr)" userId="38af0b31-28b2-4149-979c-00cd6911a6a0" providerId="ADAL" clId="{8CF860AE-6315-D14D-BF3F-8CF6371C6BBB}" dt="2023-09-22T17:18:03.617" v="26" actId="20577"/>
        <pc:sldMkLst>
          <pc:docMk/>
          <pc:sldMk cId="0" sldId="262"/>
        </pc:sldMkLst>
        <pc:spChg chg="mod">
          <ac:chgData name="Steve Rodriguez (steprodr)" userId="38af0b31-28b2-4149-979c-00cd6911a6a0" providerId="ADAL" clId="{8CF860AE-6315-D14D-BF3F-8CF6371C6BBB}" dt="2023-09-22T17:18:03.617" v="26" actId="20577"/>
          <ac:spMkLst>
            <pc:docMk/>
            <pc:sldMk cId="0" sldId="262"/>
            <ac:spMk id="921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802.11-23/2059r0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Rodriguez,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802.11-23/2059r0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Rodriguez,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Rodriguez,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Rodriguez,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Rodriguez,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Rodriguez,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Rodriguez,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802.11-17/2059r0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TGbi</a:t>
            </a:r>
            <a:r>
              <a:rPr lang="en-GB" dirty="0"/>
              <a:t> Epoch proposal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2023-10-28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420866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Define an epoch for when a client should change the Over The Air (OTA) MAC address that is being used.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Epoch Partitioning Idea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724400"/>
          </a:xfrm>
          <a:ln/>
        </p:spPr>
        <p:txBody>
          <a:bodyPr/>
          <a:lstStyle/>
          <a:p>
            <a:pPr algn="l" rtl="0" fontAlgn="base"/>
            <a:r>
              <a:rPr lang="en-US" sz="2000" b="1" i="0" u="none" strike="noStrike" dirty="0">
                <a:solidFill>
                  <a:srgbClr val="000000"/>
                </a:solidFill>
                <a:effectLst/>
              </a:rPr>
              <a:t>Partition time into epochs based on network trust*: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Fully Untrusted – Open/OWE – Rotate every 5 mins 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Semi Untrusted – PSK – Rotate every 10 mins. 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Trusted - 802.1X - Rotate every 10 mins – optional​ </a:t>
            </a: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(enabled if using IRM)</a:t>
            </a: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/>
              <a:t>Passpoint</a:t>
            </a:r>
            <a:r>
              <a:rPr lang="en-US" sz="1600" dirty="0"/>
              <a:t> treated as Fully Untrusted</a:t>
            </a:r>
            <a:endParaRPr lang="en-US" sz="1600" b="0" i="0" u="none" strike="noStrike" dirty="0">
              <a:solidFill>
                <a:srgbClr val="000000"/>
              </a:solidFill>
              <a:effectLst/>
            </a:endParaRPr>
          </a:p>
          <a:p>
            <a:pPr marL="0" indent="0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By defining epoch</a:t>
            </a:r>
            <a:r>
              <a:rPr lang="en-US" sz="2000" b="0" dirty="0"/>
              <a:t>s 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based on association duration, both the AP STA and non-AP STA will know when they should rotate to the new IRM​, calculation could happen anytime during the current epoch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This a</a:t>
            </a:r>
            <a:r>
              <a:rPr lang="en-US" sz="2000" b="0" dirty="0"/>
              <a:t>llows for a dynamic approach as not all non-AP STA will rotate at the same time, making it more difficult for an eavesdropper to know a rotation happened vs STA joining/leaving</a:t>
            </a:r>
          </a:p>
          <a:p>
            <a:pPr algn="l" rtl="0" fontAlgn="base"/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*non-AP STA can override the default network type in the supplicant configuration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Update/Sunset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Announce time – Tell AP-STA when we will start to use new IRM – sent in a protected frame​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	e.g. in 1 minute STA will use new IRM​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Once announce time has elapsed, Sunset timer starts.​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Sunset timer – DTIM period * 5​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	</a:t>
            </a:r>
            <a:r>
              <a:rPr lang="en-US" sz="2000" b="0" dirty="0"/>
              <a:t>Fra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mes in the queue </a:t>
            </a:r>
            <a:r>
              <a:rPr lang="en-US" sz="2000" b="0" dirty="0"/>
              <a:t>should still be transmitted during the Sunset period</a:t>
            </a:r>
          </a:p>
          <a:p>
            <a:pPr algn="l" rtl="0" fontAlgn="base"/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	Old mac shall not respond and AP shall not forward packets for old IRM once Sunset timer has elapsed.</a:t>
            </a:r>
          </a:p>
          <a:p>
            <a:pPr algn="l" rtl="0" fontAlgn="base"/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/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40E8D7B-C896-1F41-B5AD-F29246588327}" vid="{7DA7B216-EDBA-FF47-9FA5-1C89328F299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</TotalTime>
  <Words>334</Words>
  <Application>Microsoft Macintosh PowerPoint</Application>
  <PresentationFormat>Widescreen</PresentationFormat>
  <Paragraphs>50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Microsoft Word 97 - 2004 Document</vt:lpstr>
      <vt:lpstr>TGbi Epoch proposal</vt:lpstr>
      <vt:lpstr>Abstract</vt:lpstr>
      <vt:lpstr>Epoch Partitioning Idea</vt:lpstr>
      <vt:lpstr>Update/Sunset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Stephen Rodriguez</dc:creator>
  <cp:lastModifiedBy>Stephen Rodriguez</cp:lastModifiedBy>
  <cp:revision>1</cp:revision>
  <cp:lastPrinted>1601-01-01T00:00:00Z</cp:lastPrinted>
  <dcterms:created xsi:type="dcterms:W3CDTF">2023-09-21T17:37:22Z</dcterms:created>
  <dcterms:modified xsi:type="dcterms:W3CDTF">2023-11-13T19:12:22Z</dcterms:modified>
</cp:coreProperties>
</file>