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67" r:id="rId4"/>
    <p:sldId id="268" r:id="rId5"/>
    <p:sldId id="269" r:id="rId6"/>
    <p:sldId id="27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E9EF503D-BFF4-A3EB-8B47-3BF6583FB935}" name="Das, Dibakar" initials="DD" userId="S::dibakar.das@intel.com::5555b401-5ad5-4206-a20e-01f22605f8f6" providerId="AD"/>
  <p188:author id="{FFFCF362-E410-225C-DF11-CD03DB4468AE}" name="Cariou, Laurent" initials="CL" userId="S::laurent.cariou@intel.com::4453f93f-2ed2-46e8-bb8c-3237fbfdd4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61" d="100"/>
          <a:sy n="161" d="100"/>
        </p:scale>
        <p:origin x="260" y="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03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F2FEDAC5-1CEC-4ADB-996A-D6268B6FD1BB}"/>
    <pc:docChg chg="modMainMaster">
      <pc:chgData name="Akhmetov, Dmitry" userId="1d39d2a1-c911-49c8-99e8-36840f8b699a" providerId="ADAL" clId="{F2FEDAC5-1CEC-4ADB-996A-D6268B6FD1BB}" dt="2024-01-17T07:37:16.652" v="1" actId="20577"/>
      <pc:docMkLst>
        <pc:docMk/>
      </pc:docMkLst>
      <pc:sldMasterChg chg="modSp mod">
        <pc:chgData name="Akhmetov, Dmitry" userId="1d39d2a1-c911-49c8-99e8-36840f8b699a" providerId="ADAL" clId="{F2FEDAC5-1CEC-4ADB-996A-D6268B6FD1BB}" dt="2024-01-17T07:37:16.652" v="1" actId="20577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F2FEDAC5-1CEC-4ADB-996A-D6268B6FD1BB}" dt="2024-01-17T07:37:16.65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CF-end cases maybe rare but could be handled by having STA-2 send some frame to STA-1..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0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6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Das, Dibakar, Intel.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7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Initial Control / Response Control frame </a:t>
            </a:r>
            <a:br>
              <a:rPr lang="en-GB" dirty="0"/>
            </a:br>
            <a:r>
              <a:rPr lang="en-GB" dirty="0"/>
              <a:t>transmission rules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36274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906180"/>
              </p:ext>
            </p:extLst>
          </p:nvPr>
        </p:nvGraphicFramePr>
        <p:xfrm>
          <a:off x="1030023" y="3262585"/>
          <a:ext cx="102314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0254" imgH="2544025" progId="Word.Document.8">
                  <p:embed/>
                </p:oleObj>
              </mc:Choice>
              <mc:Fallback>
                <p:oleObj name="Document" r:id="rId3" imgW="10450254" imgH="25440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023" y="3262585"/>
                        <a:ext cx="102314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5159" y="24402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6CDF3-B755-17AA-F939-411D3E3F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3C58C-4183-057B-6632-A3C0D4E0C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4630"/>
            <a:ext cx="10361084" cy="44397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Control frames (e.g., RTS or MU-RTS) serve to poll for a STA’s presence  before the actual data frame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Roughly, a STA responds with a CTS if NAV is not set and it receives the RTS or MU-RTS.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absence of CTS does not prevent the ICF transmitter to attempt initiating more TXOPs.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Increases BO count at the initiator STA with repeated failures =&gt; increased latency, more power etc. 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Creates unnecessary interference to medium for other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Clearly, having some rules for ICF transmitter to regulate its transmissions would improve network efficiency.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E2DBC-1D1F-C433-FF83-96CA795A6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EB54-7BA2-9C10-5450-4E7818340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B06ECB-39D8-0459-FD1B-8BBEE8FA2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41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7D32-629D-742A-6ADB-A4F8ECE3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21E95-0CBD-2527-8415-9A2AA8DC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After experiences an ICF failure to STA-2, a STA-1 limits the number of future ICF transmissions to STA-2 for a certain timer duration (e.g., max PPDU length or max PPDU length/2).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STA-1 is AP, then it may still transmit to other non-AP STAs during this time following baseline channel access rules.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STA-1 resumes regular channel access rules after receiving any valid PPDU from STA-2 since that indicates STA-2 is available.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Since  UL transmissions are typically less frequent, may consider different timer duration rules for UL and DL.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Note: the rules then are similar to </a:t>
            </a:r>
            <a:r>
              <a:rPr lang="en-US" err="1"/>
              <a:t>medsync</a:t>
            </a:r>
            <a:r>
              <a:rPr lang="en-US"/>
              <a:t> rules defined for EMLSR and NSTR in 11be and we may also consider just reusing/updating those rules.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A0C89-19DF-1B2F-593B-C99CB3CE9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A411A-A65E-A6F8-5C79-08FAB03706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50472-C8FD-E0DC-E017-40F6FE9E5A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12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58A2-B885-DD61-42E3-D9E42CE0E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2554"/>
          </a:xfrm>
        </p:spPr>
        <p:txBody>
          <a:bodyPr/>
          <a:lstStyle/>
          <a:p>
            <a:r>
              <a:rPr lang="en-US"/>
              <a:t>Proposal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7587B-DA2A-8F0B-ACDC-810A32F2E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52212"/>
            <a:ext cx="10361084" cy="30716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the case when the STA-2 successfully receives the ICF but is unable to respond in baseline because NAV is set, we can allow the STA-2 to send a short Control frame in response that signals the remaining NAV duration.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similar exceptions to short frames are there for 11ax TF transmissions. 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is then similar to DTS  frame transmission in DMG and the short Control frame may have a similar design</a:t>
            </a:r>
            <a:r>
              <a:rPr lang="en-US" sz="1200" dirty="0"/>
              <a:t>.</a:t>
            </a:r>
            <a:endParaRPr lang="en-US" sz="1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Any third-party STA that receives the short Ctrl frame would not set its NAV from this frame (e.g., set any Duration field to zero).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The design can be well aligned with other proposals about STAs unavailability due to any types of </a:t>
            </a:r>
            <a:r>
              <a:rPr lang="en-US" sz="1600" dirty="0" err="1">
                <a:cs typeface="Times New Roman"/>
              </a:rPr>
              <a:t>coex</a:t>
            </a:r>
            <a:r>
              <a:rPr lang="en-US" sz="1600" dirty="0">
                <a:cs typeface="Times New Roman"/>
              </a:rPr>
              <a:t>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Times New Roman"/>
            </a:endParaRPr>
          </a:p>
          <a:p>
            <a:pPr marL="0" indent="0"/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0ECEA-B79E-78CB-3B49-F6AB3C0B18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B693-8CD6-55CF-B1A1-5BC74F08C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1034A3-D3DE-0F29-4111-34824CFFE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7AF3761-84E8-A201-F2C2-81D2D948B5FA}"/>
              </a:ext>
            </a:extLst>
          </p:cNvPr>
          <p:cNvGrpSpPr/>
          <p:nvPr/>
        </p:nvGrpSpPr>
        <p:grpSpPr>
          <a:xfrm>
            <a:off x="1094271" y="4274877"/>
            <a:ext cx="9753601" cy="2077920"/>
            <a:chOff x="838199" y="3720384"/>
            <a:chExt cx="9753601" cy="245181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D6F1CF-3A7B-87A4-E98F-2634E25A82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600" y="4343400"/>
              <a:ext cx="9220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36CBE7F-8FE6-30D7-FC9C-84F1965C3D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600" y="5257800"/>
              <a:ext cx="92202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3AFEC-37D4-9A1E-F69D-E9D0ECC13AD1}"/>
                </a:ext>
              </a:extLst>
            </p:cNvPr>
            <p:cNvSpPr txBox="1"/>
            <p:nvPr/>
          </p:nvSpPr>
          <p:spPr>
            <a:xfrm>
              <a:off x="838199" y="3881736"/>
              <a:ext cx="998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STA-1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2EA95A3-5E7D-2383-9F9C-C9FDA4857733}"/>
                </a:ext>
              </a:extLst>
            </p:cNvPr>
            <p:cNvSpPr txBox="1"/>
            <p:nvPr/>
          </p:nvSpPr>
          <p:spPr>
            <a:xfrm>
              <a:off x="872392" y="4742449"/>
              <a:ext cx="998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STA-2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42CC1E5-69F3-FA28-2DD3-2142AD1D80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1599" y="5710534"/>
              <a:ext cx="819058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9B9B21-F8AF-FD77-7CC3-0256E8D3E745}"/>
                </a:ext>
              </a:extLst>
            </p:cNvPr>
            <p:cNvSpPr txBox="1"/>
            <p:nvPr/>
          </p:nvSpPr>
          <p:spPr>
            <a:xfrm>
              <a:off x="3428981" y="5710534"/>
              <a:ext cx="24150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NAV set at STA-2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64C5E93-F601-360E-88EE-A9BE0D8D8B6F}"/>
                </a:ext>
              </a:extLst>
            </p:cNvPr>
            <p:cNvSpPr/>
            <p:nvPr/>
          </p:nvSpPr>
          <p:spPr bwMode="auto">
            <a:xfrm>
              <a:off x="2647804" y="3757066"/>
              <a:ext cx="838200" cy="60959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ICF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0456DEC-7257-C920-6D93-D07740C3ED77}"/>
                </a:ext>
              </a:extLst>
            </p:cNvPr>
            <p:cNvSpPr/>
            <p:nvPr/>
          </p:nvSpPr>
          <p:spPr bwMode="auto">
            <a:xfrm>
              <a:off x="3685209" y="4464084"/>
              <a:ext cx="1902628" cy="7885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/>
                <a:t>RCF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(busy, be back in X ms)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F548F06-A246-2A61-FC5D-F07B7E96DE23}"/>
                </a:ext>
              </a:extLst>
            </p:cNvPr>
            <p:cNvSpPr/>
            <p:nvPr/>
          </p:nvSpPr>
          <p:spPr bwMode="auto">
            <a:xfrm>
              <a:off x="9726227" y="3720384"/>
              <a:ext cx="838200" cy="60959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/>
                <a:t>ICF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B7C6A2-21FA-F4F7-D261-A10C948DFBEB}"/>
              </a:ext>
            </a:extLst>
          </p:cNvPr>
          <p:cNvCxnSpPr>
            <a:cxnSpLocks/>
          </p:cNvCxnSpPr>
          <p:nvPr/>
        </p:nvCxnSpPr>
        <p:spPr bwMode="auto">
          <a:xfrm>
            <a:off x="9865399" y="4118138"/>
            <a:ext cx="0" cy="2231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2E80CB6-AEE5-0C38-357D-9E3384F54FB7}"/>
              </a:ext>
            </a:extLst>
          </p:cNvPr>
          <p:cNvCxnSpPr>
            <a:cxnSpLocks/>
          </p:cNvCxnSpPr>
          <p:nvPr/>
        </p:nvCxnSpPr>
        <p:spPr bwMode="auto">
          <a:xfrm>
            <a:off x="6081665" y="5233706"/>
            <a:ext cx="37181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C488378-9192-23FE-4C33-BF32A3A2E68D}"/>
              </a:ext>
            </a:extLst>
          </p:cNvPr>
          <p:cNvSpPr txBox="1"/>
          <p:nvPr/>
        </p:nvSpPr>
        <p:spPr>
          <a:xfrm>
            <a:off x="7458695" y="4888811"/>
            <a:ext cx="76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X ms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B9AB03-E1F2-77EA-FDEB-3AA1F5800CD3}"/>
              </a:ext>
            </a:extLst>
          </p:cNvPr>
          <p:cNvSpPr/>
          <p:nvPr/>
        </p:nvSpPr>
        <p:spPr bwMode="auto">
          <a:xfrm>
            <a:off x="7233544" y="4274877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4B285B-303F-05CA-F356-7F8A7CFA0BED}"/>
              </a:ext>
            </a:extLst>
          </p:cNvPr>
          <p:cNvSpPr/>
          <p:nvPr/>
        </p:nvSpPr>
        <p:spPr bwMode="auto">
          <a:xfrm>
            <a:off x="8673009" y="4284363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3C3245-60F8-BFA7-03B2-EF30713F6794}"/>
              </a:ext>
            </a:extLst>
          </p:cNvPr>
          <p:cNvSpPr/>
          <p:nvPr/>
        </p:nvSpPr>
        <p:spPr bwMode="auto">
          <a:xfrm>
            <a:off x="6072942" y="4277071"/>
            <a:ext cx="838200" cy="5166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9F65C5-E103-1A15-A9F9-6464C731DBA5}"/>
              </a:ext>
            </a:extLst>
          </p:cNvPr>
          <p:cNvCxnSpPr/>
          <p:nvPr/>
        </p:nvCxnSpPr>
        <p:spPr bwMode="auto">
          <a:xfrm flipV="1">
            <a:off x="6492042" y="3805382"/>
            <a:ext cx="1044831" cy="3127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000664-022C-EDA4-DBA5-7984D466765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891063" y="3801384"/>
            <a:ext cx="1201046" cy="4316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E1184F-107F-7E68-78EF-38A04C6DC51C}"/>
              </a:ext>
            </a:extLst>
          </p:cNvPr>
          <p:cNvCxnSpPr>
            <a:cxnSpLocks/>
          </p:cNvCxnSpPr>
          <p:nvPr/>
        </p:nvCxnSpPr>
        <p:spPr bwMode="auto">
          <a:xfrm flipV="1">
            <a:off x="7665406" y="3801384"/>
            <a:ext cx="0" cy="4376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EF9AF09-94B2-DA0C-7DBF-159F101F5DE8}"/>
              </a:ext>
            </a:extLst>
          </p:cNvPr>
          <p:cNvSpPr txBox="1"/>
          <p:nvPr/>
        </p:nvSpPr>
        <p:spPr>
          <a:xfrm>
            <a:off x="6879681" y="3455734"/>
            <a:ext cx="202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Will not be sent</a:t>
            </a:r>
          </a:p>
        </p:txBody>
      </p:sp>
    </p:spTree>
    <p:extLst>
      <p:ext uri="{BB962C8B-B14F-4D97-AF65-F5344CB8AC3E}">
        <p14:creationId xmlns:p14="http://schemas.microsoft.com/office/powerpoint/2010/main" val="371086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E18A-C715-7175-A3D8-542819E4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RTS retransmission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173AF-AE15-696C-7470-D0E49F927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27486"/>
            <a:ext cx="6229356" cy="31795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plot of ratio of CTS misses per transmitted RTS as function of traffic load in network corresponding to events where NAV will be set at intended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STA-1 generates a packet for STA-2 on average every 2ms and attempts to initiate a TXOP with an RTS.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third party STA-3, hidden to STA-1, is receiving some traffic which causes STA-3 to often set NAV around STA-2.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It shows that as the traffic load at STA-3 increases, there is significant number of occurrences where a single event of NAV being set at STA-2 would cause repeated RTS failures at STA-1.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857CD-C05E-F822-D105-9F97AA6D7A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948C-302F-63BF-0B88-866CABC2EC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C9406B-4F95-8ED8-C756-6E0638E268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Graphic 47">
            <a:extLst>
              <a:ext uri="{FF2B5EF4-FFF2-40B4-BE49-F238E27FC236}">
                <a16:creationId xmlns:a16="http://schemas.microsoft.com/office/drawing/2014/main" id="{F42B54D1-3DA7-D304-7B69-DA5138E0C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5521" y="1922868"/>
            <a:ext cx="4511040" cy="33832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94B0DD-E9A8-3994-295E-0A971DEFADEF}"/>
              </a:ext>
            </a:extLst>
          </p:cNvPr>
          <p:cNvSpPr/>
          <p:nvPr/>
        </p:nvSpPr>
        <p:spPr bwMode="auto">
          <a:xfrm>
            <a:off x="4242080" y="5181600"/>
            <a:ext cx="914400" cy="91439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754560-89C5-9BDD-295F-8AEBA4FD6E29}"/>
              </a:ext>
            </a:extLst>
          </p:cNvPr>
          <p:cNvSpPr/>
          <p:nvPr/>
        </p:nvSpPr>
        <p:spPr bwMode="auto">
          <a:xfrm>
            <a:off x="2766290" y="5181600"/>
            <a:ext cx="914400" cy="91439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55DD0D-A8AD-D7BF-E7A7-673BCF55848A}"/>
              </a:ext>
            </a:extLst>
          </p:cNvPr>
          <p:cNvSpPr/>
          <p:nvPr/>
        </p:nvSpPr>
        <p:spPr bwMode="auto">
          <a:xfrm>
            <a:off x="7035521" y="5181600"/>
            <a:ext cx="914400" cy="91439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D563CC-4BAF-76AA-AF39-E5160AA30819}"/>
              </a:ext>
            </a:extLst>
          </p:cNvPr>
          <p:cNvSpPr/>
          <p:nvPr/>
        </p:nvSpPr>
        <p:spPr bwMode="auto">
          <a:xfrm>
            <a:off x="457201" y="5111606"/>
            <a:ext cx="1205344" cy="914399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 source of data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3F816F8-214F-2DA7-994A-A863723F7462}"/>
              </a:ext>
            </a:extLst>
          </p:cNvPr>
          <p:cNvSpPr/>
          <p:nvPr/>
        </p:nvSpPr>
        <p:spPr bwMode="auto">
          <a:xfrm>
            <a:off x="1828801" y="5477164"/>
            <a:ext cx="812799" cy="267854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61F9E33-02B3-0768-9613-611F6E84DCA9}"/>
              </a:ext>
            </a:extLst>
          </p:cNvPr>
          <p:cNvSpPr/>
          <p:nvPr/>
        </p:nvSpPr>
        <p:spPr bwMode="auto">
          <a:xfrm>
            <a:off x="110837" y="4682836"/>
            <a:ext cx="5264728" cy="179257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B90620-4986-EA79-F64A-4659D97C8DC9}"/>
              </a:ext>
            </a:extLst>
          </p:cNvPr>
          <p:cNvCxnSpPr/>
          <p:nvPr/>
        </p:nvCxnSpPr>
        <p:spPr bwMode="auto">
          <a:xfrm flipH="1">
            <a:off x="5504873" y="5615709"/>
            <a:ext cx="13300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0468594-216D-961C-1118-DE364762196D}"/>
              </a:ext>
            </a:extLst>
          </p:cNvPr>
          <p:cNvSpPr txBox="1"/>
          <p:nvPr/>
        </p:nvSpPr>
        <p:spPr>
          <a:xfrm>
            <a:off x="5626970" y="5277858"/>
            <a:ext cx="1265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 frame every 2 ms</a:t>
            </a:r>
          </a:p>
        </p:txBody>
      </p:sp>
    </p:spTree>
    <p:extLst>
      <p:ext uri="{BB962C8B-B14F-4D97-AF65-F5344CB8AC3E}">
        <p14:creationId xmlns:p14="http://schemas.microsoft.com/office/powerpoint/2010/main" val="38976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BEBF2-7B55-B68D-2B7E-6204400A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73451"/>
            <a:ext cx="10361084" cy="675637"/>
          </a:xfrm>
        </p:spPr>
        <p:txBody>
          <a:bodyPr/>
          <a:lstStyle/>
          <a:p>
            <a:r>
              <a:rPr lang="en-US" dirty="0"/>
              <a:t>Preliminary simulation results for DTS-like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71362-720C-D370-A617-EB0A79C50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1" y="1307383"/>
            <a:ext cx="6147356" cy="51011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NAV is set from CTS (i.e.  traffic sink is nearby)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both sides do not support DTS, the per link throughput is 24.2Mbps vs 18.9Mbps = 42.1.6 total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both sides support DTS, the per link throughput is 20.1Mbps vs 20.3Mbps = 40.4 total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orange is legacy and blue support DTS, the per link throughput is 20.2Mbps vs 20.4Mbps = 40.6 total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Average </a:t>
            </a:r>
            <a:r>
              <a:rPr lang="en-US" sz="1200" dirty="0" err="1"/>
              <a:t>Cw</a:t>
            </a:r>
            <a:r>
              <a:rPr lang="en-US" sz="1200" dirty="0"/>
              <a:t> size @ RTS sender vs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Both do not support 35 vs 59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Both support: 19 vs 19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Only one support: 30 vs 20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NAV is set from RTS (i.e. traffic source is nearby)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both sides do not support DTS, the per link throughput is 53.7 Mbps vs 7.6Mbps = 61.4 total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both sides support DTS, the per link throughput is 51.1 vs 9.1 = 61.2 total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Average </a:t>
            </a:r>
            <a:r>
              <a:rPr lang="en-US" sz="1200" dirty="0" err="1"/>
              <a:t>Cw</a:t>
            </a:r>
            <a:r>
              <a:rPr lang="en-US" sz="1200" dirty="0"/>
              <a:t> size @ RTS sender vs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Both do not support 16 vs 154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Both support: 16 vs 61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57200" lvl="1" indent="0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57E50-5B8C-C23F-5506-02C4D0775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DDEF1-BF87-18E5-3320-2B22D09D72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514CCD-965C-57B7-7FEE-118B46A126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14CCAE-9582-5B21-903E-2D4E34495DBF}"/>
              </a:ext>
            </a:extLst>
          </p:cNvPr>
          <p:cNvGrpSpPr/>
          <p:nvPr/>
        </p:nvGrpSpPr>
        <p:grpSpPr>
          <a:xfrm>
            <a:off x="6498167" y="1343917"/>
            <a:ext cx="5624948" cy="1006311"/>
            <a:chOff x="1879029" y="1700550"/>
            <a:chExt cx="6967790" cy="179257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D9AE577-6A69-616C-E6A6-28F38F81CFBF}"/>
                </a:ext>
              </a:extLst>
            </p:cNvPr>
            <p:cNvSpPr/>
            <p:nvPr/>
          </p:nvSpPr>
          <p:spPr bwMode="auto">
            <a:xfrm>
              <a:off x="6189551" y="2188310"/>
              <a:ext cx="1054512" cy="91440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07EFEED-C7A1-FA82-D692-6381AC677A07}"/>
                </a:ext>
              </a:extLst>
            </p:cNvPr>
            <p:cNvSpPr/>
            <p:nvPr/>
          </p:nvSpPr>
          <p:spPr bwMode="auto">
            <a:xfrm>
              <a:off x="4350316" y="2199313"/>
              <a:ext cx="1659956" cy="9144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CTS responder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6D5C72E-7346-2C62-58EE-3257962BBADA}"/>
                </a:ext>
              </a:extLst>
            </p:cNvPr>
            <p:cNvSpPr/>
            <p:nvPr/>
          </p:nvSpPr>
          <p:spPr bwMode="auto">
            <a:xfrm>
              <a:off x="7792307" y="2173496"/>
              <a:ext cx="1054512" cy="91439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F64995-8362-A288-332E-966E647FC661}"/>
                </a:ext>
              </a:extLst>
            </p:cNvPr>
            <p:cNvSpPr/>
            <p:nvPr/>
          </p:nvSpPr>
          <p:spPr bwMode="auto">
            <a:xfrm>
              <a:off x="2084253" y="2129320"/>
              <a:ext cx="1574002" cy="9144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RTS sender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0D8B004E-D24D-5053-9719-1EF4C1DAF6EF}"/>
                </a:ext>
              </a:extLst>
            </p:cNvPr>
            <p:cNvSpPr/>
            <p:nvPr/>
          </p:nvSpPr>
          <p:spPr bwMode="auto">
            <a:xfrm>
              <a:off x="3698594" y="2490626"/>
              <a:ext cx="588792" cy="270732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D93015F-9ABC-A1E6-AB3A-BCDFAF2E3606}"/>
                </a:ext>
              </a:extLst>
            </p:cNvPr>
            <p:cNvSpPr/>
            <p:nvPr/>
          </p:nvSpPr>
          <p:spPr bwMode="auto">
            <a:xfrm>
              <a:off x="1879029" y="1700550"/>
              <a:ext cx="5264728" cy="179257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8EA5432-919F-CFBB-FCCD-3ABBAF28210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273065" y="2633423"/>
              <a:ext cx="491656" cy="120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ED7D891-A8DF-314C-D0AD-F699BDFDC600}"/>
              </a:ext>
            </a:extLst>
          </p:cNvPr>
          <p:cNvGrpSpPr/>
          <p:nvPr/>
        </p:nvGrpSpPr>
        <p:grpSpPr>
          <a:xfrm>
            <a:off x="6498167" y="3891283"/>
            <a:ext cx="5434034" cy="1006311"/>
            <a:chOff x="1879029" y="1700550"/>
            <a:chExt cx="7033870" cy="179257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F9ACAD9-8F93-86C8-7EC5-DC74F12424BF}"/>
                </a:ext>
              </a:extLst>
            </p:cNvPr>
            <p:cNvSpPr/>
            <p:nvPr/>
          </p:nvSpPr>
          <p:spPr bwMode="auto">
            <a:xfrm>
              <a:off x="6192232" y="2188310"/>
              <a:ext cx="1077080" cy="914401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36EAA15-B657-D92C-BF39-D9625F6B5F23}"/>
                </a:ext>
              </a:extLst>
            </p:cNvPr>
            <p:cNvSpPr/>
            <p:nvPr/>
          </p:nvSpPr>
          <p:spPr bwMode="auto">
            <a:xfrm>
              <a:off x="4350316" y="2199313"/>
              <a:ext cx="1778986" cy="914401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RTS sender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BAF9A0B-F5AC-A0C9-4CA8-9B533670AAEE}"/>
                </a:ext>
              </a:extLst>
            </p:cNvPr>
            <p:cNvSpPr/>
            <p:nvPr/>
          </p:nvSpPr>
          <p:spPr bwMode="auto">
            <a:xfrm>
              <a:off x="7835818" y="2168794"/>
              <a:ext cx="1077081" cy="91439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1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7CA1561-D324-FFC8-F346-9A8C41E7B1A2}"/>
                </a:ext>
              </a:extLst>
            </p:cNvPr>
            <p:cNvSpPr/>
            <p:nvPr/>
          </p:nvSpPr>
          <p:spPr bwMode="auto">
            <a:xfrm>
              <a:off x="2084253" y="2129320"/>
              <a:ext cx="1574002" cy="9144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CTS responder</a:t>
              </a:r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id="{10B01249-58AC-5D66-D434-298D912BF6AF}"/>
                </a:ext>
              </a:extLst>
            </p:cNvPr>
            <p:cNvSpPr/>
            <p:nvPr/>
          </p:nvSpPr>
          <p:spPr bwMode="auto">
            <a:xfrm rot="10800000">
              <a:off x="3698594" y="2490626"/>
              <a:ext cx="588792" cy="270733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6C6B1EF-095A-F5E3-660E-D36292AF5DA8}"/>
                </a:ext>
              </a:extLst>
            </p:cNvPr>
            <p:cNvSpPr/>
            <p:nvPr/>
          </p:nvSpPr>
          <p:spPr bwMode="auto">
            <a:xfrm>
              <a:off x="1879029" y="1700550"/>
              <a:ext cx="5264728" cy="179257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FAAF758-1BC9-B2C9-429C-0FCA695AF8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273065" y="2633423"/>
              <a:ext cx="5240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9CBD4C0-4737-BC33-C87F-755FCB8CC28E}"/>
              </a:ext>
            </a:extLst>
          </p:cNvPr>
          <p:cNvGrpSpPr/>
          <p:nvPr/>
        </p:nvGrpSpPr>
        <p:grpSpPr>
          <a:xfrm>
            <a:off x="8979365" y="2180645"/>
            <a:ext cx="1424762" cy="468924"/>
            <a:chOff x="4854398" y="2538529"/>
            <a:chExt cx="1424762" cy="468924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6D17949-8F26-AF82-2C8F-39FD23A24489}"/>
                </a:ext>
              </a:extLst>
            </p:cNvPr>
            <p:cNvCxnSpPr/>
            <p:nvPr/>
          </p:nvCxnSpPr>
          <p:spPr bwMode="auto">
            <a:xfrm>
              <a:off x="4854398" y="2595445"/>
              <a:ext cx="0" cy="4062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D7BBE42-2984-F511-8148-B106177816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4398" y="3007453"/>
              <a:ext cx="142476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4ABC61-4C64-6B40-42C1-EB6E0D122A63}"/>
                </a:ext>
              </a:extLst>
            </p:cNvPr>
            <p:cNvCxnSpPr/>
            <p:nvPr/>
          </p:nvCxnSpPr>
          <p:spPr bwMode="auto">
            <a:xfrm flipV="1">
              <a:off x="6279160" y="2538529"/>
              <a:ext cx="0" cy="4598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299BA6A-CF93-1DAA-1133-1F834C4C4B9E}"/>
              </a:ext>
            </a:extLst>
          </p:cNvPr>
          <p:cNvGrpSpPr/>
          <p:nvPr/>
        </p:nvGrpSpPr>
        <p:grpSpPr>
          <a:xfrm>
            <a:off x="8720672" y="4702487"/>
            <a:ext cx="1424762" cy="468924"/>
            <a:chOff x="4854398" y="2538529"/>
            <a:chExt cx="1424762" cy="468924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1DFF544-4E11-D8DA-B112-A1BE75476D67}"/>
                </a:ext>
              </a:extLst>
            </p:cNvPr>
            <p:cNvCxnSpPr/>
            <p:nvPr/>
          </p:nvCxnSpPr>
          <p:spPr bwMode="auto">
            <a:xfrm>
              <a:off x="4854398" y="2595445"/>
              <a:ext cx="0" cy="4062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466E881-6596-9918-29E8-F4B39CEE6D4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4398" y="3007453"/>
              <a:ext cx="142476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B8A123E-1379-1F54-57B5-A6EABDA019B8}"/>
                </a:ext>
              </a:extLst>
            </p:cNvPr>
            <p:cNvCxnSpPr/>
            <p:nvPr/>
          </p:nvCxnSpPr>
          <p:spPr bwMode="auto">
            <a:xfrm flipV="1">
              <a:off x="6279160" y="2538529"/>
              <a:ext cx="0" cy="4598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5DECCA18-E6D2-1C74-0043-B445C09484B5}"/>
              </a:ext>
            </a:extLst>
          </p:cNvPr>
          <p:cNvSpPr txBox="1"/>
          <p:nvPr/>
        </p:nvSpPr>
        <p:spPr>
          <a:xfrm>
            <a:off x="8932099" y="2297490"/>
            <a:ext cx="1597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 set from CTS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A4084C-4101-85FF-6549-DF6BC15AF88D}"/>
              </a:ext>
            </a:extLst>
          </p:cNvPr>
          <p:cNvSpPr txBox="1"/>
          <p:nvPr/>
        </p:nvSpPr>
        <p:spPr>
          <a:xfrm>
            <a:off x="8643047" y="4828859"/>
            <a:ext cx="1597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 set from RTS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80B66BD1-C771-07CA-0F01-4CCB1419B848}"/>
              </a:ext>
            </a:extLst>
          </p:cNvPr>
          <p:cNvSpPr txBox="1">
            <a:spLocks/>
          </p:cNvSpPr>
          <p:nvPr/>
        </p:nvSpPr>
        <p:spPr bwMode="auto">
          <a:xfrm>
            <a:off x="7472293" y="2823622"/>
            <a:ext cx="4533906" cy="8286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2x2x20, MCS3; full buffer;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STA1 hidden from RTS sender/CTS responder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05CDF95-AA53-6A55-0504-A08155C8265C}"/>
              </a:ext>
            </a:extLst>
          </p:cNvPr>
          <p:cNvSpPr txBox="1"/>
          <p:nvPr/>
        </p:nvSpPr>
        <p:spPr>
          <a:xfrm>
            <a:off x="639044" y="5747052"/>
            <a:ext cx="109117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If STA1 is hidden from RTS sender, it may have difficulties reaching STA2 which may not be responding to STA1 due to either NAV set or medium busy. In such a case DTS would increase chances for STA1 for medium access</a:t>
            </a:r>
          </a:p>
        </p:txBody>
      </p:sp>
    </p:spTree>
    <p:extLst>
      <p:ext uri="{BB962C8B-B14F-4D97-AF65-F5344CB8AC3E}">
        <p14:creationId xmlns:p14="http://schemas.microsoft.com/office/powerpoint/2010/main" val="134629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307</TotalTime>
  <Words>911</Words>
  <Application>Microsoft Office PowerPoint</Application>
  <PresentationFormat>Widescreen</PresentationFormat>
  <Paragraphs>104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Initial Control / Response Control frame  transmission rules</vt:lpstr>
      <vt:lpstr>Introduction</vt:lpstr>
      <vt:lpstr>Proposal </vt:lpstr>
      <vt:lpstr>Proposal (contd.)</vt:lpstr>
      <vt:lpstr>Evaluation of RTS retransmission events</vt:lpstr>
      <vt:lpstr>Preliminary simulation results for DTS-like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/>
  <cp:lastModifiedBy>Akhmetov, Dmitry</cp:lastModifiedBy>
  <cp:revision>29</cp:revision>
  <cp:lastPrinted>1601-01-01T00:00:00Z</cp:lastPrinted>
  <dcterms:created xsi:type="dcterms:W3CDTF">2023-10-31T12:16:38Z</dcterms:created>
  <dcterms:modified xsi:type="dcterms:W3CDTF">2024-01-17T07:37:19Z</dcterms:modified>
  <cp:category>Name, Affiliation</cp:category>
</cp:coreProperties>
</file>