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67" r:id="rId4"/>
    <p:sldId id="268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E9EF503D-BFF4-A3EB-8B47-3BF6583FB935}" name="Das, Dibakar" initials="DD" userId="S::dibakar.das@intel.com::5555b401-5ad5-4206-a20e-01f22605f8f6" providerId="AD"/>
  <p188:author id="{FFFCF362-E410-225C-DF11-CD03DB4468AE}" name="Cariou, Laurent" initials="CL" userId="S::laurent.cariou@intel.com::4453f93f-2ed2-46e8-bb8c-3237fbfdd4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38700-0E11-4626-959E-696802774FB8}" v="17" dt="2023-11-13T18:40:51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03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metov, Dmitry" userId="1d39d2a1-c911-49c8-99e8-36840f8b699a" providerId="ADAL" clId="{77238700-0E11-4626-959E-696802774FB8}"/>
    <pc:docChg chg="undo custSel modSld modMainMaster modNotesMaster">
      <pc:chgData name="Akhmetov, Dmitry" userId="1d39d2a1-c911-49c8-99e8-36840f8b699a" providerId="ADAL" clId="{77238700-0E11-4626-959E-696802774FB8}" dt="2023-11-13T18:42:12.466" v="689" actId="1076"/>
      <pc:docMkLst>
        <pc:docMk/>
      </pc:docMkLst>
      <pc:sldChg chg="modSp mod modNotes">
        <pc:chgData name="Akhmetov, Dmitry" userId="1d39d2a1-c911-49c8-99e8-36840f8b699a" providerId="ADAL" clId="{77238700-0E11-4626-959E-696802774FB8}" dt="2023-11-13T18:40:51.489" v="684"/>
        <pc:sldMkLst>
          <pc:docMk/>
          <pc:sldMk cId="0" sldId="256"/>
        </pc:sldMkLst>
        <pc:spChg chg="mod">
          <ac:chgData name="Akhmetov, Dmitry" userId="1d39d2a1-c911-49c8-99e8-36840f8b699a" providerId="ADAL" clId="{77238700-0E11-4626-959E-696802774FB8}" dt="2023-11-13T18:40:31.878" v="683"/>
          <ac:spMkLst>
            <pc:docMk/>
            <pc:sldMk cId="0" sldId="256"/>
            <ac:spMk id="6" creationId="{00000000-0000-0000-0000-000000000000}"/>
          </ac:spMkLst>
        </pc:spChg>
        <pc:spChg chg="mod">
          <ac:chgData name="Akhmetov, Dmitry" userId="1d39d2a1-c911-49c8-99e8-36840f8b699a" providerId="ADAL" clId="{77238700-0E11-4626-959E-696802774FB8}" dt="2023-11-13T18:40:51.489" v="684"/>
          <ac:spMkLst>
            <pc:docMk/>
            <pc:sldMk cId="0" sldId="256"/>
            <ac:spMk id="7" creationId="{00000000-0000-0000-0000-000000000000}"/>
          </ac:spMkLst>
        </pc:spChg>
        <pc:spChg chg="mod">
          <ac:chgData name="Akhmetov, Dmitry" userId="1d39d2a1-c911-49c8-99e8-36840f8b699a" providerId="ADAL" clId="{77238700-0E11-4626-959E-696802774FB8}" dt="2023-11-13T18:36:56.252" v="611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khmetov, Dmitry" userId="1d39d2a1-c911-49c8-99e8-36840f8b699a" providerId="ADAL" clId="{77238700-0E11-4626-959E-696802774FB8}" dt="2023-11-13T18:36:58.379" v="612" actId="1076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Akhmetov, Dmitry" userId="1d39d2a1-c911-49c8-99e8-36840f8b699a" providerId="ADAL" clId="{77238700-0E11-4626-959E-696802774FB8}" dt="2023-11-13T18:36:39.248" v="600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Akhmetov, Dmitry" userId="1d39d2a1-c911-49c8-99e8-36840f8b699a" providerId="ADAL" clId="{77238700-0E11-4626-959E-696802774FB8}" dt="2023-11-13T18:36:32.522" v="598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Akhmetov, Dmitry" userId="1d39d2a1-c911-49c8-99e8-36840f8b699a" providerId="ADAL" clId="{77238700-0E11-4626-959E-696802774FB8}" dt="2023-11-13T18:40:51.489" v="684"/>
        <pc:sldMkLst>
          <pc:docMk/>
          <pc:sldMk cId="1529411904" sldId="266"/>
        </pc:sldMkLst>
        <pc:spChg chg="mod">
          <ac:chgData name="Akhmetov, Dmitry" userId="1d39d2a1-c911-49c8-99e8-36840f8b699a" providerId="ADAL" clId="{77238700-0E11-4626-959E-696802774FB8}" dt="2023-11-13T18:40:51.489" v="684"/>
          <ac:spMkLst>
            <pc:docMk/>
            <pc:sldMk cId="1529411904" sldId="266"/>
            <ac:spMk id="5" creationId="{8A29EB54-7BA2-9C10-5450-4E7818340FFD}"/>
          </ac:spMkLst>
        </pc:spChg>
        <pc:spChg chg="mod">
          <ac:chgData name="Akhmetov, Dmitry" userId="1d39d2a1-c911-49c8-99e8-36840f8b699a" providerId="ADAL" clId="{77238700-0E11-4626-959E-696802774FB8}" dt="2023-11-13T18:40:31.878" v="683"/>
          <ac:spMkLst>
            <pc:docMk/>
            <pc:sldMk cId="1529411904" sldId="266"/>
            <ac:spMk id="6" creationId="{68B06ECB-39D8-0459-FD1B-8BBEE8FA2344}"/>
          </ac:spMkLst>
        </pc:spChg>
      </pc:sldChg>
      <pc:sldChg chg="modSp delCm">
        <pc:chgData name="Akhmetov, Dmitry" userId="1d39d2a1-c911-49c8-99e8-36840f8b699a" providerId="ADAL" clId="{77238700-0E11-4626-959E-696802774FB8}" dt="2023-11-13T18:40:51.489" v="684"/>
        <pc:sldMkLst>
          <pc:docMk/>
          <pc:sldMk cId="1016128838" sldId="267"/>
        </pc:sldMkLst>
        <pc:spChg chg="mod">
          <ac:chgData name="Akhmetov, Dmitry" userId="1d39d2a1-c911-49c8-99e8-36840f8b699a" providerId="ADAL" clId="{77238700-0E11-4626-959E-696802774FB8}" dt="2023-11-13T18:40:51.489" v="684"/>
          <ac:spMkLst>
            <pc:docMk/>
            <pc:sldMk cId="1016128838" sldId="267"/>
            <ac:spMk id="5" creationId="{0FBA411A-A65E-A6F8-5C79-08FAB0370604}"/>
          </ac:spMkLst>
        </pc:spChg>
        <pc:spChg chg="mod">
          <ac:chgData name="Akhmetov, Dmitry" userId="1d39d2a1-c911-49c8-99e8-36840f8b699a" providerId="ADAL" clId="{77238700-0E11-4626-959E-696802774FB8}" dt="2023-11-13T18:40:31.878" v="683"/>
          <ac:spMkLst>
            <pc:docMk/>
            <pc:sldMk cId="1016128838" sldId="267"/>
            <ac:spMk id="6" creationId="{BBF50472-C8FD-E0DC-E017-40F6FE9E5A0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khmetov, Dmitry" userId="1d39d2a1-c911-49c8-99e8-36840f8b699a" providerId="ADAL" clId="{77238700-0E11-4626-959E-696802774FB8}" dt="2023-11-07T18:15:13.542" v="0"/>
              <pc2:cmMkLst xmlns:pc2="http://schemas.microsoft.com/office/powerpoint/2019/9/main/command">
                <pc:docMk/>
                <pc:sldMk cId="1016128838" sldId="267"/>
                <pc2:cmMk id="{8023E425-609E-4F06-BE4B-6B0239C861C9}"/>
              </pc2:cmMkLst>
            </pc226:cmChg>
          </p:ext>
        </pc:extLst>
      </pc:sldChg>
      <pc:sldChg chg="addSp modSp mod delCm modNotes">
        <pc:chgData name="Akhmetov, Dmitry" userId="1d39d2a1-c911-49c8-99e8-36840f8b699a" providerId="ADAL" clId="{77238700-0E11-4626-959E-696802774FB8}" dt="2023-11-13T18:41:19.073" v="686" actId="1076"/>
        <pc:sldMkLst>
          <pc:docMk/>
          <pc:sldMk cId="3710867860" sldId="268"/>
        </pc:sldMkLst>
        <pc:spChg chg="mod">
          <ac:chgData name="Akhmetov, Dmitry" userId="1d39d2a1-c911-49c8-99e8-36840f8b699a" providerId="ADAL" clId="{77238700-0E11-4626-959E-696802774FB8}" dt="2023-11-07T19:41:48.189" v="386" actId="20577"/>
          <ac:spMkLst>
            <pc:docMk/>
            <pc:sldMk cId="3710867860" sldId="268"/>
            <ac:spMk id="3" creationId="{6BF7587B-DA2A-8F0B-ACDC-810A32F2ECF8}"/>
          </ac:spMkLst>
        </pc:spChg>
        <pc:spChg chg="mod">
          <ac:chgData name="Akhmetov, Dmitry" userId="1d39d2a1-c911-49c8-99e8-36840f8b699a" providerId="ADAL" clId="{77238700-0E11-4626-959E-696802774FB8}" dt="2023-11-13T18:40:51.489" v="684"/>
          <ac:spMkLst>
            <pc:docMk/>
            <pc:sldMk cId="3710867860" sldId="268"/>
            <ac:spMk id="5" creationId="{A2F1B693-8CD6-55CF-B1A1-5BC74F08C083}"/>
          </ac:spMkLst>
        </pc:spChg>
        <pc:spChg chg="mod">
          <ac:chgData name="Akhmetov, Dmitry" userId="1d39d2a1-c911-49c8-99e8-36840f8b699a" providerId="ADAL" clId="{77238700-0E11-4626-959E-696802774FB8}" dt="2023-11-13T18:40:31.878" v="683"/>
          <ac:spMkLst>
            <pc:docMk/>
            <pc:sldMk cId="3710867860" sldId="268"/>
            <ac:spMk id="6" creationId="{CF1034A3-D3DE-0F29-4111-34824CFFE7DA}"/>
          </ac:spMkLst>
        </pc:spChg>
        <pc:spChg chg="mod">
          <ac:chgData name="Akhmetov, Dmitry" userId="1d39d2a1-c911-49c8-99e8-36840f8b699a" providerId="ADAL" clId="{77238700-0E11-4626-959E-696802774FB8}" dt="2023-11-07T18:46:33.512" v="342" actId="1076"/>
          <ac:spMkLst>
            <pc:docMk/>
            <pc:sldMk cId="3710867860" sldId="268"/>
            <ac:spMk id="14" creationId="{7573AFEC-37D4-9A1E-F69D-E9D0ECC13AD1}"/>
          </ac:spMkLst>
        </pc:spChg>
        <pc:spChg chg="mod">
          <ac:chgData name="Akhmetov, Dmitry" userId="1d39d2a1-c911-49c8-99e8-36840f8b699a" providerId="ADAL" clId="{77238700-0E11-4626-959E-696802774FB8}" dt="2023-11-07T18:46:35.992" v="343" actId="1076"/>
          <ac:spMkLst>
            <pc:docMk/>
            <pc:sldMk cId="3710867860" sldId="268"/>
            <ac:spMk id="15" creationId="{A2EA95A3-5E7D-2383-9F9C-C9FDA4857733}"/>
          </ac:spMkLst>
        </pc:spChg>
        <pc:spChg chg="add mod">
          <ac:chgData name="Akhmetov, Dmitry" userId="1d39d2a1-c911-49c8-99e8-36840f8b699a" providerId="ADAL" clId="{77238700-0E11-4626-959E-696802774FB8}" dt="2023-11-07T18:48:58.712" v="360" actId="14100"/>
          <ac:spMkLst>
            <pc:docMk/>
            <pc:sldMk cId="3710867860" sldId="268"/>
            <ac:spMk id="17" creationId="{CC488378-9192-23FE-4C33-BF32A3A2E68D}"/>
          </ac:spMkLst>
        </pc:spChg>
        <pc:spChg chg="add mod">
          <ac:chgData name="Akhmetov, Dmitry" userId="1d39d2a1-c911-49c8-99e8-36840f8b699a" providerId="ADAL" clId="{77238700-0E11-4626-959E-696802774FB8}" dt="2023-11-07T19:44:00.575" v="412" actId="207"/>
          <ac:spMkLst>
            <pc:docMk/>
            <pc:sldMk cId="3710867860" sldId="268"/>
            <ac:spMk id="20" creationId="{52B9AB03-E1F2-77EA-FDEB-3AA1F5800CD3}"/>
          </ac:spMkLst>
        </pc:spChg>
        <pc:spChg chg="add mod">
          <ac:chgData name="Akhmetov, Dmitry" userId="1d39d2a1-c911-49c8-99e8-36840f8b699a" providerId="ADAL" clId="{77238700-0E11-4626-959E-696802774FB8}" dt="2023-11-07T19:44:07.887" v="413" actId="207"/>
          <ac:spMkLst>
            <pc:docMk/>
            <pc:sldMk cId="3710867860" sldId="268"/>
            <ac:spMk id="21" creationId="{924B285B-303F-05CA-F356-7F8A7CFA0BED}"/>
          </ac:spMkLst>
        </pc:spChg>
        <pc:spChg chg="mod">
          <ac:chgData name="Akhmetov, Dmitry" userId="1d39d2a1-c911-49c8-99e8-36840f8b699a" providerId="ADAL" clId="{77238700-0E11-4626-959E-696802774FB8}" dt="2023-11-07T18:15:53.711" v="2" actId="164"/>
          <ac:spMkLst>
            <pc:docMk/>
            <pc:sldMk cId="3710867860" sldId="268"/>
            <ac:spMk id="22" creationId="{C49B9B21-F8AF-FD77-7CC3-0256E8D3E745}"/>
          </ac:spMkLst>
        </pc:spChg>
        <pc:spChg chg="mod">
          <ac:chgData name="Akhmetov, Dmitry" userId="1d39d2a1-c911-49c8-99e8-36840f8b699a" providerId="ADAL" clId="{77238700-0E11-4626-959E-696802774FB8}" dt="2023-11-07T19:42:54.201" v="396" actId="1076"/>
          <ac:spMkLst>
            <pc:docMk/>
            <pc:sldMk cId="3710867860" sldId="268"/>
            <ac:spMk id="23" creationId="{864C5E93-F601-360E-88EE-A9BE0D8D8B6F}"/>
          </ac:spMkLst>
        </pc:spChg>
        <pc:spChg chg="mod">
          <ac:chgData name="Akhmetov, Dmitry" userId="1d39d2a1-c911-49c8-99e8-36840f8b699a" providerId="ADAL" clId="{77238700-0E11-4626-959E-696802774FB8}" dt="2023-11-13T18:41:19.073" v="686" actId="1076"/>
          <ac:spMkLst>
            <pc:docMk/>
            <pc:sldMk cId="3710867860" sldId="268"/>
            <ac:spMk id="25" creationId="{C0456DEC-7257-C920-6D93-D07740C3ED77}"/>
          </ac:spMkLst>
        </pc:spChg>
        <pc:spChg chg="mod">
          <ac:chgData name="Akhmetov, Dmitry" userId="1d39d2a1-c911-49c8-99e8-36840f8b699a" providerId="ADAL" clId="{77238700-0E11-4626-959E-696802774FB8}" dt="2023-11-07T19:43:36.839" v="410" actId="1076"/>
          <ac:spMkLst>
            <pc:docMk/>
            <pc:sldMk cId="3710867860" sldId="268"/>
            <ac:spMk id="26" creationId="{CF548F06-A246-2A61-FC5D-F07B7E96DE23}"/>
          </ac:spMkLst>
        </pc:spChg>
        <pc:spChg chg="add mod">
          <ac:chgData name="Akhmetov, Dmitry" userId="1d39d2a1-c911-49c8-99e8-36840f8b699a" providerId="ADAL" clId="{77238700-0E11-4626-959E-696802774FB8}" dt="2023-11-07T19:43:50.503" v="411" actId="207"/>
          <ac:spMkLst>
            <pc:docMk/>
            <pc:sldMk cId="3710867860" sldId="268"/>
            <ac:spMk id="29" creationId="{EA3C3245-60F8-BFA7-03B2-EF30713F6794}"/>
          </ac:spMkLst>
        </pc:spChg>
        <pc:spChg chg="add mod">
          <ac:chgData name="Akhmetov, Dmitry" userId="1d39d2a1-c911-49c8-99e8-36840f8b699a" providerId="ADAL" clId="{77238700-0E11-4626-959E-696802774FB8}" dt="2023-11-07T19:43:25.215" v="407" actId="571"/>
          <ac:spMkLst>
            <pc:docMk/>
            <pc:sldMk cId="3710867860" sldId="268"/>
            <ac:spMk id="30" creationId="{EB8202EB-FD18-82DC-6DF9-F8E7563BDE91}"/>
          </ac:spMkLst>
        </pc:spChg>
        <pc:spChg chg="add mod">
          <ac:chgData name="Akhmetov, Dmitry" userId="1d39d2a1-c911-49c8-99e8-36840f8b699a" providerId="ADAL" clId="{77238700-0E11-4626-959E-696802774FB8}" dt="2023-11-07T19:43:25.215" v="407" actId="571"/>
          <ac:spMkLst>
            <pc:docMk/>
            <pc:sldMk cId="3710867860" sldId="268"/>
            <ac:spMk id="31" creationId="{6F485234-BB22-9F4B-EFE0-859DD5BCD883}"/>
          </ac:spMkLst>
        </pc:spChg>
        <pc:spChg chg="add mod">
          <ac:chgData name="Akhmetov, Dmitry" userId="1d39d2a1-c911-49c8-99e8-36840f8b699a" providerId="ADAL" clId="{77238700-0E11-4626-959E-696802774FB8}" dt="2023-11-07T19:44:53.652" v="443" actId="1076"/>
          <ac:spMkLst>
            <pc:docMk/>
            <pc:sldMk cId="3710867860" sldId="268"/>
            <ac:spMk id="39" creationId="{EEF9AF09-94B2-DA0C-7DBF-159F101F5DE8}"/>
          </ac:spMkLst>
        </pc:spChg>
        <pc:grpChg chg="add mod">
          <ac:chgData name="Akhmetov, Dmitry" userId="1d39d2a1-c911-49c8-99e8-36840f8b699a" providerId="ADAL" clId="{77238700-0E11-4626-959E-696802774FB8}" dt="2023-11-07T19:43:32.098" v="409" actId="1076"/>
          <ac:grpSpMkLst>
            <pc:docMk/>
            <pc:sldMk cId="3710867860" sldId="268"/>
            <ac:grpSpMk id="7" creationId="{67AF3761-84E8-A201-F2C2-81D2D948B5FA}"/>
          </ac:grpSpMkLst>
        </pc:grpChg>
        <pc:cxnChg chg="mod">
          <ac:chgData name="Akhmetov, Dmitry" userId="1d39d2a1-c911-49c8-99e8-36840f8b699a" providerId="ADAL" clId="{77238700-0E11-4626-959E-696802774FB8}" dt="2023-11-07T18:15:53.711" v="2" actId="164"/>
          <ac:cxnSpMkLst>
            <pc:docMk/>
            <pc:sldMk cId="3710867860" sldId="268"/>
            <ac:cxnSpMk id="8" creationId="{48D6F1CF-3A7B-87A4-E98F-2634E25A824B}"/>
          </ac:cxnSpMkLst>
        </pc:cxnChg>
        <pc:cxnChg chg="add mod">
          <ac:chgData name="Akhmetov, Dmitry" userId="1d39d2a1-c911-49c8-99e8-36840f8b699a" providerId="ADAL" clId="{77238700-0E11-4626-959E-696802774FB8}" dt="2023-11-07T19:42:22.920" v="393" actId="1076"/>
          <ac:cxnSpMkLst>
            <pc:docMk/>
            <pc:sldMk cId="3710867860" sldId="268"/>
            <ac:cxnSpMk id="10" creationId="{5EB7C6A2-21FA-F4F7-D261-A10C948DFBEB}"/>
          </ac:cxnSpMkLst>
        </pc:cxnChg>
        <pc:cxnChg chg="mod">
          <ac:chgData name="Akhmetov, Dmitry" userId="1d39d2a1-c911-49c8-99e8-36840f8b699a" providerId="ADAL" clId="{77238700-0E11-4626-959E-696802774FB8}" dt="2023-11-07T18:15:53.711" v="2" actId="164"/>
          <ac:cxnSpMkLst>
            <pc:docMk/>
            <pc:sldMk cId="3710867860" sldId="268"/>
            <ac:cxnSpMk id="13" creationId="{F36CBE7F-8FE6-30D7-FC9C-84F1965C3D5C}"/>
          </ac:cxnSpMkLst>
        </pc:cxnChg>
        <pc:cxnChg chg="add mod">
          <ac:chgData name="Akhmetov, Dmitry" userId="1d39d2a1-c911-49c8-99e8-36840f8b699a" providerId="ADAL" clId="{77238700-0E11-4626-959E-696802774FB8}" dt="2023-11-07T19:43:00.493" v="397" actId="14100"/>
          <ac:cxnSpMkLst>
            <pc:docMk/>
            <pc:sldMk cId="3710867860" sldId="268"/>
            <ac:cxnSpMk id="16" creationId="{D2E80CB6-AEE5-0C38-357D-9E3384F54FB7}"/>
          </ac:cxnSpMkLst>
        </pc:cxnChg>
        <pc:cxnChg chg="mod">
          <ac:chgData name="Akhmetov, Dmitry" userId="1d39d2a1-c911-49c8-99e8-36840f8b699a" providerId="ADAL" clId="{77238700-0E11-4626-959E-696802774FB8}" dt="2023-11-07T19:45:19.850" v="444" actId="14100"/>
          <ac:cxnSpMkLst>
            <pc:docMk/>
            <pc:sldMk cId="3710867860" sldId="268"/>
            <ac:cxnSpMk id="19" creationId="{942CC1E5-69F3-FA28-2DD3-2142AD1D80A2}"/>
          </ac:cxnSpMkLst>
        </pc:cxnChg>
        <pc:cxnChg chg="add">
          <ac:chgData name="Akhmetov, Dmitry" userId="1d39d2a1-c911-49c8-99e8-36840f8b699a" providerId="ADAL" clId="{77238700-0E11-4626-959E-696802774FB8}" dt="2023-11-07T19:44:16.744" v="414" actId="11529"/>
          <ac:cxnSpMkLst>
            <pc:docMk/>
            <pc:sldMk cId="3710867860" sldId="268"/>
            <ac:cxnSpMk id="33" creationId="{E49F65C5-E103-1A15-A9F9-6464C731DBA5}"/>
          </ac:cxnSpMkLst>
        </pc:cxnChg>
        <pc:cxnChg chg="add mod">
          <ac:chgData name="Akhmetov, Dmitry" userId="1d39d2a1-c911-49c8-99e8-36840f8b699a" providerId="ADAL" clId="{77238700-0E11-4626-959E-696802774FB8}" dt="2023-11-07T19:44:25.044" v="417" actId="14100"/>
          <ac:cxnSpMkLst>
            <pc:docMk/>
            <pc:sldMk cId="3710867860" sldId="268"/>
            <ac:cxnSpMk id="34" creationId="{E0000664-022C-EDA4-DBA5-7984D4667653}"/>
          </ac:cxnSpMkLst>
        </pc:cxnChg>
        <pc:cxnChg chg="add mod">
          <ac:chgData name="Akhmetov, Dmitry" userId="1d39d2a1-c911-49c8-99e8-36840f8b699a" providerId="ADAL" clId="{77238700-0E11-4626-959E-696802774FB8}" dt="2023-11-07T19:44:36.887" v="421" actId="1076"/>
          <ac:cxnSpMkLst>
            <pc:docMk/>
            <pc:sldMk cId="3710867860" sldId="268"/>
            <ac:cxnSpMk id="37" creationId="{DEE1184F-107F-7E68-78EF-38A04C6DC51C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khmetov, Dmitry" userId="1d39d2a1-c911-49c8-99e8-36840f8b699a" providerId="ADAL" clId="{77238700-0E11-4626-959E-696802774FB8}" dt="2023-11-07T18:15:24.317" v="1"/>
              <pc2:cmMkLst xmlns:pc2="http://schemas.microsoft.com/office/powerpoint/2019/9/main/command">
                <pc:docMk/>
                <pc:sldMk cId="3710867860" sldId="268"/>
                <pc2:cmMk id="{42CB1AF3-3C2B-4BAE-8DF7-CEC0C085DA10}"/>
              </pc2:cmMkLst>
            </pc226:cmChg>
          </p:ext>
        </pc:extLst>
      </pc:sldChg>
      <pc:sldChg chg="addSp delSp modSp mod">
        <pc:chgData name="Akhmetov, Dmitry" userId="1d39d2a1-c911-49c8-99e8-36840f8b699a" providerId="ADAL" clId="{77238700-0E11-4626-959E-696802774FB8}" dt="2023-11-13T18:42:12.466" v="689" actId="1076"/>
        <pc:sldMkLst>
          <pc:docMk/>
          <pc:sldMk cId="389763947" sldId="269"/>
        </pc:sldMkLst>
        <pc:spChg chg="mod">
          <ac:chgData name="Akhmetov, Dmitry" userId="1d39d2a1-c911-49c8-99e8-36840f8b699a" providerId="ADAL" clId="{77238700-0E11-4626-959E-696802774FB8}" dt="2023-11-13T18:42:02.884" v="688" actId="14100"/>
          <ac:spMkLst>
            <pc:docMk/>
            <pc:sldMk cId="389763947" sldId="269"/>
            <ac:spMk id="3" creationId="{1D8173AF-AE15-696C-7470-D0E49F927C91}"/>
          </ac:spMkLst>
        </pc:spChg>
        <pc:spChg chg="mod">
          <ac:chgData name="Akhmetov, Dmitry" userId="1d39d2a1-c911-49c8-99e8-36840f8b699a" providerId="ADAL" clId="{77238700-0E11-4626-959E-696802774FB8}" dt="2023-11-13T18:40:51.489" v="684"/>
          <ac:spMkLst>
            <pc:docMk/>
            <pc:sldMk cId="389763947" sldId="269"/>
            <ac:spMk id="5" creationId="{0EF6948C-302F-63BF-0B88-866CABC2EC26}"/>
          </ac:spMkLst>
        </pc:spChg>
        <pc:spChg chg="mod">
          <ac:chgData name="Akhmetov, Dmitry" userId="1d39d2a1-c911-49c8-99e8-36840f8b699a" providerId="ADAL" clId="{77238700-0E11-4626-959E-696802774FB8}" dt="2023-11-13T18:40:31.878" v="683"/>
          <ac:spMkLst>
            <pc:docMk/>
            <pc:sldMk cId="389763947" sldId="269"/>
            <ac:spMk id="6" creationId="{C2C9406B-4F95-8ED8-C756-6E0638E26861}"/>
          </ac:spMkLst>
        </pc:spChg>
        <pc:spChg chg="add mod">
          <ac:chgData name="Akhmetov, Dmitry" userId="1d39d2a1-c911-49c8-99e8-36840f8b699a" providerId="ADAL" clId="{77238700-0E11-4626-959E-696802774FB8}" dt="2023-11-07T19:47:37.614" v="483" actId="1076"/>
          <ac:spMkLst>
            <pc:docMk/>
            <pc:sldMk cId="389763947" sldId="269"/>
            <ac:spMk id="8" creationId="{0494B0DD-E9A8-3994-295E-0A971DEFADEF}"/>
          </ac:spMkLst>
        </pc:spChg>
        <pc:spChg chg="add mod">
          <ac:chgData name="Akhmetov, Dmitry" userId="1d39d2a1-c911-49c8-99e8-36840f8b699a" providerId="ADAL" clId="{77238700-0E11-4626-959E-696802774FB8}" dt="2023-11-07T19:48:39.412" v="491" actId="207"/>
          <ac:spMkLst>
            <pc:docMk/>
            <pc:sldMk cId="389763947" sldId="269"/>
            <ac:spMk id="9" creationId="{0F754560-89C5-9BDD-295F-8AEBA4FD6E29}"/>
          </ac:spMkLst>
        </pc:spChg>
        <pc:spChg chg="add mod">
          <ac:chgData name="Akhmetov, Dmitry" userId="1d39d2a1-c911-49c8-99e8-36840f8b699a" providerId="ADAL" clId="{77238700-0E11-4626-959E-696802774FB8}" dt="2023-11-07T19:47:24.376" v="482" actId="1076"/>
          <ac:spMkLst>
            <pc:docMk/>
            <pc:sldMk cId="389763947" sldId="269"/>
            <ac:spMk id="10" creationId="{9155DD0D-A8AD-D7BF-E7A7-673BCF55848A}"/>
          </ac:spMkLst>
        </pc:spChg>
        <pc:spChg chg="add mod">
          <ac:chgData name="Akhmetov, Dmitry" userId="1d39d2a1-c911-49c8-99e8-36840f8b699a" providerId="ADAL" clId="{77238700-0E11-4626-959E-696802774FB8}" dt="2023-11-07T19:48:56.309" v="509" actId="14100"/>
          <ac:spMkLst>
            <pc:docMk/>
            <pc:sldMk cId="389763947" sldId="269"/>
            <ac:spMk id="11" creationId="{85D563CC-4BAF-76AA-AF39-E5160AA30819}"/>
          </ac:spMkLst>
        </pc:spChg>
        <pc:spChg chg="add mod">
          <ac:chgData name="Akhmetov, Dmitry" userId="1d39d2a1-c911-49c8-99e8-36840f8b699a" providerId="ADAL" clId="{77238700-0E11-4626-959E-696802774FB8}" dt="2023-11-07T19:49:10.303" v="511" actId="207"/>
          <ac:spMkLst>
            <pc:docMk/>
            <pc:sldMk cId="389763947" sldId="269"/>
            <ac:spMk id="12" creationId="{83F816F8-214F-2DA7-994A-A863723F7462}"/>
          </ac:spMkLst>
        </pc:spChg>
        <pc:spChg chg="add mod">
          <ac:chgData name="Akhmetov, Dmitry" userId="1d39d2a1-c911-49c8-99e8-36840f8b699a" providerId="ADAL" clId="{77238700-0E11-4626-959E-696802774FB8}" dt="2023-11-07T19:49:48.971" v="519" actId="692"/>
          <ac:spMkLst>
            <pc:docMk/>
            <pc:sldMk cId="389763947" sldId="269"/>
            <ac:spMk id="13" creationId="{B61F9E33-02B3-0768-9613-611F6E84DCA9}"/>
          </ac:spMkLst>
        </pc:spChg>
        <pc:spChg chg="add mod">
          <ac:chgData name="Akhmetov, Dmitry" userId="1d39d2a1-c911-49c8-99e8-36840f8b699a" providerId="ADAL" clId="{77238700-0E11-4626-959E-696802774FB8}" dt="2023-11-07T19:51:19.523" v="558" actId="20577"/>
          <ac:spMkLst>
            <pc:docMk/>
            <pc:sldMk cId="389763947" sldId="269"/>
            <ac:spMk id="20" creationId="{90468594-216D-961C-1118-DE364762196D}"/>
          </ac:spMkLst>
        </pc:spChg>
        <pc:picChg chg="mod">
          <ac:chgData name="Akhmetov, Dmitry" userId="1d39d2a1-c911-49c8-99e8-36840f8b699a" providerId="ADAL" clId="{77238700-0E11-4626-959E-696802774FB8}" dt="2023-11-13T18:42:12.466" v="689" actId="1076"/>
          <ac:picMkLst>
            <pc:docMk/>
            <pc:sldMk cId="389763947" sldId="269"/>
            <ac:picMk id="7" creationId="{F42B54D1-3DA7-D304-7B69-DA5138E0C63E}"/>
          </ac:picMkLst>
        </pc:picChg>
        <pc:cxnChg chg="add del">
          <ac:chgData name="Akhmetov, Dmitry" userId="1d39d2a1-c911-49c8-99e8-36840f8b699a" providerId="ADAL" clId="{77238700-0E11-4626-959E-696802774FB8}" dt="2023-11-07T19:50:36.341" v="521" actId="11529"/>
          <ac:cxnSpMkLst>
            <pc:docMk/>
            <pc:sldMk cId="389763947" sldId="269"/>
            <ac:cxnSpMk id="15" creationId="{BED66742-6B79-FA5E-F470-D8CCD8DA50AA}"/>
          </ac:cxnSpMkLst>
        </pc:cxnChg>
        <pc:cxnChg chg="add del">
          <ac:chgData name="Akhmetov, Dmitry" userId="1d39d2a1-c911-49c8-99e8-36840f8b699a" providerId="ADAL" clId="{77238700-0E11-4626-959E-696802774FB8}" dt="2023-11-07T19:50:41.908" v="523" actId="11529"/>
          <ac:cxnSpMkLst>
            <pc:docMk/>
            <pc:sldMk cId="389763947" sldId="269"/>
            <ac:cxnSpMk id="17" creationId="{8AD5D2FF-9B13-A3B2-0C9A-C5DB930CAC9C}"/>
          </ac:cxnSpMkLst>
        </pc:cxnChg>
        <pc:cxnChg chg="add">
          <ac:chgData name="Akhmetov, Dmitry" userId="1d39d2a1-c911-49c8-99e8-36840f8b699a" providerId="ADAL" clId="{77238700-0E11-4626-959E-696802774FB8}" dt="2023-11-07T19:50:46.996" v="524" actId="11529"/>
          <ac:cxnSpMkLst>
            <pc:docMk/>
            <pc:sldMk cId="389763947" sldId="269"/>
            <ac:cxnSpMk id="19" creationId="{ABB90620-4986-EA79-F64A-4659D97C8DC9}"/>
          </ac:cxnSpMkLst>
        </pc:cxnChg>
      </pc:sldChg>
      <pc:sldMasterChg chg="modSp mod modSldLayout">
        <pc:chgData name="Akhmetov, Dmitry" userId="1d39d2a1-c911-49c8-99e8-36840f8b699a" providerId="ADAL" clId="{77238700-0E11-4626-959E-696802774FB8}" dt="2023-11-13T18:40:51.489" v="684"/>
        <pc:sldMasterMkLst>
          <pc:docMk/>
          <pc:sldMasterMk cId="0" sldId="2147483648"/>
        </pc:sldMasterMkLst>
        <pc:spChg chg="mod">
          <ac:chgData name="Akhmetov, Dmitry" userId="1d39d2a1-c911-49c8-99e8-36840f8b699a" providerId="ADAL" clId="{77238700-0E11-4626-959E-696802774FB8}" dt="2023-11-13T18:39:55.990" v="682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khmetov, Dmitry" userId="1d39d2a1-c911-49c8-99e8-36840f8b699a" providerId="ADAL" clId="{77238700-0E11-4626-959E-696802774FB8}" dt="2023-11-13T18:39:48.217" v="670" actId="6549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khmetov, Dmitry" userId="1d39d2a1-c911-49c8-99e8-36840f8b699a" providerId="ADAL" clId="{77238700-0E11-4626-959E-696802774FB8}" dt="2023-11-13T18:38:13.721" v="652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49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0"/>
          </pc:sldLayoutMkLst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1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2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3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4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5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8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7238700-0E11-4626-959E-696802774FB8}" dt="2023-11-13T18:40:51.489" v="684"/>
          <pc:sldLayoutMkLst>
            <pc:docMk/>
            <pc:sldMasterMk cId="0" sldId="2147483648"/>
            <pc:sldLayoutMk cId="0" sldId="2147483659"/>
          </pc:sldLayoutMkLst>
          <pc:spChg chg="mod">
            <ac:chgData name="Akhmetov, Dmitry" userId="1d39d2a1-c911-49c8-99e8-36840f8b699a" providerId="ADAL" clId="{77238700-0E11-4626-959E-696802774FB8}" dt="2023-11-13T18:40:31.878" v="683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Akhmetov, Dmitry" userId="1d39d2a1-c911-49c8-99e8-36840f8b699a" providerId="ADAL" clId="{77238700-0E11-4626-959E-696802774FB8}" dt="2023-11-13T18:40:51.489" v="684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CF-end cases maybe rare but could be handled by having STA-2 send some frame to STA-1..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Das, Dibakar, Intel.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7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Initial Control / Response Control frame </a:t>
            </a:r>
            <a:br>
              <a:rPr lang="en-GB" dirty="0"/>
            </a:br>
            <a:r>
              <a:rPr lang="en-GB" dirty="0"/>
              <a:t>transmission rules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36274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906180"/>
              </p:ext>
            </p:extLst>
          </p:nvPr>
        </p:nvGraphicFramePr>
        <p:xfrm>
          <a:off x="1030023" y="3262585"/>
          <a:ext cx="102314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0254" imgH="2544025" progId="Word.Document.8">
                  <p:embed/>
                </p:oleObj>
              </mc:Choice>
              <mc:Fallback>
                <p:oleObj name="Document" r:id="rId3" imgW="10450254" imgH="25440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023" y="3262585"/>
                        <a:ext cx="102314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5159" y="24402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6CDF3-B755-17AA-F939-411D3E3F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3C58C-4183-057B-6632-A3C0D4E0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4630"/>
            <a:ext cx="10361084" cy="44397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Control frames (e.g., RTS or MU-RTS) serve to poll for a STA’s presence  before the actual data frame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Roughly, a STA responds with a CTS if NAV is not set and it receives the RTS or MU-RTS.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absence of CTS does not prevent the ICF transmitter to attempt initiating more TXOPs.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Increases BO count at the initiator STA with repeated failures =&gt; increased latency, more power etc. 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Creates unnecessary interference to medium for other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Clearly, having some rules for ICF transmitter to regulate its transmissions would improve network efficiency.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E2DBC-1D1F-C433-FF83-96CA795A6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9EB54-7BA2-9C10-5450-4E7818340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B06ECB-39D8-0459-FD1B-8BBEE8FA2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411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7D32-629D-742A-6ADB-A4F8ECE3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21E95-0CBD-2527-8415-9A2AA8DC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After experiences an ICF failure to STA-2, a STA-1 limits the number of future ICF transmissions to STA-2 for a certain timer duration (e.g., max PPDU length or max PPDU length/2).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STA-1 is AP, then it may still transmit to other non-AP STAs during this time following baseline channel access rules.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STA-1 resumes regular channel access rules after receiving any valid PPDU from STA-2 since that indicates STA-2 is 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Since  UL transmissions are typically less frequent, may consider different timer duration rules for UL and DL.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Note: the rules then are similar to </a:t>
            </a:r>
            <a:r>
              <a:rPr lang="en-US" err="1"/>
              <a:t>medsync</a:t>
            </a:r>
            <a:r>
              <a:rPr lang="en-US"/>
              <a:t> rules defined for EMLSR and NSTR in 11be and we may also consider just reusing/updating those rules.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A0C89-19DF-1B2F-593B-C99CB3CE9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A411A-A65E-A6F8-5C79-08FAB03706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50472-C8FD-E0DC-E017-40F6FE9E5A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128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58A2-B885-DD61-42E3-D9E42CE0E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2554"/>
          </a:xfrm>
        </p:spPr>
        <p:txBody>
          <a:bodyPr/>
          <a:lstStyle/>
          <a:p>
            <a:r>
              <a:rPr lang="en-US"/>
              <a:t>Proposal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7587B-DA2A-8F0B-ACDC-810A32F2E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52212"/>
            <a:ext cx="10361084" cy="30716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the case when the STA-2 successfully receives the ICF but is unable to respond in baseline because NAV is set, we can allow the STA-2 to send a short Control frame in response that signals the remaining NAV duration.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similar exceptions to short frames are there for 11ax TF transmissions. 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is then similar to DTS  frame transmission in DMG and the short Control frame may have a similar design</a:t>
            </a:r>
            <a:r>
              <a:rPr lang="en-US" sz="1200" dirty="0"/>
              <a:t>.</a:t>
            </a:r>
            <a:endParaRPr lang="en-US" sz="1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Any third-party STA that receives the short Ctrl frame would not set its NAV from this frame (e.g., set any Duration field to zero).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The design can be well aligned with other proposals about STAs unavailability due to any types of </a:t>
            </a:r>
            <a:r>
              <a:rPr lang="en-US" sz="1600" dirty="0" err="1">
                <a:cs typeface="Times New Roman"/>
              </a:rPr>
              <a:t>coex</a:t>
            </a:r>
            <a:r>
              <a:rPr lang="en-US" sz="1600" dirty="0">
                <a:cs typeface="Times New Roman"/>
              </a:rPr>
              <a:t>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Times New Roman"/>
            </a:endParaRPr>
          </a:p>
          <a:p>
            <a:pPr marL="0" indent="0"/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0ECEA-B79E-78CB-3B49-F6AB3C0B18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1B693-8CD6-55CF-B1A1-5BC74F08C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1034A3-D3DE-0F29-4111-34824CFFE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7AF3761-84E8-A201-F2C2-81D2D948B5FA}"/>
              </a:ext>
            </a:extLst>
          </p:cNvPr>
          <p:cNvGrpSpPr/>
          <p:nvPr/>
        </p:nvGrpSpPr>
        <p:grpSpPr>
          <a:xfrm>
            <a:off x="1094271" y="4274877"/>
            <a:ext cx="9753601" cy="2077920"/>
            <a:chOff x="838199" y="3720384"/>
            <a:chExt cx="9753601" cy="245181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8D6F1CF-3A7B-87A4-E98F-2634E25A82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1600" y="4343400"/>
              <a:ext cx="92202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36CBE7F-8FE6-30D7-FC9C-84F1965C3D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1600" y="5257800"/>
              <a:ext cx="92202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73AFEC-37D4-9A1E-F69D-E9D0ECC13AD1}"/>
                </a:ext>
              </a:extLst>
            </p:cNvPr>
            <p:cNvSpPr txBox="1"/>
            <p:nvPr/>
          </p:nvSpPr>
          <p:spPr>
            <a:xfrm>
              <a:off x="838199" y="3881736"/>
              <a:ext cx="998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STA-1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2EA95A3-5E7D-2383-9F9C-C9FDA4857733}"/>
                </a:ext>
              </a:extLst>
            </p:cNvPr>
            <p:cNvSpPr txBox="1"/>
            <p:nvPr/>
          </p:nvSpPr>
          <p:spPr>
            <a:xfrm>
              <a:off x="872392" y="4742449"/>
              <a:ext cx="998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STA-2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42CC1E5-69F3-FA28-2DD3-2142AD1D80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1599" y="5710534"/>
              <a:ext cx="819058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49B9B21-F8AF-FD77-7CC3-0256E8D3E745}"/>
                </a:ext>
              </a:extLst>
            </p:cNvPr>
            <p:cNvSpPr txBox="1"/>
            <p:nvPr/>
          </p:nvSpPr>
          <p:spPr>
            <a:xfrm>
              <a:off x="3428981" y="5710534"/>
              <a:ext cx="24150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NAV set at STA-2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64C5E93-F601-360E-88EE-A9BE0D8D8B6F}"/>
                </a:ext>
              </a:extLst>
            </p:cNvPr>
            <p:cNvSpPr/>
            <p:nvPr/>
          </p:nvSpPr>
          <p:spPr bwMode="auto">
            <a:xfrm>
              <a:off x="2647804" y="3757066"/>
              <a:ext cx="838200" cy="60959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ICF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0456DEC-7257-C920-6D93-D07740C3ED77}"/>
                </a:ext>
              </a:extLst>
            </p:cNvPr>
            <p:cNvSpPr/>
            <p:nvPr/>
          </p:nvSpPr>
          <p:spPr bwMode="auto">
            <a:xfrm>
              <a:off x="3685209" y="4464084"/>
              <a:ext cx="1902628" cy="7885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/>
                <a:t>RCF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(busy, be back in X ms)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F548F06-A246-2A61-FC5D-F07B7E96DE23}"/>
                </a:ext>
              </a:extLst>
            </p:cNvPr>
            <p:cNvSpPr/>
            <p:nvPr/>
          </p:nvSpPr>
          <p:spPr bwMode="auto">
            <a:xfrm>
              <a:off x="9726227" y="3720384"/>
              <a:ext cx="838200" cy="60959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/>
                <a:t>ICF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B7C6A2-21FA-F4F7-D261-A10C948DFBEB}"/>
              </a:ext>
            </a:extLst>
          </p:cNvPr>
          <p:cNvCxnSpPr>
            <a:cxnSpLocks/>
          </p:cNvCxnSpPr>
          <p:nvPr/>
        </p:nvCxnSpPr>
        <p:spPr bwMode="auto">
          <a:xfrm>
            <a:off x="9865399" y="4118138"/>
            <a:ext cx="0" cy="2231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2E80CB6-AEE5-0C38-357D-9E3384F54FB7}"/>
              </a:ext>
            </a:extLst>
          </p:cNvPr>
          <p:cNvCxnSpPr>
            <a:cxnSpLocks/>
          </p:cNvCxnSpPr>
          <p:nvPr/>
        </p:nvCxnSpPr>
        <p:spPr bwMode="auto">
          <a:xfrm>
            <a:off x="6081665" y="5233706"/>
            <a:ext cx="37181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C488378-9192-23FE-4C33-BF32A3A2E68D}"/>
              </a:ext>
            </a:extLst>
          </p:cNvPr>
          <p:cNvSpPr txBox="1"/>
          <p:nvPr/>
        </p:nvSpPr>
        <p:spPr>
          <a:xfrm>
            <a:off x="7458695" y="4888811"/>
            <a:ext cx="76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X ms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B9AB03-E1F2-77EA-FDEB-3AA1F5800CD3}"/>
              </a:ext>
            </a:extLst>
          </p:cNvPr>
          <p:cNvSpPr/>
          <p:nvPr/>
        </p:nvSpPr>
        <p:spPr bwMode="auto">
          <a:xfrm>
            <a:off x="7233544" y="4274877"/>
            <a:ext cx="838200" cy="516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24B285B-303F-05CA-F356-7F8A7CFA0BED}"/>
              </a:ext>
            </a:extLst>
          </p:cNvPr>
          <p:cNvSpPr/>
          <p:nvPr/>
        </p:nvSpPr>
        <p:spPr bwMode="auto">
          <a:xfrm>
            <a:off x="8673009" y="4284363"/>
            <a:ext cx="838200" cy="516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3C3245-60F8-BFA7-03B2-EF30713F6794}"/>
              </a:ext>
            </a:extLst>
          </p:cNvPr>
          <p:cNvSpPr/>
          <p:nvPr/>
        </p:nvSpPr>
        <p:spPr bwMode="auto">
          <a:xfrm>
            <a:off x="6072942" y="4277071"/>
            <a:ext cx="838200" cy="516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9F65C5-E103-1A15-A9F9-6464C731DBA5}"/>
              </a:ext>
            </a:extLst>
          </p:cNvPr>
          <p:cNvCxnSpPr/>
          <p:nvPr/>
        </p:nvCxnSpPr>
        <p:spPr bwMode="auto">
          <a:xfrm flipV="1">
            <a:off x="6492042" y="3805382"/>
            <a:ext cx="1044831" cy="3127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000664-022C-EDA4-DBA5-7984D466765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891063" y="3801384"/>
            <a:ext cx="1201046" cy="4316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E1184F-107F-7E68-78EF-38A04C6DC51C}"/>
              </a:ext>
            </a:extLst>
          </p:cNvPr>
          <p:cNvCxnSpPr>
            <a:cxnSpLocks/>
          </p:cNvCxnSpPr>
          <p:nvPr/>
        </p:nvCxnSpPr>
        <p:spPr bwMode="auto">
          <a:xfrm flipV="1">
            <a:off x="7665406" y="3801384"/>
            <a:ext cx="0" cy="4376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EF9AF09-94B2-DA0C-7DBF-159F101F5DE8}"/>
              </a:ext>
            </a:extLst>
          </p:cNvPr>
          <p:cNvSpPr txBox="1"/>
          <p:nvPr/>
        </p:nvSpPr>
        <p:spPr>
          <a:xfrm>
            <a:off x="6879681" y="3455734"/>
            <a:ext cx="2022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Will not be sent</a:t>
            </a:r>
          </a:p>
        </p:txBody>
      </p:sp>
    </p:spTree>
    <p:extLst>
      <p:ext uri="{BB962C8B-B14F-4D97-AF65-F5344CB8AC3E}">
        <p14:creationId xmlns:p14="http://schemas.microsoft.com/office/powerpoint/2010/main" val="371086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E18A-C715-7175-A3D8-542819E4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of RTS retransmission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173AF-AE15-696C-7470-D0E49F927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27486"/>
            <a:ext cx="6229356" cy="31795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plot of ratio of CTS misses per transmitted RTS as function of traffic load in network corresponding to events where NAV will be set at intended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STA-1 generates a packet for STA-2 on average every 2ms and attempts to initiate a TXOP with an RTS.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third party STA-3, hidden to STA-1, is receiving some traffic which causes STA-3 to often set NAV around STA-2.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It shows that as the traffic load at STA-3 increases, there is significant number of occurrences where a single event of NAV being set at STA-2 would cause repeated RTS failures at STA-1.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857CD-C05E-F822-D105-9F97AA6D7A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948C-302F-63BF-0B88-866CABC2EC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C9406B-4F95-8ED8-C756-6E0638E268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Graphic 47">
            <a:extLst>
              <a:ext uri="{FF2B5EF4-FFF2-40B4-BE49-F238E27FC236}">
                <a16:creationId xmlns:a16="http://schemas.microsoft.com/office/drawing/2014/main" id="{F42B54D1-3DA7-D304-7B69-DA5138E0C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5521" y="1922868"/>
            <a:ext cx="4511040" cy="338328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494B0DD-E9A8-3994-295E-0A971DEFADEF}"/>
              </a:ext>
            </a:extLst>
          </p:cNvPr>
          <p:cNvSpPr/>
          <p:nvPr/>
        </p:nvSpPr>
        <p:spPr bwMode="auto">
          <a:xfrm>
            <a:off x="4242080" y="5181600"/>
            <a:ext cx="914400" cy="91439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754560-89C5-9BDD-295F-8AEBA4FD6E29}"/>
              </a:ext>
            </a:extLst>
          </p:cNvPr>
          <p:cNvSpPr/>
          <p:nvPr/>
        </p:nvSpPr>
        <p:spPr bwMode="auto">
          <a:xfrm>
            <a:off x="2766290" y="5181600"/>
            <a:ext cx="914400" cy="91439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55DD0D-A8AD-D7BF-E7A7-673BCF55848A}"/>
              </a:ext>
            </a:extLst>
          </p:cNvPr>
          <p:cNvSpPr/>
          <p:nvPr/>
        </p:nvSpPr>
        <p:spPr bwMode="auto">
          <a:xfrm>
            <a:off x="7035521" y="5181600"/>
            <a:ext cx="914400" cy="91439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5D563CC-4BAF-76AA-AF39-E5160AA30819}"/>
              </a:ext>
            </a:extLst>
          </p:cNvPr>
          <p:cNvSpPr/>
          <p:nvPr/>
        </p:nvSpPr>
        <p:spPr bwMode="auto">
          <a:xfrm>
            <a:off x="457201" y="5111606"/>
            <a:ext cx="1205344" cy="91439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3 source of data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3F816F8-214F-2DA7-994A-A863723F7462}"/>
              </a:ext>
            </a:extLst>
          </p:cNvPr>
          <p:cNvSpPr/>
          <p:nvPr/>
        </p:nvSpPr>
        <p:spPr bwMode="auto">
          <a:xfrm>
            <a:off x="1828801" y="5477164"/>
            <a:ext cx="812799" cy="267854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61F9E33-02B3-0768-9613-611F6E84DCA9}"/>
              </a:ext>
            </a:extLst>
          </p:cNvPr>
          <p:cNvSpPr/>
          <p:nvPr/>
        </p:nvSpPr>
        <p:spPr bwMode="auto">
          <a:xfrm>
            <a:off x="110837" y="4682836"/>
            <a:ext cx="5264728" cy="179257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BB90620-4986-EA79-F64A-4659D97C8DC9}"/>
              </a:ext>
            </a:extLst>
          </p:cNvPr>
          <p:cNvCxnSpPr/>
          <p:nvPr/>
        </p:nvCxnSpPr>
        <p:spPr bwMode="auto">
          <a:xfrm flipH="1">
            <a:off x="5504873" y="5615709"/>
            <a:ext cx="13300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0468594-216D-961C-1118-DE364762196D}"/>
              </a:ext>
            </a:extLst>
          </p:cNvPr>
          <p:cNvSpPr txBox="1"/>
          <p:nvPr/>
        </p:nvSpPr>
        <p:spPr>
          <a:xfrm>
            <a:off x="5626970" y="5277858"/>
            <a:ext cx="1265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 frame every 2 ms</a:t>
            </a:r>
          </a:p>
        </p:txBody>
      </p:sp>
    </p:spTree>
    <p:extLst>
      <p:ext uri="{BB962C8B-B14F-4D97-AF65-F5344CB8AC3E}">
        <p14:creationId xmlns:p14="http://schemas.microsoft.com/office/powerpoint/2010/main" val="38976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</TotalTime>
  <Words>626</Words>
  <Application>Microsoft Office PowerPoint</Application>
  <PresentationFormat>Widescreen</PresentationFormat>
  <Paragraphs>69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Initial Control / Response Control frame  transmission rules</vt:lpstr>
      <vt:lpstr>Introduction</vt:lpstr>
      <vt:lpstr>Proposal </vt:lpstr>
      <vt:lpstr>Proposal (contd.)</vt:lpstr>
      <vt:lpstr>Evaluation of RTS retransmission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/>
  <cp:lastModifiedBy>Akhmetov, Dmitry</cp:lastModifiedBy>
  <cp:revision>28</cp:revision>
  <cp:lastPrinted>1601-01-01T00:00:00Z</cp:lastPrinted>
  <dcterms:created xsi:type="dcterms:W3CDTF">2023-10-31T12:16:38Z</dcterms:created>
  <dcterms:modified xsi:type="dcterms:W3CDTF">2023-11-13T18:42:13Z</dcterms:modified>
  <cp:category>Name, Affiliation</cp:category>
</cp:coreProperties>
</file>