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2" r:id="rId3"/>
    <p:sldId id="265" r:id="rId4"/>
    <p:sldId id="266" r:id="rId5"/>
    <p:sldId id="269" r:id="rId6"/>
    <p:sldId id="267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1340F4-58F0-E945-A10C-6D40D1616D25}" v="5" dt="2023-11-11T20:02:56.9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1" autoAdjust="0"/>
    <p:restoredTop sz="97327"/>
  </p:normalViewPr>
  <p:slideViewPr>
    <p:cSldViewPr>
      <p:cViewPr varScale="1">
        <p:scale>
          <a:sx n="155" d="100"/>
          <a:sy n="155" d="100"/>
        </p:scale>
        <p:origin x="200" y="61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802.11-23/2033r0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November 2023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Guido R. Hiertz, Ericsson GmbH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802.11-23/2033r0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November 2023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Guido R. Hiertz, Ericsson GmbH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802.11-23/2033r0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November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802.11-23/2033r0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November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7795EA-4886-32C8-F50D-210070A438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November 2023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568A68-1C03-3C24-E25C-722BF9F917A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0F5C1DA-6FD5-F547-67F4-6197315F7E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Guido R. Hiertz, Ericsson GmbH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802.11-23/2033r0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-_2004-Dok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1/private/ETSI_documents/BRAN/70-Draft/00230016/BRAN-230016v2152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tsi.org/deliver/etsi_en/303700_303799/303753/01.00.00_20/en_303753v010000a.pdf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etsi.org/directives/47_directives_june_2023.pdf" TargetMode="External"/><Relationship Id="rId2" Type="http://schemas.openxmlformats.org/officeDocument/2006/relationships/hyperlink" Target="https://www.ieee802.org/11/private/ETSI_documents/BRAN/05-CONTRIBUTIONS/2023/2023_09_18_OR_BRAN%23120/BRAN(23)120010r6_6_GHz_work_item_for_next_revision_EN_303_687.zip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ept.org/ecc/groups/ecc/wg-fm/fm-61/client/introduction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ETSI TC BRAN—November 2023 update to IEEE 802.11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7790608"/>
              </p:ext>
            </p:extLst>
          </p:nvPr>
        </p:nvGraphicFramePr>
        <p:xfrm>
          <a:off x="993775" y="2994025"/>
          <a:ext cx="10272713" cy="132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10439400" imgH="1358900" progId="Word.Document.8">
                  <p:embed/>
                </p:oleObj>
              </mc:Choice>
              <mc:Fallback>
                <p:oleObj name="Dokument" r:id="rId3" imgW="10439400" imgH="13589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994025"/>
                        <a:ext cx="10272713" cy="1328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 301 893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sz="half" idx="1"/>
          </p:nvPr>
        </p:nvSpPr>
        <p:spPr>
          <a:ln/>
        </p:spPr>
        <p:txBody>
          <a:bodyPr>
            <a:normAutofit fontScale="77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During ETSI TC BRAN plenary meeting #120 (September), ETSI TC BRAN achieved consensus on a Energy Detection Threshold related rule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Afterwards, ETSI TC BRAN approved to submit version </a:t>
            </a:r>
            <a:r>
              <a:rPr lang="en-GB" dirty="0">
                <a:hlinkClick r:id="rId3"/>
              </a:rPr>
              <a:t>2.1.52</a:t>
            </a:r>
            <a:r>
              <a:rPr lang="en-GB" dirty="0"/>
              <a:t> for review by ETSI’s </a:t>
            </a:r>
            <a:r>
              <a:rPr lang="en-GB" dirty="0" err="1"/>
              <a:t>editHelp</a:t>
            </a:r>
            <a:r>
              <a:rPr lang="en-GB" dirty="0"/>
              <a:t>! service and for review by the European Commission’s (EC’s) Harmonised Standards Technical Advisory Consultants (HASTAC)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Furthermore, ETSI TC BRAN approved to initiate a 90 d EN Approval Procedure (ENAP) on the draft that will be initiated once </a:t>
            </a:r>
            <a:r>
              <a:rPr lang="en-GB" dirty="0" err="1"/>
              <a:t>editHelp</a:t>
            </a:r>
            <a:r>
              <a:rPr lang="en-GB" dirty="0"/>
              <a:t>!’s editorial review completed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FC0A3D-FFE8-FD4A-FA5D-470DC78B71A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GB" dirty="0" err="1"/>
              <a:t>editHelp</a:t>
            </a:r>
            <a:r>
              <a:rPr lang="en-GB" dirty="0"/>
              <a:t>! and HASTAC reviews are ongoing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Hence, ETSI TC BRAN did not work on the draft during its October plenary meeting #121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Potentially, ETSI TC BRAN might receive HASTAC comments on the draft prior to its December plenary meeting #122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461DD0-1901-8EFD-BF72-17A79A8B1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 303 753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31ACE30D-042E-6C42-29F3-8F279CD3BA1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During ETSI TC BRAN plenary meeting #120 (September), ETSI TC BRAN resolved all ENAP and HASTAC comments on the draft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F22CB83C-030C-93D7-7542-221790FA743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Consequently, ETSI TC BRAN approved to submit the draft for </a:t>
            </a:r>
            <a:r>
              <a:rPr lang="en-US" dirty="0" err="1"/>
              <a:t>editHelp</a:t>
            </a:r>
            <a:r>
              <a:rPr lang="en-US" dirty="0"/>
              <a:t>! review followed by a 60 d ENAP recirculation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Since </a:t>
            </a:r>
            <a:r>
              <a:rPr lang="en-US" dirty="0" err="1"/>
              <a:t>editHelp</a:t>
            </a:r>
            <a:r>
              <a:rPr lang="en-US" dirty="0"/>
              <a:t>! has not yet concluded, ETSI TC BRAN did not further work on the </a:t>
            </a:r>
            <a:r>
              <a:rPr lang="en-US" dirty="0">
                <a:hlinkClick r:id="rId2"/>
              </a:rPr>
              <a:t>draft</a:t>
            </a:r>
            <a:r>
              <a:rPr lang="en-US" dirty="0"/>
              <a:t> during the October plenary meeting (#121)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972E35-1433-F8C7-533A-E3BDF885C00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November 2023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F8A6BDB-D635-D930-CFCE-EB858C89B7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E2C462-576F-8944-7760-EFA0E73EBD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276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F5DCC1-CCCD-1854-31A4-E680377E4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 303 687 (1)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7ECD306A-E12E-15C6-BC05-762088651DF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During ETSI TC BRAN plenary meeting #120 (September), ETSI TC BRAN approved a </a:t>
            </a:r>
            <a:r>
              <a:rPr lang="en-GB" dirty="0">
                <a:hlinkClick r:id="rId2"/>
              </a:rPr>
              <a:t>New Work Item</a:t>
            </a:r>
            <a:r>
              <a:rPr lang="en-GB" dirty="0"/>
              <a:t> (NWI) for the revision of the standard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According to new rules in </a:t>
            </a:r>
            <a:r>
              <a:rPr lang="en-US" dirty="0">
                <a:hlinkClick r:id="rId3"/>
              </a:rPr>
              <a:t>ETSI’s Directives</a:t>
            </a:r>
            <a:r>
              <a:rPr lang="en-US" dirty="0"/>
              <a:t>, the “adoption of a Work Item created in response to a </a:t>
            </a:r>
            <a:r>
              <a:rPr lang="en-US" dirty="0" err="1"/>
              <a:t>Standardisation</a:t>
            </a:r>
            <a:r>
              <a:rPr lang="en-US" dirty="0"/>
              <a:t> Request (WISR) [… requires …] a ten (10) calendar-day Weighted National Voting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5B0FC9B3-280D-3A05-47EF-4A24D4561DA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ETSI preparing WISR adoption procedures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However, ETSI TC BRAN already permitted to initiate the revision of the draft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Only item of discussion during October plenary (#121)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Depending on procedural progress of other Work Items, EN 303 687 might be the only topic at ETSI TC BRAN’s December plenary meeting (#122), too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252988-505A-0033-4062-9D202C5AD0E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November 2023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A89B0D-B753-0BF2-8D3B-9F5E5553483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0369E3-4D36-7E7C-4890-637538F2B4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998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C1F8A3-D49B-BD46-F02A-E04C00E1E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 303 687 (1)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2801AD-332B-453B-CDAD-AD44C7EA2B2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Topics discussed so far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Narrowband Frequency Hopping operation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Various simulation studies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Proposal to consider 320 MHz wide channels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FFFCBF3-FDD6-534C-FD89-AD05BA645D8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Discussion about work ongoing at </a:t>
            </a:r>
            <a:r>
              <a:rPr lang="en-US" dirty="0">
                <a:hlinkClick r:id="rId2"/>
              </a:rPr>
              <a:t>ECC/CEPT FM 61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Among other topics, FM 61 discusses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“Review the WAS/RLAN VLP OOB emission limit below 5935 MHz, and revise accordingly ECC/DEC/(20)01”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“Study the feasibility of introducing a dynamic spectrum access coordination function under which WAS/RLAN up to 4W could operate in 5945-6425 MHz”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Findings of FM 61 might be considered in the next revision of EN 303 687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BA6823B-7E21-D5D6-0808-2B012BA8E85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November 2023</a:t>
            </a:r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6B8F531-F11B-E73B-2305-A31BAAE00CA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B0B2026-6AFB-FEAE-6C1D-CDD66162A2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264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9E464D-D41D-D920-737E-F1F6CCA0D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TC BRAN plenary meeting #122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A821F0-05DA-8BCC-9110-63FEA54FC40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ETSI TC BRAN decided to foreshorten its next plenary meeting because it is likely that in December, EN 303 687 remains the only item to work on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6A61D00-6525-152E-F901-D13B34B6A59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2023-12-11, PM2: Opening plenary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Electronic-only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2023-12-12, PM1 and PM2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Hybrid meeting at ETSI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2023-12-13, AM1, AM2, PM1, and PM2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Hybrid meeting at ETSI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2023-12-14, AM1: Closing plenary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Electronic-only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B95612E-B1CD-157D-092C-945DB65010D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November 2023</a:t>
            </a:r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7EC6883-0F1C-EB1F-CDA3-5CC1BB53919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EC2D9D3-077C-49BF-C48A-8338621B5E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382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626</Words>
  <Application>Microsoft Macintosh PowerPoint</Application>
  <PresentationFormat>Breitbild</PresentationFormat>
  <Paragraphs>67</Paragraphs>
  <Slides>6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Office</vt:lpstr>
      <vt:lpstr>Microsoft Word 97- 2004-Dokument</vt:lpstr>
      <vt:lpstr>ETSI TC BRAN—November 2023 update to IEEE 802.11</vt:lpstr>
      <vt:lpstr>EN 301 893</vt:lpstr>
      <vt:lpstr>EN 303 753</vt:lpstr>
      <vt:lpstr>EN 303 687 (1)</vt:lpstr>
      <vt:lpstr>EN 303 687 (1)</vt:lpstr>
      <vt:lpstr>ETSI TC BRAN plenary meeting #122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ETSI TC BRAN—November 2023 update to IEEE 802.11</dc:title>
  <dc:creator>Guido R. Hiertz</dc:creator>
  <cp:keywords/>
  <cp:lastModifiedBy>Guido R. Hiertz</cp:lastModifiedBy>
  <cp:revision>1</cp:revision>
  <cp:lastPrinted>1601-01-01T00:00:00Z</cp:lastPrinted>
  <dcterms:created xsi:type="dcterms:W3CDTF">2023-11-10T20:56:30Z</dcterms:created>
  <dcterms:modified xsi:type="dcterms:W3CDTF">2023-11-11T20:03:34Z</dcterms:modified>
  <cp:category>Name, Affiliation</cp:category>
</cp:coreProperties>
</file>