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6"/>
  </p:sldMasterIdLst>
  <p:notesMasterIdLst>
    <p:notesMasterId r:id="rId12"/>
  </p:notesMasterIdLst>
  <p:handoutMasterIdLst>
    <p:handoutMasterId r:id="rId13"/>
  </p:handoutMasterIdLst>
  <p:sldIdLst>
    <p:sldId id="287" r:id="rId7"/>
    <p:sldId id="335" r:id="rId8"/>
    <p:sldId id="355" r:id="rId9"/>
    <p:sldId id="346" r:id="rId10"/>
    <p:sldId id="35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>
    <p:extLst>
      <p:ext uri="{19B8F6BF-5375-455C-9EA6-DF929625EA0E}">
        <p15:presenceInfo xmlns:p15="http://schemas.microsoft.com/office/powerpoint/2012/main" userId="S::zhijie.yang@nokia-sbell.com::8bf6a52e-15e5-4913-b1e1-b02a570c3884" providerId="AD"/>
      </p:ext>
    </p:extLst>
  </p:cmAuthor>
  <p:cmAuthor id="2" name="Galati Giordano, Lorenzo (Nokia - DE/Stuttgart)" initials="GGL(-D" lastIdx="9" clrIdx="1">
    <p:extLst>
      <p:ext uri="{19B8F6BF-5375-455C-9EA6-DF929625EA0E}">
        <p15:presenceInfo xmlns:p15="http://schemas.microsoft.com/office/powerpoint/2012/main" userId="S::lorenzo.galati_giordano@nokia-bell-labs.com::d670983f-5ed8-4511-999e-9a574b4ae3e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38EC85-6A27-D44A-BC25-D838A2F319A1}" v="9" dt="2021-03-23T06:12:36.4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06" autoAdjust="0"/>
    <p:restoredTop sz="94450" autoAdjust="0"/>
  </p:normalViewPr>
  <p:slideViewPr>
    <p:cSldViewPr snapToGrid="0">
      <p:cViewPr varScale="1">
        <p:scale>
          <a:sx n="87" d="100"/>
          <a:sy n="87" d="100"/>
        </p:scale>
        <p:origin x="456" y="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3134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microsoft.com/office/2016/11/relationships/changesInfo" Target="changesInfos/changesInfo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sslin, Mika (Nokia - FI/Espoo)" userId="67c41d2c-4987-4500-b415-d9e92aed693c" providerId="ADAL" clId="{2638EC85-6A27-D44A-BC25-D838A2F319A1}"/>
    <pc:docChg chg="undo custSel addSld delSld modSld modMainMaster">
      <pc:chgData name="Kasslin, Mika (Nokia - FI/Espoo)" userId="67c41d2c-4987-4500-b415-d9e92aed693c" providerId="ADAL" clId="{2638EC85-6A27-D44A-BC25-D838A2F319A1}" dt="2021-03-23T06:14:09.169" v="4558" actId="20577"/>
      <pc:docMkLst>
        <pc:docMk/>
      </pc:docMkLst>
      <pc:sldChg chg="del">
        <pc:chgData name="Kasslin, Mika (Nokia - FI/Espoo)" userId="67c41d2c-4987-4500-b415-d9e92aed693c" providerId="ADAL" clId="{2638EC85-6A27-D44A-BC25-D838A2F319A1}" dt="2021-03-22T11:06:25.115" v="1176" actId="2696"/>
        <pc:sldMkLst>
          <pc:docMk/>
          <pc:sldMk cId="31946241" sldId="282"/>
        </pc:sldMkLst>
      </pc:sldChg>
      <pc:sldChg chg="modSp mod">
        <pc:chgData name="Kasslin, Mika (Nokia - FI/Espoo)" userId="67c41d2c-4987-4500-b415-d9e92aed693c" providerId="ADAL" clId="{2638EC85-6A27-D44A-BC25-D838A2F319A1}" dt="2021-03-22T14:51:17.246" v="4520" actId="20577"/>
        <pc:sldMkLst>
          <pc:docMk/>
          <pc:sldMk cId="1226111485" sldId="287"/>
        </pc:sldMkLst>
        <pc:spChg chg="mod">
          <ac:chgData name="Kasslin, Mika (Nokia - FI/Espoo)" userId="67c41d2c-4987-4500-b415-d9e92aed693c" providerId="ADAL" clId="{2638EC85-6A27-D44A-BC25-D838A2F319A1}" dt="2021-03-22T14:51:17.246" v="4520" actId="20577"/>
          <ac:spMkLst>
            <pc:docMk/>
            <pc:sldMk cId="1226111485" sldId="287"/>
            <ac:spMk id="7" creationId="{00000000-0000-0000-0000-000000000000}"/>
          </ac:spMkLst>
        </pc:spChg>
        <pc:spChg chg="mod">
          <ac:chgData name="Kasslin, Mika (Nokia - FI/Espoo)" userId="67c41d2c-4987-4500-b415-d9e92aed693c" providerId="ADAL" clId="{2638EC85-6A27-D44A-BC25-D838A2F319A1}" dt="2021-03-22T09:57:15.349" v="5" actId="20577"/>
          <ac:spMkLst>
            <pc:docMk/>
            <pc:sldMk cId="1226111485" sldId="287"/>
            <ac:spMk id="8" creationId="{00000000-0000-0000-0000-000000000000}"/>
          </ac:spMkLst>
        </pc:spChg>
      </pc:sldChg>
      <pc:sldChg chg="modSp mod">
        <pc:chgData name="Kasslin, Mika (Nokia - FI/Espoo)" userId="67c41d2c-4987-4500-b415-d9e92aed693c" providerId="ADAL" clId="{2638EC85-6A27-D44A-BC25-D838A2F319A1}" dt="2021-03-22T14:43:01.493" v="4083" actId="20577"/>
        <pc:sldMkLst>
          <pc:docMk/>
          <pc:sldMk cId="3271880493" sldId="323"/>
        </pc:sldMkLst>
        <pc:spChg chg="mod">
          <ac:chgData name="Kasslin, Mika (Nokia - FI/Espoo)" userId="67c41d2c-4987-4500-b415-d9e92aed693c" providerId="ADAL" clId="{2638EC85-6A27-D44A-BC25-D838A2F319A1}" dt="2021-03-22T14:43:01.493" v="4083" actId="20577"/>
          <ac:spMkLst>
            <pc:docMk/>
            <pc:sldMk cId="3271880493" sldId="323"/>
            <ac:spMk id="3" creationId="{F0AD7E99-457E-4542-84F8-EE86FBBA9AAE}"/>
          </ac:spMkLst>
        </pc:spChg>
      </pc:sldChg>
      <pc:sldChg chg="modSp mod delCm">
        <pc:chgData name="Kasslin, Mika (Nokia - FI/Espoo)" userId="67c41d2c-4987-4500-b415-d9e92aed693c" providerId="ADAL" clId="{2638EC85-6A27-D44A-BC25-D838A2F319A1}" dt="2021-03-23T06:13:25.421" v="4552" actId="13926"/>
        <pc:sldMkLst>
          <pc:docMk/>
          <pc:sldMk cId="307241452" sldId="325"/>
        </pc:sldMkLst>
        <pc:spChg chg="mod">
          <ac:chgData name="Kasslin, Mika (Nokia - FI/Espoo)" userId="67c41d2c-4987-4500-b415-d9e92aed693c" providerId="ADAL" clId="{2638EC85-6A27-D44A-BC25-D838A2F319A1}" dt="2021-03-22T14:11:14.519" v="2491" actId="20577"/>
          <ac:spMkLst>
            <pc:docMk/>
            <pc:sldMk cId="307241452" sldId="325"/>
            <ac:spMk id="2" creationId="{16F21271-59CF-4C9C-AFC4-6EE38A87B808}"/>
          </ac:spMkLst>
        </pc:spChg>
        <pc:spChg chg="mod">
          <ac:chgData name="Kasslin, Mika (Nokia - FI/Espoo)" userId="67c41d2c-4987-4500-b415-d9e92aed693c" providerId="ADAL" clId="{2638EC85-6A27-D44A-BC25-D838A2F319A1}" dt="2021-03-23T06:13:25.421" v="4552" actId="13926"/>
          <ac:spMkLst>
            <pc:docMk/>
            <pc:sldMk cId="307241452" sldId="325"/>
            <ac:spMk id="3" creationId="{7CEC814B-A58D-4C87-9917-50E3D003FFB5}"/>
          </ac:spMkLst>
        </pc:spChg>
      </pc:sldChg>
      <pc:sldChg chg="del">
        <pc:chgData name="Kasslin, Mika (Nokia - FI/Espoo)" userId="67c41d2c-4987-4500-b415-d9e92aed693c" providerId="ADAL" clId="{2638EC85-6A27-D44A-BC25-D838A2F319A1}" dt="2021-03-22T14:12:33.540" v="2493" actId="2696"/>
        <pc:sldMkLst>
          <pc:docMk/>
          <pc:sldMk cId="4050240343" sldId="326"/>
        </pc:sldMkLst>
      </pc:sldChg>
      <pc:sldChg chg="modSp mod delCm">
        <pc:chgData name="Kasslin, Mika (Nokia - FI/Espoo)" userId="67c41d2c-4987-4500-b415-d9e92aed693c" providerId="ADAL" clId="{2638EC85-6A27-D44A-BC25-D838A2F319A1}" dt="2021-03-23T06:14:09.169" v="4558" actId="20577"/>
        <pc:sldMkLst>
          <pc:docMk/>
          <pc:sldMk cId="1704975782" sldId="328"/>
        </pc:sldMkLst>
        <pc:spChg chg="mod">
          <ac:chgData name="Kasslin, Mika (Nokia - FI/Espoo)" userId="67c41d2c-4987-4500-b415-d9e92aed693c" providerId="ADAL" clId="{2638EC85-6A27-D44A-BC25-D838A2F319A1}" dt="2021-03-23T06:14:09.169" v="4558" actId="20577"/>
          <ac:spMkLst>
            <pc:docMk/>
            <pc:sldMk cId="1704975782" sldId="328"/>
            <ac:spMk id="3" creationId="{ECEA9D24-A78C-4EE3-B985-D637FB4B049E}"/>
          </ac:spMkLst>
        </pc:spChg>
      </pc:sldChg>
      <pc:sldChg chg="modSp mod delCm">
        <pc:chgData name="Kasslin, Mika (Nokia - FI/Espoo)" userId="67c41d2c-4987-4500-b415-d9e92aed693c" providerId="ADAL" clId="{2638EC85-6A27-D44A-BC25-D838A2F319A1}" dt="2021-03-23T06:12:01.248" v="4528" actId="13926"/>
        <pc:sldMkLst>
          <pc:docMk/>
          <pc:sldMk cId="946981746" sldId="329"/>
        </pc:sldMkLst>
        <pc:spChg chg="mod">
          <ac:chgData name="Kasslin, Mika (Nokia - FI/Espoo)" userId="67c41d2c-4987-4500-b415-d9e92aed693c" providerId="ADAL" clId="{2638EC85-6A27-D44A-BC25-D838A2F319A1}" dt="2021-03-22T14:45:59.694" v="4288" actId="20577"/>
          <ac:spMkLst>
            <pc:docMk/>
            <pc:sldMk cId="946981746" sldId="329"/>
            <ac:spMk id="2" creationId="{C8C99E19-E149-4F77-AAB2-6AF97FC5D4C0}"/>
          </ac:spMkLst>
        </pc:spChg>
        <pc:spChg chg="mod">
          <ac:chgData name="Kasslin, Mika (Nokia - FI/Espoo)" userId="67c41d2c-4987-4500-b415-d9e92aed693c" providerId="ADAL" clId="{2638EC85-6A27-D44A-BC25-D838A2F319A1}" dt="2021-03-23T06:12:01.248" v="4528" actId="13926"/>
          <ac:spMkLst>
            <pc:docMk/>
            <pc:sldMk cId="946981746" sldId="329"/>
            <ac:spMk id="3" creationId="{8AC043C6-3D3A-4A97-97BC-1BADDB37B11F}"/>
          </ac:spMkLst>
        </pc:spChg>
      </pc:sldChg>
      <pc:sldChg chg="del">
        <pc:chgData name="Kasslin, Mika (Nokia - FI/Espoo)" userId="67c41d2c-4987-4500-b415-d9e92aed693c" providerId="ADAL" clId="{2638EC85-6A27-D44A-BC25-D838A2F319A1}" dt="2021-03-22T14:45:56.598" v="4287" actId="2696"/>
        <pc:sldMkLst>
          <pc:docMk/>
          <pc:sldMk cId="859352276" sldId="330"/>
        </pc:sldMkLst>
      </pc:sldChg>
      <pc:sldChg chg="del">
        <pc:chgData name="Kasslin, Mika (Nokia - FI/Espoo)" userId="67c41d2c-4987-4500-b415-d9e92aed693c" providerId="ADAL" clId="{2638EC85-6A27-D44A-BC25-D838A2F319A1}" dt="2021-03-22T14:12:10.374" v="2492" actId="2696"/>
        <pc:sldMkLst>
          <pc:docMk/>
          <pc:sldMk cId="1270419353" sldId="333"/>
        </pc:sldMkLst>
      </pc:sldChg>
      <pc:sldChg chg="del">
        <pc:chgData name="Kasslin, Mika (Nokia - FI/Espoo)" userId="67c41d2c-4987-4500-b415-d9e92aed693c" providerId="ADAL" clId="{2638EC85-6A27-D44A-BC25-D838A2F319A1}" dt="2021-03-22T14:35:07.061" v="3362" actId="2696"/>
        <pc:sldMkLst>
          <pc:docMk/>
          <pc:sldMk cId="1466351738" sldId="334"/>
        </pc:sldMkLst>
      </pc:sldChg>
      <pc:sldChg chg="modSp new mod delCm">
        <pc:chgData name="Kasslin, Mika (Nokia - FI/Espoo)" userId="67c41d2c-4987-4500-b415-d9e92aed693c" providerId="ADAL" clId="{2638EC85-6A27-D44A-BC25-D838A2F319A1}" dt="2021-03-23T06:11:47.753" v="4526" actId="20577"/>
        <pc:sldMkLst>
          <pc:docMk/>
          <pc:sldMk cId="1668250981" sldId="335"/>
        </pc:sldMkLst>
        <pc:spChg chg="mod">
          <ac:chgData name="Kasslin, Mika (Nokia - FI/Espoo)" userId="67c41d2c-4987-4500-b415-d9e92aed693c" providerId="ADAL" clId="{2638EC85-6A27-D44A-BC25-D838A2F319A1}" dt="2021-03-22T10:07:26.981" v="13" actId="20577"/>
          <ac:spMkLst>
            <pc:docMk/>
            <pc:sldMk cId="1668250981" sldId="335"/>
            <ac:spMk id="2" creationId="{6E040630-7F34-6C4A-AC52-4D5FF0C815E0}"/>
          </ac:spMkLst>
        </pc:spChg>
        <pc:spChg chg="mod">
          <ac:chgData name="Kasslin, Mika (Nokia - FI/Espoo)" userId="67c41d2c-4987-4500-b415-d9e92aed693c" providerId="ADAL" clId="{2638EC85-6A27-D44A-BC25-D838A2F319A1}" dt="2021-03-23T06:11:47.753" v="4526" actId="20577"/>
          <ac:spMkLst>
            <pc:docMk/>
            <pc:sldMk cId="1668250981" sldId="335"/>
            <ac:spMk id="3" creationId="{9AB3F7AA-37B4-0942-A4BA-9B890C6110A6}"/>
          </ac:spMkLst>
        </pc:spChg>
      </pc:sldChg>
      <pc:sldChg chg="modSp new mod">
        <pc:chgData name="Kasslin, Mika (Nokia - FI/Espoo)" userId="67c41d2c-4987-4500-b415-d9e92aed693c" providerId="ADAL" clId="{2638EC85-6A27-D44A-BC25-D838A2F319A1}" dt="2021-03-23T06:12:36.442" v="4546" actId="20577"/>
        <pc:sldMkLst>
          <pc:docMk/>
          <pc:sldMk cId="173697168" sldId="336"/>
        </pc:sldMkLst>
        <pc:spChg chg="mod">
          <ac:chgData name="Kasslin, Mika (Nokia - FI/Espoo)" userId="67c41d2c-4987-4500-b415-d9e92aed693c" providerId="ADAL" clId="{2638EC85-6A27-D44A-BC25-D838A2F319A1}" dt="2021-03-23T06:12:11.706" v="4539" actId="20577"/>
          <ac:spMkLst>
            <pc:docMk/>
            <pc:sldMk cId="173697168" sldId="336"/>
            <ac:spMk id="2" creationId="{408F7E1E-B272-8E4E-BA11-7CA25A76C277}"/>
          </ac:spMkLst>
        </pc:spChg>
        <pc:spChg chg="mod">
          <ac:chgData name="Kasslin, Mika (Nokia - FI/Espoo)" userId="67c41d2c-4987-4500-b415-d9e92aed693c" providerId="ADAL" clId="{2638EC85-6A27-D44A-BC25-D838A2F319A1}" dt="2021-03-23T06:12:36.442" v="4546" actId="20577"/>
          <ac:spMkLst>
            <pc:docMk/>
            <pc:sldMk cId="173697168" sldId="336"/>
            <ac:spMk id="3" creationId="{6307100D-C9E8-0944-88F5-027AB8AA8E96}"/>
          </ac:spMkLst>
        </pc:spChg>
      </pc:sldChg>
      <pc:sldMasterChg chg="modSp mod">
        <pc:chgData name="Kasslin, Mika (Nokia - FI/Espoo)" userId="67c41d2c-4987-4500-b415-d9e92aed693c" providerId="ADAL" clId="{2638EC85-6A27-D44A-BC25-D838A2F319A1}" dt="2021-03-22T14:36:45.568" v="3372" actId="20577"/>
        <pc:sldMasterMkLst>
          <pc:docMk/>
          <pc:sldMasterMk cId="539040119" sldId="2147483695"/>
        </pc:sldMasterMkLst>
        <pc:spChg chg="mod">
          <ac:chgData name="Kasslin, Mika (Nokia - FI/Espoo)" userId="67c41d2c-4987-4500-b415-d9e92aed693c" providerId="ADAL" clId="{2638EC85-6A27-D44A-BC25-D838A2F319A1}" dt="2021-03-22T14:36:45.568" v="3372" actId="20577"/>
          <ac:spMkLst>
            <pc:docMk/>
            <pc:sldMasterMk cId="539040119" sldId="2147483695"/>
            <ac:spMk id="11" creationId="{A2C1934C-D9E1-4B95-BD7A-3A16B08E8C44}"/>
          </ac:spMkLst>
        </pc:spChg>
      </pc:sldMasterChg>
    </pc:docChg>
  </pc:docChgLst>
  <pc:docChgLst>
    <pc:chgData name="Galati Giordano, Lorenzo (Nokia - DE/Stuttgart)" userId="d670983f-5ed8-4511-999e-9a574b4ae3ee" providerId="ADAL" clId="{9DBECB6D-E04A-47CF-8E95-C13E1479C5B7}"/>
    <pc:docChg chg="undo custSel modSld">
      <pc:chgData name="Galati Giordano, Lorenzo (Nokia - DE/Stuttgart)" userId="d670983f-5ed8-4511-999e-9a574b4ae3ee" providerId="ADAL" clId="{9DBECB6D-E04A-47CF-8E95-C13E1479C5B7}" dt="2021-03-22T21:29:17.237" v="305" actId="20577"/>
      <pc:docMkLst>
        <pc:docMk/>
      </pc:docMkLst>
      <pc:sldChg chg="modSp addCm modCm">
        <pc:chgData name="Galati Giordano, Lorenzo (Nokia - DE/Stuttgart)" userId="d670983f-5ed8-4511-999e-9a574b4ae3ee" providerId="ADAL" clId="{9DBECB6D-E04A-47CF-8E95-C13E1479C5B7}" dt="2021-03-22T21:21:37.924" v="256" actId="14100"/>
        <pc:sldMkLst>
          <pc:docMk/>
          <pc:sldMk cId="307241452" sldId="325"/>
        </pc:sldMkLst>
        <pc:spChg chg="mod">
          <ac:chgData name="Galati Giordano, Lorenzo (Nokia - DE/Stuttgart)" userId="d670983f-5ed8-4511-999e-9a574b4ae3ee" providerId="ADAL" clId="{9DBECB6D-E04A-47CF-8E95-C13E1479C5B7}" dt="2021-03-22T21:21:37.924" v="256" actId="14100"/>
          <ac:spMkLst>
            <pc:docMk/>
            <pc:sldMk cId="307241452" sldId="325"/>
            <ac:spMk id="3" creationId="{7CEC814B-A58D-4C87-9917-50E3D003FFB5}"/>
          </ac:spMkLst>
        </pc:spChg>
      </pc:sldChg>
      <pc:sldChg chg="modSp addCm modCm">
        <pc:chgData name="Galati Giordano, Lorenzo (Nokia - DE/Stuttgart)" userId="d670983f-5ed8-4511-999e-9a574b4ae3ee" providerId="ADAL" clId="{9DBECB6D-E04A-47CF-8E95-C13E1479C5B7}" dt="2021-03-22T21:29:17.237" v="305" actId="20577"/>
        <pc:sldMkLst>
          <pc:docMk/>
          <pc:sldMk cId="1704975782" sldId="328"/>
        </pc:sldMkLst>
        <pc:spChg chg="mod">
          <ac:chgData name="Galati Giordano, Lorenzo (Nokia - DE/Stuttgart)" userId="d670983f-5ed8-4511-999e-9a574b4ae3ee" providerId="ADAL" clId="{9DBECB6D-E04A-47CF-8E95-C13E1479C5B7}" dt="2021-03-22T21:29:17.237" v="305" actId="20577"/>
          <ac:spMkLst>
            <pc:docMk/>
            <pc:sldMk cId="1704975782" sldId="328"/>
            <ac:spMk id="3" creationId="{ECEA9D24-A78C-4EE3-B985-D637FB4B049E}"/>
          </ac:spMkLst>
        </pc:spChg>
      </pc:sldChg>
      <pc:sldChg chg="modSp addCm modCm">
        <pc:chgData name="Galati Giordano, Lorenzo (Nokia - DE/Stuttgart)" userId="d670983f-5ed8-4511-999e-9a574b4ae3ee" providerId="ADAL" clId="{9DBECB6D-E04A-47CF-8E95-C13E1479C5B7}" dt="2021-03-22T21:26:48.982" v="285"/>
        <pc:sldMkLst>
          <pc:docMk/>
          <pc:sldMk cId="946981746" sldId="329"/>
        </pc:sldMkLst>
        <pc:spChg chg="mod">
          <ac:chgData name="Galati Giordano, Lorenzo (Nokia - DE/Stuttgart)" userId="d670983f-5ed8-4511-999e-9a574b4ae3ee" providerId="ADAL" clId="{9DBECB6D-E04A-47CF-8E95-C13E1479C5B7}" dt="2021-03-22T21:26:32.027" v="283" actId="13926"/>
          <ac:spMkLst>
            <pc:docMk/>
            <pc:sldMk cId="946981746" sldId="329"/>
            <ac:spMk id="3" creationId="{8AC043C6-3D3A-4A97-97BC-1BADDB37B11F}"/>
          </ac:spMkLst>
        </pc:spChg>
      </pc:sldChg>
      <pc:sldChg chg="modSp addCm delCm modCm">
        <pc:chgData name="Galati Giordano, Lorenzo (Nokia - DE/Stuttgart)" userId="d670983f-5ed8-4511-999e-9a574b4ae3ee" providerId="ADAL" clId="{9DBECB6D-E04A-47CF-8E95-C13E1479C5B7}" dt="2021-03-22T21:12:05.689" v="99"/>
        <pc:sldMkLst>
          <pc:docMk/>
          <pc:sldMk cId="1668250981" sldId="335"/>
        </pc:sldMkLst>
        <pc:spChg chg="mod">
          <ac:chgData name="Galati Giordano, Lorenzo (Nokia - DE/Stuttgart)" userId="d670983f-5ed8-4511-999e-9a574b4ae3ee" providerId="ADAL" clId="{9DBECB6D-E04A-47CF-8E95-C13E1479C5B7}" dt="2021-03-22T21:09:40.368" v="58" actId="20577"/>
          <ac:spMkLst>
            <pc:docMk/>
            <pc:sldMk cId="1668250981" sldId="335"/>
            <ac:spMk id="3" creationId="{9AB3F7AA-37B4-0942-A4BA-9B890C6110A6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8B73F1-7873-443C-8040-A0F19D3BBBD5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E618D7-EC89-435D-A74D-1DE850F85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3480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B62240-A291-45F9-A4E0-572AF6DA2E6A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698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5495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8388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711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1C64368-854D-423B-97FE-C1F9057ABE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789739" y="6475413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Xiangxin Gu (</a:t>
            </a:r>
            <a:r>
              <a:rPr lang="en-US" dirty="0" err="1"/>
              <a:t>Spreadtrum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37869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693DD52-9E3C-4CC6-A851-C36412513D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Xiangxin Gu (</a:t>
            </a:r>
            <a:r>
              <a:rPr lang="en-US" dirty="0" err="1"/>
              <a:t>Spreadtrum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17673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C217227-89F8-4966-92E8-2143456E9A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Xiangxin Gu (</a:t>
            </a:r>
            <a:r>
              <a:rPr lang="en-US" dirty="0" err="1"/>
              <a:t>Spreadtrum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58241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D118173-C57E-46C0-86C7-1CB2A31666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Xiangxin Gu (</a:t>
            </a:r>
            <a:r>
              <a:rPr lang="en-US" dirty="0" err="1"/>
              <a:t>Spreadtrum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13314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A71A064-56DD-49D7-8F4A-22B8971C13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Xiangxin Gu (</a:t>
            </a:r>
            <a:r>
              <a:rPr lang="en-US" dirty="0" err="1"/>
              <a:t>Spreadtrum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50135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7C9B283-3C2D-4930-9837-12D0B1DD26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Xiangxin Gu (</a:t>
            </a:r>
            <a:r>
              <a:rPr lang="en-US" dirty="0" err="1"/>
              <a:t>Spreadtrum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62883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B035A0E9-1259-435A-BE48-75B6022EE8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Xiangxin Gu (</a:t>
            </a:r>
            <a:r>
              <a:rPr lang="en-US" dirty="0" err="1"/>
              <a:t>Spreadtrum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65025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EA74DC-082D-44B5-9607-119709ED6A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Xiangxin Gu (</a:t>
            </a:r>
            <a:r>
              <a:rPr lang="en-US" dirty="0" err="1"/>
              <a:t>Spreadtrum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05745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5483A17-BCB3-4A3C-8CAE-E2A30964D7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Xiangxin Gu (</a:t>
            </a:r>
            <a:r>
              <a:rPr lang="en-US" dirty="0" err="1"/>
              <a:t>Spreadtrum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68980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90CAFB4-EB9F-401B-A1F8-18FCE0B897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Xiangxin Gu (</a:t>
            </a:r>
            <a:r>
              <a:rPr lang="en-US" dirty="0" err="1"/>
              <a:t>Spreadtrum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37511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D49D1F4-56A5-440D-A440-15DEF2D475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Xiangxin Gu (</a:t>
            </a:r>
            <a:r>
              <a:rPr lang="en-US" dirty="0" err="1"/>
              <a:t>Spreadtrum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54115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04039" y="6475413"/>
            <a:ext cx="248786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Xiangxin Gu (</a:t>
            </a:r>
            <a:r>
              <a:rPr lang="en-US" dirty="0" err="1"/>
              <a:t>Spreadtrum</a:t>
            </a:r>
            <a:r>
              <a:rPr lang="en-US" dirty="0"/>
              <a:t>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39180" y="332601"/>
            <a:ext cx="33214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802.11-2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3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/</a:t>
            </a:r>
            <a:r>
              <a:rPr lang="en-US" sz="18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2015</a:t>
            </a:r>
            <a:r>
              <a:rPr lang="en-US" sz="1800" b="1" dirty="0">
                <a:cs typeface="+mn-cs"/>
              </a:rPr>
              <a:t>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A2C1934C-D9E1-4B95-BD7A-3A16B08E8C4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84795" y="332601"/>
            <a:ext cx="137858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Nov 2023</a:t>
            </a:r>
          </a:p>
        </p:txBody>
      </p:sp>
    </p:spTree>
    <p:extLst>
      <p:ext uri="{BB962C8B-B14F-4D97-AF65-F5344CB8AC3E}">
        <p14:creationId xmlns:p14="http://schemas.microsoft.com/office/powerpoint/2010/main" val="539040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29217" y="514928"/>
            <a:ext cx="10363200" cy="1470025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HT C</a:t>
            </a:r>
            <a:r>
              <a:rPr lang="en-US" altLang="zh-CN" dirty="0"/>
              <a:t>ontrol field expansion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52208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2023-11-10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03006" y="6492875"/>
            <a:ext cx="2743200" cy="365125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12" name="页脚占位符 4">
            <a:extLst>
              <a:ext uri="{FF2B5EF4-FFF2-40B4-BE49-F238E27FC236}">
                <a16:creationId xmlns:a16="http://schemas.microsoft.com/office/drawing/2014/main" id="{75BF2F47-7382-4FD2-8C90-3E69AFED0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39845" y="6492875"/>
            <a:ext cx="2487861" cy="276999"/>
          </a:xfrm>
        </p:spPr>
        <p:txBody>
          <a:bodyPr/>
          <a:lstStyle/>
          <a:p>
            <a:r>
              <a:rPr lang="da-DK" dirty="0"/>
              <a:t>Xiangxin Gu (Spreadtrum)</a:t>
            </a:r>
            <a:endParaRPr lang="en-GB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2357956" y="276796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587545"/>
              </p:ext>
            </p:extLst>
          </p:nvPr>
        </p:nvGraphicFramePr>
        <p:xfrm>
          <a:off x="1579563" y="3319463"/>
          <a:ext cx="9631362" cy="4443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9612588" imgH="4446606" progId="Word.Document.8">
                  <p:embed/>
                </p:oleObj>
              </mc:Choice>
              <mc:Fallback>
                <p:oleObj name="Document" r:id="rId3" imgW="9612588" imgH="4446606" progId="Word.Document.8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9563" y="3319463"/>
                        <a:ext cx="9631362" cy="44434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26111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275130"/>
            <a:ext cx="10363200" cy="3152548"/>
          </a:xfrm>
        </p:spPr>
        <p:txBody>
          <a:bodyPr/>
          <a:lstStyle/>
          <a:p>
            <a:r>
              <a:rPr lang="en-US" altLang="zh-CN" sz="1800" dirty="0"/>
              <a:t>HT Control field and A-Control subfield are useful.</a:t>
            </a:r>
          </a:p>
          <a:p>
            <a:pPr marL="342900" lvl="1" indent="-342900">
              <a:buChar char="•"/>
            </a:pPr>
            <a:endParaRPr lang="en-US" altLang="zh-CN" sz="1800" b="1" dirty="0">
              <a:ea typeface="+mn-ea"/>
              <a:cs typeface="+mn-cs"/>
            </a:endParaRPr>
          </a:p>
          <a:p>
            <a:pPr marL="342900" lvl="1" indent="-342900">
              <a:buChar char="•"/>
            </a:pPr>
            <a:r>
              <a:rPr lang="en-US" altLang="zh-CN" sz="1800" b="1" dirty="0">
                <a:ea typeface="+mn-ea"/>
                <a:cs typeface="+mn-cs"/>
              </a:rPr>
              <a:t>Only  5 A-Control IDs are reserved for future usage.</a:t>
            </a:r>
          </a:p>
          <a:p>
            <a:pPr marL="342900" lvl="1" indent="-342900">
              <a:buChar char="•"/>
            </a:pPr>
            <a:endParaRPr lang="en-US" altLang="zh-CN" sz="1800" b="1" dirty="0">
              <a:ea typeface="+mn-ea"/>
              <a:cs typeface="+mn-cs"/>
            </a:endParaRPr>
          </a:p>
          <a:p>
            <a:pPr marL="342900" lvl="1" indent="-342900">
              <a:buChar char="•"/>
            </a:pPr>
            <a:r>
              <a:rPr lang="en-US" altLang="zh-CN" sz="1800" b="1" dirty="0">
                <a:ea typeface="+mn-ea"/>
                <a:cs typeface="+mn-cs"/>
              </a:rPr>
              <a:t>Expansion with the reserved A-Control ID ONES leads to overhead and complexity.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600" b="1" dirty="0"/>
              <a:t>Overhead: </a:t>
            </a:r>
            <a:r>
              <a:rPr lang="en-US" sz="1600" dirty="0"/>
              <a:t>A new field will be added.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600" b="1" dirty="0"/>
              <a:t>Complexity: </a:t>
            </a:r>
            <a:r>
              <a:rPr lang="en-US" sz="1600" dirty="0"/>
              <a:t>HW parses HT Control field. If the</a:t>
            </a:r>
            <a:r>
              <a:rPr lang="zh-CN" altLang="en-US" sz="1600" dirty="0"/>
              <a:t> </a:t>
            </a:r>
            <a:r>
              <a:rPr lang="en-US" sz="1600" dirty="0"/>
              <a:t>HT Control field is HE Variant, then HW extracts A-Control subfield. If the A-Control ID ONES is detected, HW extracts the new added field and the </a:t>
            </a:r>
            <a:r>
              <a:rPr lang="en-US" altLang="zh-CN" sz="1600" dirty="0"/>
              <a:t>Data field after the</a:t>
            </a:r>
            <a:r>
              <a:rPr lang="en-US" sz="1600" dirty="0"/>
              <a:t> new added field. There is only Data field otherwise.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Xiangxin Gu (</a:t>
            </a:r>
            <a:r>
              <a:rPr lang="en-US" dirty="0" err="1"/>
              <a:t>Spreadtrum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68250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way for A-Control field expansion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79511"/>
            <a:ext cx="10363200" cy="4721289"/>
          </a:xfrm>
        </p:spPr>
        <p:txBody>
          <a:bodyPr/>
          <a:lstStyle/>
          <a:p>
            <a:r>
              <a:rPr lang="en-US" sz="1800" dirty="0"/>
              <a:t>Most of exchanged frames between UHR STAs are frames that are not non-A-MPDUs and under a block ack agreement</a:t>
            </a:r>
          </a:p>
          <a:p>
            <a:pPr lvl="1"/>
            <a:r>
              <a:rPr lang="en-US" sz="1600" dirty="0"/>
              <a:t>Retry subfield is reserved in these frames. </a:t>
            </a:r>
          </a:p>
          <a:p>
            <a:r>
              <a:rPr lang="en-US" altLang="zh-CN" sz="1800" dirty="0"/>
              <a:t>For other frames between UHR STAs, i</a:t>
            </a:r>
            <a:r>
              <a:rPr lang="en-US" sz="1800" dirty="0"/>
              <a:t>t is possible to always check whether they are retransmissions or not.</a:t>
            </a:r>
          </a:p>
          <a:p>
            <a:pPr lvl="1"/>
            <a:r>
              <a:rPr lang="en-US" sz="1600" dirty="0"/>
              <a:t>Retry subfield is possible to be reserved in frames between UHR STAs.</a:t>
            </a:r>
          </a:p>
          <a:p>
            <a:endParaRPr lang="en-US" sz="1400" dirty="0"/>
          </a:p>
          <a:p>
            <a:r>
              <a:rPr lang="en-US" sz="1800" dirty="0"/>
              <a:t>Retry subfield can be leveraged for A-Control field expansion in UHR. </a:t>
            </a:r>
          </a:p>
          <a:p>
            <a:pPr lvl="1"/>
            <a:r>
              <a:rPr lang="en-US" sz="1600" dirty="0"/>
              <a:t>If Retry subfield is equal to 0, it is HT Control field.</a:t>
            </a:r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  <a:p>
            <a:pPr lvl="1"/>
            <a:r>
              <a:rPr lang="en-US" sz="1600" dirty="0"/>
              <a:t>If Retry subfield is equal to 1,  it is A-Control Expansion field.</a:t>
            </a:r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marL="0" indent="0">
              <a:buNone/>
            </a:pPr>
            <a:endParaRPr lang="en-US" altLang="zh-CN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Xiangxin Gu (</a:t>
            </a:r>
            <a:r>
              <a:rPr lang="en-US" dirty="0" err="1"/>
              <a:t>Spreadtrum</a:t>
            </a:r>
            <a:r>
              <a:rPr lang="en-US" dirty="0"/>
              <a:t>)</a:t>
            </a:r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9372188"/>
              </p:ext>
            </p:extLst>
          </p:nvPr>
        </p:nvGraphicFramePr>
        <p:xfrm>
          <a:off x="2004970" y="5934565"/>
          <a:ext cx="5177406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2901">
                  <a:extLst>
                    <a:ext uri="{9D8B030D-6E8A-4147-A177-3AD203B41FA5}">
                      <a16:colId xmlns:a16="http://schemas.microsoft.com/office/drawing/2014/main" val="127424893"/>
                    </a:ext>
                  </a:extLst>
                </a:gridCol>
                <a:gridCol w="862901">
                  <a:extLst>
                    <a:ext uri="{9D8B030D-6E8A-4147-A177-3AD203B41FA5}">
                      <a16:colId xmlns:a16="http://schemas.microsoft.com/office/drawing/2014/main" val="2184043031"/>
                    </a:ext>
                  </a:extLst>
                </a:gridCol>
                <a:gridCol w="862901">
                  <a:extLst>
                    <a:ext uri="{9D8B030D-6E8A-4147-A177-3AD203B41FA5}">
                      <a16:colId xmlns:a16="http://schemas.microsoft.com/office/drawing/2014/main" val="3473849297"/>
                    </a:ext>
                  </a:extLst>
                </a:gridCol>
                <a:gridCol w="862901">
                  <a:extLst>
                    <a:ext uri="{9D8B030D-6E8A-4147-A177-3AD203B41FA5}">
                      <a16:colId xmlns:a16="http://schemas.microsoft.com/office/drawing/2014/main" val="222363212"/>
                    </a:ext>
                  </a:extLst>
                </a:gridCol>
                <a:gridCol w="862901">
                  <a:extLst>
                    <a:ext uri="{9D8B030D-6E8A-4147-A177-3AD203B41FA5}">
                      <a16:colId xmlns:a16="http://schemas.microsoft.com/office/drawing/2014/main" val="3779521697"/>
                    </a:ext>
                  </a:extLst>
                </a:gridCol>
                <a:gridCol w="862901">
                  <a:extLst>
                    <a:ext uri="{9D8B030D-6E8A-4147-A177-3AD203B41FA5}">
                      <a16:colId xmlns:a16="http://schemas.microsoft.com/office/drawing/2014/main" val="3679816002"/>
                    </a:ext>
                  </a:extLst>
                </a:gridCol>
              </a:tblGrid>
              <a:tr h="269784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PV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Type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Retry=</a:t>
                      </a:r>
                      <a:r>
                        <a:rPr lang="en-US" sz="1400" b="0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+HTC=1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33813492"/>
                  </a:ext>
                </a:extLst>
              </a:tr>
            </a:tbl>
          </a:graphicData>
        </a:graphic>
      </p:graphicFrame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2212873"/>
              </p:ext>
            </p:extLst>
          </p:nvPr>
        </p:nvGraphicFramePr>
        <p:xfrm>
          <a:off x="7182376" y="5634021"/>
          <a:ext cx="3186417" cy="6031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2139">
                  <a:extLst>
                    <a:ext uri="{9D8B030D-6E8A-4147-A177-3AD203B41FA5}">
                      <a16:colId xmlns:a16="http://schemas.microsoft.com/office/drawing/2014/main" val="3985644540"/>
                    </a:ext>
                  </a:extLst>
                </a:gridCol>
                <a:gridCol w="1062139">
                  <a:extLst>
                    <a:ext uri="{9D8B030D-6E8A-4147-A177-3AD203B41FA5}">
                      <a16:colId xmlns:a16="http://schemas.microsoft.com/office/drawing/2014/main" val="1798755628"/>
                    </a:ext>
                  </a:extLst>
                </a:gridCol>
                <a:gridCol w="1062139">
                  <a:extLst>
                    <a:ext uri="{9D8B030D-6E8A-4147-A177-3AD203B41FA5}">
                      <a16:colId xmlns:a16="http://schemas.microsoft.com/office/drawing/2014/main" val="2227791385"/>
                    </a:ext>
                  </a:extLst>
                </a:gridCol>
              </a:tblGrid>
              <a:tr h="603107"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Duration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FF0000"/>
                          </a:solidFill>
                        </a:rPr>
                        <a:t>A-Control Expansion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33813492"/>
                  </a:ext>
                </a:extLst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2150232"/>
              </p:ext>
            </p:extLst>
          </p:nvPr>
        </p:nvGraphicFramePr>
        <p:xfrm>
          <a:off x="2005668" y="5640559"/>
          <a:ext cx="5175309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75309">
                  <a:extLst>
                    <a:ext uri="{9D8B030D-6E8A-4147-A177-3AD203B41FA5}">
                      <a16:colId xmlns:a16="http://schemas.microsoft.com/office/drawing/2014/main" val="3985644540"/>
                    </a:ext>
                  </a:extLst>
                </a:gridCol>
              </a:tblGrid>
              <a:tr h="290511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Frame</a:t>
                      </a:r>
                      <a:r>
                        <a:rPr lang="en-US" sz="1600" b="0" baseline="0" dirty="0"/>
                        <a:t> Control</a:t>
                      </a:r>
                      <a:endParaRPr lang="en-US" sz="1600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33813492"/>
                  </a:ext>
                </a:extLst>
              </a:tr>
            </a:tbl>
          </a:graphicData>
        </a:graphic>
      </p:graphicFrame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1558953"/>
              </p:ext>
            </p:extLst>
          </p:nvPr>
        </p:nvGraphicFramePr>
        <p:xfrm>
          <a:off x="1981201" y="4737687"/>
          <a:ext cx="5177406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2901">
                  <a:extLst>
                    <a:ext uri="{9D8B030D-6E8A-4147-A177-3AD203B41FA5}">
                      <a16:colId xmlns:a16="http://schemas.microsoft.com/office/drawing/2014/main" val="127424893"/>
                    </a:ext>
                  </a:extLst>
                </a:gridCol>
                <a:gridCol w="862901">
                  <a:extLst>
                    <a:ext uri="{9D8B030D-6E8A-4147-A177-3AD203B41FA5}">
                      <a16:colId xmlns:a16="http://schemas.microsoft.com/office/drawing/2014/main" val="2184043031"/>
                    </a:ext>
                  </a:extLst>
                </a:gridCol>
                <a:gridCol w="862901">
                  <a:extLst>
                    <a:ext uri="{9D8B030D-6E8A-4147-A177-3AD203B41FA5}">
                      <a16:colId xmlns:a16="http://schemas.microsoft.com/office/drawing/2014/main" val="3473849297"/>
                    </a:ext>
                  </a:extLst>
                </a:gridCol>
                <a:gridCol w="862901">
                  <a:extLst>
                    <a:ext uri="{9D8B030D-6E8A-4147-A177-3AD203B41FA5}">
                      <a16:colId xmlns:a16="http://schemas.microsoft.com/office/drawing/2014/main" val="222363212"/>
                    </a:ext>
                  </a:extLst>
                </a:gridCol>
                <a:gridCol w="862901">
                  <a:extLst>
                    <a:ext uri="{9D8B030D-6E8A-4147-A177-3AD203B41FA5}">
                      <a16:colId xmlns:a16="http://schemas.microsoft.com/office/drawing/2014/main" val="3779521697"/>
                    </a:ext>
                  </a:extLst>
                </a:gridCol>
                <a:gridCol w="862901">
                  <a:extLst>
                    <a:ext uri="{9D8B030D-6E8A-4147-A177-3AD203B41FA5}">
                      <a16:colId xmlns:a16="http://schemas.microsoft.com/office/drawing/2014/main" val="3679816002"/>
                    </a:ext>
                  </a:extLst>
                </a:gridCol>
              </a:tblGrid>
              <a:tr h="269784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PV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Type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Retry=0</a:t>
                      </a:r>
                      <a:endParaRPr lang="en-US" sz="14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+HTC=1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33813492"/>
                  </a:ext>
                </a:extLst>
              </a:tr>
            </a:tbl>
          </a:graphicData>
        </a:graphic>
      </p:graphicFrame>
      <p:graphicFrame>
        <p:nvGraphicFramePr>
          <p:cNvPr id="13" name="表格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3766986"/>
              </p:ext>
            </p:extLst>
          </p:nvPr>
        </p:nvGraphicFramePr>
        <p:xfrm>
          <a:off x="7158607" y="4437143"/>
          <a:ext cx="3186417" cy="6031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2139">
                  <a:extLst>
                    <a:ext uri="{9D8B030D-6E8A-4147-A177-3AD203B41FA5}">
                      <a16:colId xmlns:a16="http://schemas.microsoft.com/office/drawing/2014/main" val="3985644540"/>
                    </a:ext>
                  </a:extLst>
                </a:gridCol>
                <a:gridCol w="1062139">
                  <a:extLst>
                    <a:ext uri="{9D8B030D-6E8A-4147-A177-3AD203B41FA5}">
                      <a16:colId xmlns:a16="http://schemas.microsoft.com/office/drawing/2014/main" val="1798755628"/>
                    </a:ext>
                  </a:extLst>
                </a:gridCol>
                <a:gridCol w="1062139">
                  <a:extLst>
                    <a:ext uri="{9D8B030D-6E8A-4147-A177-3AD203B41FA5}">
                      <a16:colId xmlns:a16="http://schemas.microsoft.com/office/drawing/2014/main" val="2227791385"/>
                    </a:ext>
                  </a:extLst>
                </a:gridCol>
              </a:tblGrid>
              <a:tr h="603107"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Duration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HT</a:t>
                      </a:r>
                      <a:r>
                        <a:rPr lang="en-US" sz="1600" b="0" baseline="0" dirty="0">
                          <a:solidFill>
                            <a:schemeClr val="bg1"/>
                          </a:solidFill>
                        </a:rPr>
                        <a:t> Control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33813492"/>
                  </a:ext>
                </a:extLst>
              </a:tr>
            </a:tbl>
          </a:graphicData>
        </a:graphic>
      </p:graphicFrame>
      <p:graphicFrame>
        <p:nvGraphicFramePr>
          <p:cNvPr id="14" name="表格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483181"/>
              </p:ext>
            </p:extLst>
          </p:nvPr>
        </p:nvGraphicFramePr>
        <p:xfrm>
          <a:off x="1981899" y="4443681"/>
          <a:ext cx="5175309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75309">
                  <a:extLst>
                    <a:ext uri="{9D8B030D-6E8A-4147-A177-3AD203B41FA5}">
                      <a16:colId xmlns:a16="http://schemas.microsoft.com/office/drawing/2014/main" val="3985644540"/>
                    </a:ext>
                  </a:extLst>
                </a:gridCol>
              </a:tblGrid>
              <a:tr h="290511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Frame</a:t>
                      </a:r>
                      <a:r>
                        <a:rPr lang="en-US" sz="1600" b="0" baseline="0" dirty="0"/>
                        <a:t> Control</a:t>
                      </a:r>
                      <a:endParaRPr lang="en-US" sz="1600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338134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0749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60333"/>
            <a:ext cx="10363200" cy="1229610"/>
          </a:xfrm>
        </p:spPr>
        <p:txBody>
          <a:bodyPr/>
          <a:lstStyle/>
          <a:p>
            <a:r>
              <a:rPr lang="en-US" altLang="zh-CN" sz="1800" dirty="0"/>
              <a:t>A-Control Expansion field indicated by Retry subfield is proposed. </a:t>
            </a:r>
          </a:p>
          <a:p>
            <a:pPr lvl="1"/>
            <a:r>
              <a:rPr lang="en-US" altLang="zh-CN" sz="1800" dirty="0"/>
              <a:t>It is easier and no overhead, comparing to use A-Control ID ONES.</a:t>
            </a:r>
          </a:p>
          <a:p>
            <a:pPr lvl="1"/>
            <a:r>
              <a:rPr lang="en-US" altLang="zh-CN" sz="1800" dirty="0"/>
              <a:t>New MPDU is as following.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Xiangxin Gu (</a:t>
            </a:r>
            <a:r>
              <a:rPr lang="en-US" dirty="0" err="1"/>
              <a:t>Spreadtrum</a:t>
            </a:r>
            <a:r>
              <a:rPr lang="en-US" dirty="0"/>
              <a:t>)</a:t>
            </a: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8712992"/>
              </p:ext>
            </p:extLst>
          </p:nvPr>
        </p:nvGraphicFramePr>
        <p:xfrm>
          <a:off x="1217725" y="3301337"/>
          <a:ext cx="10100346" cy="9167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1202">
                  <a:extLst>
                    <a:ext uri="{9D8B030D-6E8A-4147-A177-3AD203B41FA5}">
                      <a16:colId xmlns:a16="http://schemas.microsoft.com/office/drawing/2014/main" val="1235099311"/>
                    </a:ext>
                  </a:extLst>
                </a:gridCol>
                <a:gridCol w="685913">
                  <a:extLst>
                    <a:ext uri="{9D8B030D-6E8A-4147-A177-3AD203B41FA5}">
                      <a16:colId xmlns:a16="http://schemas.microsoft.com/office/drawing/2014/main" val="1368872624"/>
                    </a:ext>
                  </a:extLst>
                </a:gridCol>
                <a:gridCol w="781420">
                  <a:extLst>
                    <a:ext uri="{9D8B030D-6E8A-4147-A177-3AD203B41FA5}">
                      <a16:colId xmlns:a16="http://schemas.microsoft.com/office/drawing/2014/main" val="92133345"/>
                    </a:ext>
                  </a:extLst>
                </a:gridCol>
                <a:gridCol w="781420">
                  <a:extLst>
                    <a:ext uri="{9D8B030D-6E8A-4147-A177-3AD203B41FA5}">
                      <a16:colId xmlns:a16="http://schemas.microsoft.com/office/drawing/2014/main" val="75456238"/>
                    </a:ext>
                  </a:extLst>
                </a:gridCol>
                <a:gridCol w="781422">
                  <a:extLst>
                    <a:ext uri="{9D8B030D-6E8A-4147-A177-3AD203B41FA5}">
                      <a16:colId xmlns:a16="http://schemas.microsoft.com/office/drawing/2014/main" val="1297187631"/>
                    </a:ext>
                  </a:extLst>
                </a:gridCol>
                <a:gridCol w="790103">
                  <a:extLst>
                    <a:ext uri="{9D8B030D-6E8A-4147-A177-3AD203B41FA5}">
                      <a16:colId xmlns:a16="http://schemas.microsoft.com/office/drawing/2014/main" val="166775278"/>
                    </a:ext>
                  </a:extLst>
                </a:gridCol>
                <a:gridCol w="781420">
                  <a:extLst>
                    <a:ext uri="{9D8B030D-6E8A-4147-A177-3AD203B41FA5}">
                      <a16:colId xmlns:a16="http://schemas.microsoft.com/office/drawing/2014/main" val="3854454876"/>
                    </a:ext>
                  </a:extLst>
                </a:gridCol>
                <a:gridCol w="685913">
                  <a:extLst>
                    <a:ext uri="{9D8B030D-6E8A-4147-A177-3AD203B41FA5}">
                      <a16:colId xmlns:a16="http://schemas.microsoft.com/office/drawing/2014/main" val="2227543867"/>
                    </a:ext>
                  </a:extLst>
                </a:gridCol>
                <a:gridCol w="911658">
                  <a:extLst>
                    <a:ext uri="{9D8B030D-6E8A-4147-A177-3AD203B41FA5}">
                      <a16:colId xmlns:a16="http://schemas.microsoft.com/office/drawing/2014/main" val="272780385"/>
                    </a:ext>
                  </a:extLst>
                </a:gridCol>
                <a:gridCol w="2726291">
                  <a:extLst>
                    <a:ext uri="{9D8B030D-6E8A-4147-A177-3AD203B41FA5}">
                      <a16:colId xmlns:a16="http://schemas.microsoft.com/office/drawing/2014/main" val="1520691043"/>
                    </a:ext>
                  </a:extLst>
                </a:gridCol>
                <a:gridCol w="503584">
                  <a:extLst>
                    <a:ext uri="{9D8B030D-6E8A-4147-A177-3AD203B41FA5}">
                      <a16:colId xmlns:a16="http://schemas.microsoft.com/office/drawing/2014/main" val="4033632150"/>
                    </a:ext>
                  </a:extLst>
                </a:gridCol>
              </a:tblGrid>
              <a:tr h="16742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25400" marR="25400" marT="76200" marB="381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25400" marR="25400" marT="76200" marB="381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25400" marR="25400" marT="76200" marB="381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0 or 6</a:t>
                      </a:r>
                    </a:p>
                  </a:txBody>
                  <a:tcPr marL="73025" marR="73025" marT="762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0 or 6</a:t>
                      </a:r>
                    </a:p>
                  </a:txBody>
                  <a:tcPr marL="73025" marR="73025" marT="762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0 or 2</a:t>
                      </a:r>
                    </a:p>
                  </a:txBody>
                  <a:tcPr marL="73025" marR="73025" marT="762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0 or 6</a:t>
                      </a:r>
                    </a:p>
                  </a:txBody>
                  <a:tcPr marL="73025" marR="73025" marT="762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0 or 2</a:t>
                      </a:r>
                    </a:p>
                  </a:txBody>
                  <a:tcPr marL="73025" marR="73025" marT="762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0 or 4</a:t>
                      </a:r>
                    </a:p>
                  </a:txBody>
                  <a:tcPr marL="73025" marR="73025" marT="762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altLang="zh-CN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variable</a:t>
                      </a:r>
                      <a:endParaRPr lang="en-US" sz="12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3025" marR="73025" marT="762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73025" marR="73025" marT="762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1838013"/>
                  </a:ext>
                </a:extLst>
              </a:tr>
              <a:tr h="671472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Frame Control</a:t>
                      </a:r>
                    </a:p>
                  </a:txBody>
                  <a:tcPr marL="25400" marR="25400" marT="762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Duration/ID</a:t>
                      </a:r>
                    </a:p>
                  </a:txBody>
                  <a:tcPr marL="25400" marR="25400" marT="762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Address</a:t>
                      </a:r>
                      <a:r>
                        <a:rPr lang="en-US" sz="1200" kern="12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25400" marR="25400" marT="762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Address</a:t>
                      </a:r>
                      <a:r>
                        <a:rPr lang="en-US" sz="1200" kern="12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25400" marR="25400" marT="762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Address 3</a:t>
                      </a:r>
                    </a:p>
                  </a:txBody>
                  <a:tcPr marL="25400" marR="25400" marT="762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Sequence Control</a:t>
                      </a:r>
                    </a:p>
                  </a:txBody>
                  <a:tcPr marL="25400" marR="25400" marT="762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Address 4</a:t>
                      </a:r>
                    </a:p>
                  </a:txBody>
                  <a:tcPr marL="25400" marR="25400" marT="762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QoS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 Control</a:t>
                      </a:r>
                    </a:p>
                  </a:txBody>
                  <a:tcPr marL="25400" marR="25400" marT="762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HT  Control/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A-Control Expansion</a:t>
                      </a:r>
                    </a:p>
                  </a:txBody>
                  <a:tcPr marL="25400" marR="25400" marT="762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Frame Body</a:t>
                      </a:r>
                    </a:p>
                  </a:txBody>
                  <a:tcPr marL="25400" marR="25400" marT="762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FCS</a:t>
                      </a:r>
                    </a:p>
                  </a:txBody>
                  <a:tcPr marL="25400" marR="25400" marT="762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4114342"/>
                  </a:ext>
                </a:extLst>
              </a:tr>
            </a:tbl>
          </a:graphicData>
        </a:graphic>
      </p:graphicFrame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369194"/>
              </p:ext>
            </p:extLst>
          </p:nvPr>
        </p:nvGraphicFramePr>
        <p:xfrm>
          <a:off x="1217725" y="4756922"/>
          <a:ext cx="6082018" cy="8556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8800">
                  <a:extLst>
                    <a:ext uri="{9D8B030D-6E8A-4147-A177-3AD203B41FA5}">
                      <a16:colId xmlns:a16="http://schemas.microsoft.com/office/drawing/2014/main" val="953497534"/>
                    </a:ext>
                  </a:extLst>
                </a:gridCol>
                <a:gridCol w="482600">
                  <a:extLst>
                    <a:ext uri="{9D8B030D-6E8A-4147-A177-3AD203B41FA5}">
                      <a16:colId xmlns:a16="http://schemas.microsoft.com/office/drawing/2014/main" val="3935476585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4077250380"/>
                    </a:ext>
                  </a:extLst>
                </a:gridCol>
                <a:gridCol w="292100">
                  <a:extLst>
                    <a:ext uri="{9D8B030D-6E8A-4147-A177-3AD203B41FA5}">
                      <a16:colId xmlns:a16="http://schemas.microsoft.com/office/drawing/2014/main" val="2588902481"/>
                    </a:ext>
                  </a:extLst>
                </a:gridCol>
                <a:gridCol w="368300">
                  <a:extLst>
                    <a:ext uri="{9D8B030D-6E8A-4147-A177-3AD203B41FA5}">
                      <a16:colId xmlns:a16="http://schemas.microsoft.com/office/drawing/2014/main" val="3153732255"/>
                    </a:ext>
                  </a:extLst>
                </a:gridCol>
                <a:gridCol w="625679">
                  <a:extLst>
                    <a:ext uri="{9D8B030D-6E8A-4147-A177-3AD203B41FA5}">
                      <a16:colId xmlns:a16="http://schemas.microsoft.com/office/drawing/2014/main" val="1929053411"/>
                    </a:ext>
                  </a:extLst>
                </a:gridCol>
                <a:gridCol w="662730">
                  <a:extLst>
                    <a:ext uri="{9D8B030D-6E8A-4147-A177-3AD203B41FA5}">
                      <a16:colId xmlns:a16="http://schemas.microsoft.com/office/drawing/2014/main" val="3256431216"/>
                    </a:ext>
                  </a:extLst>
                </a:gridCol>
                <a:gridCol w="830510">
                  <a:extLst>
                    <a:ext uri="{9D8B030D-6E8A-4147-A177-3AD203B41FA5}">
                      <a16:colId xmlns:a16="http://schemas.microsoft.com/office/drawing/2014/main" val="267330610"/>
                    </a:ext>
                  </a:extLst>
                </a:gridCol>
                <a:gridCol w="553674">
                  <a:extLst>
                    <a:ext uri="{9D8B030D-6E8A-4147-A177-3AD203B41FA5}">
                      <a16:colId xmlns:a16="http://schemas.microsoft.com/office/drawing/2014/main" val="1750201518"/>
                    </a:ext>
                  </a:extLst>
                </a:gridCol>
                <a:gridCol w="645952">
                  <a:extLst>
                    <a:ext uri="{9D8B030D-6E8A-4147-A177-3AD203B41FA5}">
                      <a16:colId xmlns:a16="http://schemas.microsoft.com/office/drawing/2014/main" val="3231686454"/>
                    </a:ext>
                  </a:extLst>
                </a:gridCol>
                <a:gridCol w="553673">
                  <a:extLst>
                    <a:ext uri="{9D8B030D-6E8A-4147-A177-3AD203B41FA5}">
                      <a16:colId xmlns:a16="http://schemas.microsoft.com/office/drawing/2014/main" val="2809658634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B0     B1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B2   B3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B4      B7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B8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B9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B10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B11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B12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B13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B14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B15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97613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Protocol </a:t>
                      </a:r>
                      <a:br>
                        <a:rPr lang="en-US" sz="1000" dirty="0">
                          <a:effectLst/>
                        </a:rPr>
                      </a:br>
                      <a:r>
                        <a:rPr lang="en-US" sz="1000" dirty="0">
                          <a:effectLst/>
                        </a:rPr>
                        <a:t>Version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Type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Subtype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To DS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From DS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More </a:t>
                      </a:r>
                      <a:br>
                        <a:rPr lang="en-US" sz="1000" dirty="0">
                          <a:effectLst/>
                        </a:rPr>
                      </a:br>
                      <a:r>
                        <a:rPr lang="en-US" sz="1000" dirty="0">
                          <a:effectLst/>
                        </a:rPr>
                        <a:t>Fragments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Retry/</a:t>
                      </a:r>
                    </a:p>
                    <a:p>
                      <a:pPr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A-Control</a:t>
                      </a:r>
                      <a:r>
                        <a:rPr lang="en-US" sz="1000" baseline="0" dirty="0">
                          <a:solidFill>
                            <a:srgbClr val="FF0000"/>
                          </a:solidFill>
                          <a:effectLst/>
                        </a:rPr>
                        <a:t> Expansion Indicator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Power </a:t>
                      </a:r>
                      <a:br>
                        <a:rPr lang="en-US" sz="1000" dirty="0">
                          <a:effectLst/>
                        </a:rPr>
                      </a:br>
                      <a:r>
                        <a:rPr lang="en-US" sz="1000" dirty="0">
                          <a:effectLst/>
                        </a:rPr>
                        <a:t>Management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More Data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Protected Frame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+HTC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8028329"/>
                  </a:ext>
                </a:extLst>
              </a:tr>
            </a:tbl>
          </a:graphicData>
        </a:graphic>
      </p:graphicFrame>
      <p:cxnSp>
        <p:nvCxnSpPr>
          <p:cNvPr id="9" name="直接连接符 8"/>
          <p:cNvCxnSpPr/>
          <p:nvPr/>
        </p:nvCxnSpPr>
        <p:spPr bwMode="auto">
          <a:xfrm>
            <a:off x="1217725" y="4267096"/>
            <a:ext cx="0" cy="65636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直接连接符 10"/>
          <p:cNvCxnSpPr/>
          <p:nvPr/>
        </p:nvCxnSpPr>
        <p:spPr bwMode="auto">
          <a:xfrm>
            <a:off x="1899043" y="4267096"/>
            <a:ext cx="5400700" cy="69222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721626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94128"/>
            <a:ext cx="10363200" cy="1037172"/>
          </a:xfrm>
        </p:spPr>
        <p:txBody>
          <a:bodyPr/>
          <a:lstStyle/>
          <a:p>
            <a:r>
              <a:rPr lang="en-US" altLang="zh-CN" sz="1800" dirty="0"/>
              <a:t>Do you agree to define the following MPDU for transmission between 11bn STAs?</a:t>
            </a:r>
          </a:p>
          <a:p>
            <a:pPr lvl="1"/>
            <a:r>
              <a:rPr lang="en-US" altLang="zh-CN" sz="1400" dirty="0"/>
              <a:t>B11 of Frame Control field is defined as A-Control Expansion Indicator subfield.</a:t>
            </a:r>
          </a:p>
          <a:p>
            <a:pPr lvl="1"/>
            <a:r>
              <a:rPr lang="en-US" altLang="zh-CN" sz="1400" dirty="0"/>
              <a:t>If +HTC subfield is equal to 1 and A-Control Expansion Indicator subfield is equal to 1, A-Control Expansion field overrides HT Control field.</a:t>
            </a:r>
          </a:p>
          <a:p>
            <a:pPr lvl="1"/>
            <a:endParaRPr lang="en-US" altLang="zh-CN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Xiangxin Gu (</a:t>
            </a:r>
            <a:r>
              <a:rPr lang="en-US" dirty="0" err="1"/>
              <a:t>Spreadtrum</a:t>
            </a:r>
            <a:r>
              <a:rPr lang="en-US" dirty="0"/>
              <a:t>)</a:t>
            </a: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5634047"/>
              </p:ext>
            </p:extLst>
          </p:nvPr>
        </p:nvGraphicFramePr>
        <p:xfrm>
          <a:off x="1048624" y="3159240"/>
          <a:ext cx="10100346" cy="9167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1202">
                  <a:extLst>
                    <a:ext uri="{9D8B030D-6E8A-4147-A177-3AD203B41FA5}">
                      <a16:colId xmlns:a16="http://schemas.microsoft.com/office/drawing/2014/main" val="1235099311"/>
                    </a:ext>
                  </a:extLst>
                </a:gridCol>
                <a:gridCol w="685913">
                  <a:extLst>
                    <a:ext uri="{9D8B030D-6E8A-4147-A177-3AD203B41FA5}">
                      <a16:colId xmlns:a16="http://schemas.microsoft.com/office/drawing/2014/main" val="1368872624"/>
                    </a:ext>
                  </a:extLst>
                </a:gridCol>
                <a:gridCol w="781420">
                  <a:extLst>
                    <a:ext uri="{9D8B030D-6E8A-4147-A177-3AD203B41FA5}">
                      <a16:colId xmlns:a16="http://schemas.microsoft.com/office/drawing/2014/main" val="92133345"/>
                    </a:ext>
                  </a:extLst>
                </a:gridCol>
                <a:gridCol w="781420">
                  <a:extLst>
                    <a:ext uri="{9D8B030D-6E8A-4147-A177-3AD203B41FA5}">
                      <a16:colId xmlns:a16="http://schemas.microsoft.com/office/drawing/2014/main" val="75456238"/>
                    </a:ext>
                  </a:extLst>
                </a:gridCol>
                <a:gridCol w="781422">
                  <a:extLst>
                    <a:ext uri="{9D8B030D-6E8A-4147-A177-3AD203B41FA5}">
                      <a16:colId xmlns:a16="http://schemas.microsoft.com/office/drawing/2014/main" val="1297187631"/>
                    </a:ext>
                  </a:extLst>
                </a:gridCol>
                <a:gridCol w="790103">
                  <a:extLst>
                    <a:ext uri="{9D8B030D-6E8A-4147-A177-3AD203B41FA5}">
                      <a16:colId xmlns:a16="http://schemas.microsoft.com/office/drawing/2014/main" val="166775278"/>
                    </a:ext>
                  </a:extLst>
                </a:gridCol>
                <a:gridCol w="781420">
                  <a:extLst>
                    <a:ext uri="{9D8B030D-6E8A-4147-A177-3AD203B41FA5}">
                      <a16:colId xmlns:a16="http://schemas.microsoft.com/office/drawing/2014/main" val="3854454876"/>
                    </a:ext>
                  </a:extLst>
                </a:gridCol>
                <a:gridCol w="685913">
                  <a:extLst>
                    <a:ext uri="{9D8B030D-6E8A-4147-A177-3AD203B41FA5}">
                      <a16:colId xmlns:a16="http://schemas.microsoft.com/office/drawing/2014/main" val="2227543867"/>
                    </a:ext>
                  </a:extLst>
                </a:gridCol>
                <a:gridCol w="911658">
                  <a:extLst>
                    <a:ext uri="{9D8B030D-6E8A-4147-A177-3AD203B41FA5}">
                      <a16:colId xmlns:a16="http://schemas.microsoft.com/office/drawing/2014/main" val="272780385"/>
                    </a:ext>
                  </a:extLst>
                </a:gridCol>
                <a:gridCol w="2726291">
                  <a:extLst>
                    <a:ext uri="{9D8B030D-6E8A-4147-A177-3AD203B41FA5}">
                      <a16:colId xmlns:a16="http://schemas.microsoft.com/office/drawing/2014/main" val="1520691043"/>
                    </a:ext>
                  </a:extLst>
                </a:gridCol>
                <a:gridCol w="503584">
                  <a:extLst>
                    <a:ext uri="{9D8B030D-6E8A-4147-A177-3AD203B41FA5}">
                      <a16:colId xmlns:a16="http://schemas.microsoft.com/office/drawing/2014/main" val="4033632150"/>
                    </a:ext>
                  </a:extLst>
                </a:gridCol>
              </a:tblGrid>
              <a:tr h="16742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25400" marR="25400" marT="76200" marB="381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25400" marR="25400" marT="76200" marB="381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25400" marR="25400" marT="76200" marB="381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0 or 6</a:t>
                      </a:r>
                    </a:p>
                  </a:txBody>
                  <a:tcPr marL="73025" marR="73025" marT="762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0 or 6</a:t>
                      </a:r>
                    </a:p>
                  </a:txBody>
                  <a:tcPr marL="73025" marR="73025" marT="762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0 or 2</a:t>
                      </a:r>
                    </a:p>
                  </a:txBody>
                  <a:tcPr marL="73025" marR="73025" marT="762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0 or 6</a:t>
                      </a:r>
                    </a:p>
                  </a:txBody>
                  <a:tcPr marL="73025" marR="73025" marT="762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0 or 2</a:t>
                      </a:r>
                    </a:p>
                  </a:txBody>
                  <a:tcPr marL="73025" marR="73025" marT="762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0 or 4</a:t>
                      </a:r>
                    </a:p>
                  </a:txBody>
                  <a:tcPr marL="73025" marR="73025" marT="762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altLang="zh-CN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variable</a:t>
                      </a:r>
                      <a:endParaRPr lang="en-US" sz="12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3025" marR="73025" marT="762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73025" marR="73025" marT="762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1838013"/>
                  </a:ext>
                </a:extLst>
              </a:tr>
              <a:tr h="671472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Frame Control</a:t>
                      </a:r>
                    </a:p>
                  </a:txBody>
                  <a:tcPr marL="25400" marR="25400" marT="762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Duration/ID</a:t>
                      </a:r>
                    </a:p>
                  </a:txBody>
                  <a:tcPr marL="25400" marR="25400" marT="762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Address</a:t>
                      </a:r>
                      <a:r>
                        <a:rPr lang="en-US" sz="1200" kern="12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25400" marR="25400" marT="762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Address</a:t>
                      </a:r>
                      <a:r>
                        <a:rPr lang="en-US" sz="1200" kern="12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25400" marR="25400" marT="762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Address 3</a:t>
                      </a:r>
                    </a:p>
                  </a:txBody>
                  <a:tcPr marL="25400" marR="25400" marT="762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Sequence Control</a:t>
                      </a:r>
                    </a:p>
                  </a:txBody>
                  <a:tcPr marL="25400" marR="25400" marT="762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Address 4</a:t>
                      </a:r>
                    </a:p>
                  </a:txBody>
                  <a:tcPr marL="25400" marR="25400" marT="762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QoS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 Control</a:t>
                      </a:r>
                    </a:p>
                  </a:txBody>
                  <a:tcPr marL="25400" marR="25400" marT="762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HT  Control/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A-Control Expansion</a:t>
                      </a:r>
                    </a:p>
                  </a:txBody>
                  <a:tcPr marL="25400" marR="25400" marT="762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Frame Body</a:t>
                      </a:r>
                    </a:p>
                  </a:txBody>
                  <a:tcPr marL="25400" marR="25400" marT="762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FCS</a:t>
                      </a:r>
                    </a:p>
                  </a:txBody>
                  <a:tcPr marL="25400" marR="25400" marT="762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4114342"/>
                  </a:ext>
                </a:extLst>
              </a:tr>
            </a:tbl>
          </a:graphicData>
        </a:graphic>
      </p:graphicFrame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5027057"/>
              </p:ext>
            </p:extLst>
          </p:nvPr>
        </p:nvGraphicFramePr>
        <p:xfrm>
          <a:off x="1048624" y="4614825"/>
          <a:ext cx="6082018" cy="7286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8800">
                  <a:extLst>
                    <a:ext uri="{9D8B030D-6E8A-4147-A177-3AD203B41FA5}">
                      <a16:colId xmlns:a16="http://schemas.microsoft.com/office/drawing/2014/main" val="953497534"/>
                    </a:ext>
                  </a:extLst>
                </a:gridCol>
                <a:gridCol w="482600">
                  <a:extLst>
                    <a:ext uri="{9D8B030D-6E8A-4147-A177-3AD203B41FA5}">
                      <a16:colId xmlns:a16="http://schemas.microsoft.com/office/drawing/2014/main" val="3935476585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4077250380"/>
                    </a:ext>
                  </a:extLst>
                </a:gridCol>
                <a:gridCol w="292100">
                  <a:extLst>
                    <a:ext uri="{9D8B030D-6E8A-4147-A177-3AD203B41FA5}">
                      <a16:colId xmlns:a16="http://schemas.microsoft.com/office/drawing/2014/main" val="2588902481"/>
                    </a:ext>
                  </a:extLst>
                </a:gridCol>
                <a:gridCol w="368300">
                  <a:extLst>
                    <a:ext uri="{9D8B030D-6E8A-4147-A177-3AD203B41FA5}">
                      <a16:colId xmlns:a16="http://schemas.microsoft.com/office/drawing/2014/main" val="3153732255"/>
                    </a:ext>
                  </a:extLst>
                </a:gridCol>
                <a:gridCol w="625679">
                  <a:extLst>
                    <a:ext uri="{9D8B030D-6E8A-4147-A177-3AD203B41FA5}">
                      <a16:colId xmlns:a16="http://schemas.microsoft.com/office/drawing/2014/main" val="1929053411"/>
                    </a:ext>
                  </a:extLst>
                </a:gridCol>
                <a:gridCol w="662730">
                  <a:extLst>
                    <a:ext uri="{9D8B030D-6E8A-4147-A177-3AD203B41FA5}">
                      <a16:colId xmlns:a16="http://schemas.microsoft.com/office/drawing/2014/main" val="3256431216"/>
                    </a:ext>
                  </a:extLst>
                </a:gridCol>
                <a:gridCol w="830510">
                  <a:extLst>
                    <a:ext uri="{9D8B030D-6E8A-4147-A177-3AD203B41FA5}">
                      <a16:colId xmlns:a16="http://schemas.microsoft.com/office/drawing/2014/main" val="267330610"/>
                    </a:ext>
                  </a:extLst>
                </a:gridCol>
                <a:gridCol w="553674">
                  <a:extLst>
                    <a:ext uri="{9D8B030D-6E8A-4147-A177-3AD203B41FA5}">
                      <a16:colId xmlns:a16="http://schemas.microsoft.com/office/drawing/2014/main" val="1750201518"/>
                    </a:ext>
                  </a:extLst>
                </a:gridCol>
                <a:gridCol w="645952">
                  <a:extLst>
                    <a:ext uri="{9D8B030D-6E8A-4147-A177-3AD203B41FA5}">
                      <a16:colId xmlns:a16="http://schemas.microsoft.com/office/drawing/2014/main" val="3231686454"/>
                    </a:ext>
                  </a:extLst>
                </a:gridCol>
                <a:gridCol w="553673">
                  <a:extLst>
                    <a:ext uri="{9D8B030D-6E8A-4147-A177-3AD203B41FA5}">
                      <a16:colId xmlns:a16="http://schemas.microsoft.com/office/drawing/2014/main" val="2809658634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B0     B1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B2   B3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B4      B7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B8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B9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B10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B11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B12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B13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B14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B15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97613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Protocol </a:t>
                      </a:r>
                      <a:br>
                        <a:rPr lang="en-US" sz="1000" dirty="0">
                          <a:effectLst/>
                        </a:rPr>
                      </a:br>
                      <a:r>
                        <a:rPr lang="en-US" sz="1000" dirty="0">
                          <a:effectLst/>
                        </a:rPr>
                        <a:t>Version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Type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Subtype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To DS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From DS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More </a:t>
                      </a:r>
                      <a:br>
                        <a:rPr lang="en-US" sz="1000" dirty="0">
                          <a:effectLst/>
                        </a:rPr>
                      </a:br>
                      <a:r>
                        <a:rPr lang="en-US" sz="1000" dirty="0">
                          <a:effectLst/>
                        </a:rPr>
                        <a:t>Fragments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A-Control</a:t>
                      </a:r>
                      <a:r>
                        <a:rPr lang="en-US" sz="1000" baseline="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altLang="zh-CN" sz="1000" baseline="0" dirty="0">
                          <a:solidFill>
                            <a:srgbClr val="FF0000"/>
                          </a:solidFill>
                          <a:effectLst/>
                        </a:rPr>
                        <a:t>Expansion </a:t>
                      </a:r>
                      <a:r>
                        <a:rPr lang="en-US" sz="1000" baseline="0" dirty="0">
                          <a:solidFill>
                            <a:srgbClr val="FF0000"/>
                          </a:solidFill>
                          <a:effectLst/>
                        </a:rPr>
                        <a:t>Indicator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Power </a:t>
                      </a:r>
                      <a:br>
                        <a:rPr lang="en-US" sz="1000" dirty="0">
                          <a:effectLst/>
                        </a:rPr>
                      </a:br>
                      <a:r>
                        <a:rPr lang="en-US" sz="1000" dirty="0">
                          <a:effectLst/>
                        </a:rPr>
                        <a:t>Management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More Data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Protected Frame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+HTC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8028329"/>
                  </a:ext>
                </a:extLst>
              </a:tr>
            </a:tbl>
          </a:graphicData>
        </a:graphic>
      </p:graphicFrame>
      <p:cxnSp>
        <p:nvCxnSpPr>
          <p:cNvPr id="13" name="直接连接符 12"/>
          <p:cNvCxnSpPr/>
          <p:nvPr/>
        </p:nvCxnSpPr>
        <p:spPr bwMode="auto">
          <a:xfrm>
            <a:off x="1048624" y="4124999"/>
            <a:ext cx="0" cy="65636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4" name="直接连接符 13"/>
          <p:cNvCxnSpPr/>
          <p:nvPr/>
        </p:nvCxnSpPr>
        <p:spPr bwMode="auto">
          <a:xfrm>
            <a:off x="1729942" y="4124999"/>
            <a:ext cx="5400700" cy="69222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68778601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34c87397-5fc1-491e-85e7-d6110dbe9cbd" ContentTypeId="0x0101" PreviousValue="false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BC94C346AF0B4FB46C347AD4C1744E" ma:contentTypeVersion="11" ma:contentTypeDescription="Create a new document." ma:contentTypeScope="" ma:versionID="d3f9616aba83445be3fc589d3b3abb49">
  <xsd:schema xmlns:xsd="http://www.w3.org/2001/XMLSchema" xmlns:xs="http://www.w3.org/2001/XMLSchema" xmlns:p="http://schemas.microsoft.com/office/2006/metadata/properties" xmlns:ns2="71c5aaf6-e6ce-465b-b873-5148d2a4c105" xmlns:ns3="66485f1d-aa39-44dc-9c7d-ec1e296eeb56" xmlns:ns4="9b2c2079-970b-4903-b87d-51c00d6cde94" targetNamespace="http://schemas.microsoft.com/office/2006/metadata/properties" ma:root="true" ma:fieldsID="cf34f875ab7825190667440cca2a6af3" ns2:_="" ns3:_="" ns4:_="">
    <xsd:import namespace="71c5aaf6-e6ce-465b-b873-5148d2a4c105"/>
    <xsd:import namespace="66485f1d-aa39-44dc-9c7d-ec1e296eeb56"/>
    <xsd:import namespace="9b2c2079-970b-4903-b87d-51c00d6cde9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485f1d-aa39-44dc-9c7d-ec1e296eeb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2c2079-970b-4903-b87d-51c00d6cde94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1c5aaf6-e6ce-465b-b873-5148d2a4c105">5PIBPR3ISOLQ-362744628-1770</_dlc_DocId>
    <HideFromDelve xmlns="71c5aaf6-e6ce-465b-b873-5148d2a4c105">false</HideFromDelve>
    <_dlc_DocIdUrl xmlns="71c5aaf6-e6ce-465b-b873-5148d2a4c105">
      <Url>https://nokia.sharepoint.com/sites/menorca/_layouts/15/DocIdRedir.aspx?ID=5PIBPR3ISOLQ-362744628-1770</Url>
      <Description>5PIBPR3ISOLQ-362744628-1770</Description>
    </_dlc_DocIdUrl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8F86F36E-D797-4AF3-B071-2851993C7802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F1077E62-5C67-47EE-BE0B-1C7798C482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6485f1d-aa39-44dc-9c7d-ec1e296eeb56"/>
    <ds:schemaRef ds:uri="9b2c2079-970b-4903-b87d-51c00d6cde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6BA9EAD-5E93-4988-B4D5-D9C514118B20}">
  <ds:schemaRefs>
    <ds:schemaRef ds:uri="71c5aaf6-e6ce-465b-b873-5148d2a4c105"/>
    <ds:schemaRef ds:uri="http://purl.org/dc/terms/"/>
    <ds:schemaRef ds:uri="9b2c2079-970b-4903-b87d-51c00d6cde94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66485f1d-aa39-44dc-9c7d-ec1e296eeb56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A474FD79-F03E-4D38-AFA4-71204D7F2ED6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0BD1BC0E-6009-422B-996A-765D4D7A53FF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12617</TotalTime>
  <Words>542</Words>
  <Application>Microsoft Office PowerPoint</Application>
  <PresentationFormat>宽屏</PresentationFormat>
  <Paragraphs>158</Paragraphs>
  <Slides>5</Slides>
  <Notes>3</Notes>
  <HiddenSlides>0</HiddenSlides>
  <MMClips>0</MMClips>
  <ScaleCrop>false</ScaleCrop>
  <HeadingPairs>
    <vt:vector size="8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0" baseType="lpstr">
      <vt:lpstr>Calibri</vt:lpstr>
      <vt:lpstr>Times New Roman</vt:lpstr>
      <vt:lpstr>Wingdings</vt:lpstr>
      <vt:lpstr>802-11-Submission</vt:lpstr>
      <vt:lpstr>Document</vt:lpstr>
      <vt:lpstr>HT Control field expansion</vt:lpstr>
      <vt:lpstr>Background</vt:lpstr>
      <vt:lpstr>Another way for A-Control field expansion</vt:lpstr>
      <vt:lpstr>Conclusion</vt:lpstr>
      <vt:lpstr>SP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TB P2P/SU PPDU Consideration</dc:title>
  <dc:creator/>
  <cp:lastModifiedBy>Xiangxin Gu</cp:lastModifiedBy>
  <cp:revision>300</cp:revision>
  <dcterms:created xsi:type="dcterms:W3CDTF">2020-11-25T01:30:38Z</dcterms:created>
  <dcterms:modified xsi:type="dcterms:W3CDTF">2024-07-17T05:33:09Z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</Properties>
</file>