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1"/>
  </p:notesMasterIdLst>
  <p:handoutMasterIdLst>
    <p:handoutMasterId r:id="rId12"/>
  </p:handoutMasterIdLst>
  <p:sldIdLst>
    <p:sldId id="287" r:id="rId7"/>
    <p:sldId id="335" r:id="rId8"/>
    <p:sldId id="355" r:id="rId9"/>
    <p:sldId id="34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6" autoAdjust="0"/>
    <p:restoredTop sz="94450" autoAdjust="0"/>
  </p:normalViewPr>
  <p:slideViewPr>
    <p:cSldViewPr snapToGrid="0">
      <p:cViewPr varScale="1">
        <p:scale>
          <a:sx n="64" d="100"/>
          <a:sy n="64" d="100"/>
        </p:scale>
        <p:origin x="85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24" Type="http://schemas.microsoft.com/office/2016/11/relationships/changesInfo" Target="changesInfos/changesInfo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2638EC85-6A27-D44A-BC25-D838A2F319A1}"/>
    <pc:docChg chg="undo custSel addSld delSld modSld modMainMaster">
      <pc:chgData name="Kasslin, Mika (Nokia - FI/Espoo)" userId="67c41d2c-4987-4500-b415-d9e92aed693c" providerId="ADAL" clId="{2638EC85-6A27-D44A-BC25-D838A2F319A1}" dt="2021-03-23T06:14:09.169" v="4558" actId="20577"/>
      <pc:docMkLst>
        <pc:docMk/>
      </pc:docMkLst>
      <pc:sldChg chg="del">
        <pc:chgData name="Kasslin, Mika (Nokia - FI/Espoo)" userId="67c41d2c-4987-4500-b415-d9e92aed693c" providerId="ADAL" clId="{2638EC85-6A27-D44A-BC25-D838A2F319A1}" dt="2021-03-22T11:06:25.115" v="1176" actId="2696"/>
        <pc:sldMkLst>
          <pc:docMk/>
          <pc:sldMk cId="31946241" sldId="282"/>
        </pc:sldMkLst>
      </pc:sldChg>
      <pc:sldChg chg="modSp mod">
        <pc:chgData name="Kasslin, Mika (Nokia - FI/Espoo)" userId="67c41d2c-4987-4500-b415-d9e92aed693c" providerId="ADAL" clId="{2638EC85-6A27-D44A-BC25-D838A2F319A1}" dt="2021-03-22T14:51:17.246" v="4520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2638EC85-6A27-D44A-BC25-D838A2F319A1}" dt="2021-03-22T14:51:17.246" v="4520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2638EC85-6A27-D44A-BC25-D838A2F319A1}" dt="2021-03-22T09:57:15.349" v="5" actId="20577"/>
          <ac:spMkLst>
            <pc:docMk/>
            <pc:sldMk cId="1226111485" sldId="287"/>
            <ac:spMk id="8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2638EC85-6A27-D44A-BC25-D838A2F319A1}" dt="2021-03-22T14:43:01.493" v="4083" actId="20577"/>
        <pc:sldMkLst>
          <pc:docMk/>
          <pc:sldMk cId="3271880493" sldId="323"/>
        </pc:sldMkLst>
        <pc:spChg chg="mod">
          <ac:chgData name="Kasslin, Mika (Nokia - FI/Espoo)" userId="67c41d2c-4987-4500-b415-d9e92aed693c" providerId="ADAL" clId="{2638EC85-6A27-D44A-BC25-D838A2F319A1}" dt="2021-03-22T14:43:01.493" v="4083" actId="20577"/>
          <ac:spMkLst>
            <pc:docMk/>
            <pc:sldMk cId="3271880493" sldId="323"/>
            <ac:spMk id="3" creationId="{F0AD7E99-457E-4542-84F8-EE86FBBA9AA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3:25.421" v="4552" actId="13926"/>
        <pc:sldMkLst>
          <pc:docMk/>
          <pc:sldMk cId="307241452" sldId="325"/>
        </pc:sldMkLst>
        <pc:spChg chg="mod">
          <ac:chgData name="Kasslin, Mika (Nokia - FI/Espoo)" userId="67c41d2c-4987-4500-b415-d9e92aed693c" providerId="ADAL" clId="{2638EC85-6A27-D44A-BC25-D838A2F319A1}" dt="2021-03-22T14:11:14.519" v="2491" actId="20577"/>
          <ac:spMkLst>
            <pc:docMk/>
            <pc:sldMk cId="307241452" sldId="325"/>
            <ac:spMk id="2" creationId="{16F21271-59CF-4C9C-AFC4-6EE38A87B808}"/>
          </ac:spMkLst>
        </pc:spChg>
        <pc:spChg chg="mod">
          <ac:chgData name="Kasslin, Mika (Nokia - FI/Espoo)" userId="67c41d2c-4987-4500-b415-d9e92aed693c" providerId="ADAL" clId="{2638EC85-6A27-D44A-BC25-D838A2F319A1}" dt="2021-03-23T06:13:25.421" v="4552" actId="13926"/>
          <ac:spMkLst>
            <pc:docMk/>
            <pc:sldMk cId="307241452" sldId="325"/>
            <ac:spMk id="3" creationId="{7CEC814B-A58D-4C87-9917-50E3D003FFB5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12:33.540" v="2493" actId="2696"/>
        <pc:sldMkLst>
          <pc:docMk/>
          <pc:sldMk cId="4050240343" sldId="326"/>
        </pc:sldMkLst>
      </pc:sldChg>
      <pc:sldChg chg="modSp mod delCm">
        <pc:chgData name="Kasslin, Mika (Nokia - FI/Espoo)" userId="67c41d2c-4987-4500-b415-d9e92aed693c" providerId="ADAL" clId="{2638EC85-6A27-D44A-BC25-D838A2F319A1}" dt="2021-03-23T06:14:09.169" v="4558" actId="20577"/>
        <pc:sldMkLst>
          <pc:docMk/>
          <pc:sldMk cId="1704975782" sldId="328"/>
        </pc:sldMkLst>
        <pc:spChg chg="mod">
          <ac:chgData name="Kasslin, Mika (Nokia - FI/Espoo)" userId="67c41d2c-4987-4500-b415-d9e92aed693c" providerId="ADAL" clId="{2638EC85-6A27-D44A-BC25-D838A2F319A1}" dt="2021-03-23T06:14:09.169" v="4558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2:01.248" v="4528" actId="13926"/>
        <pc:sldMkLst>
          <pc:docMk/>
          <pc:sldMk cId="946981746" sldId="329"/>
        </pc:sldMkLst>
        <pc:spChg chg="mod">
          <ac:chgData name="Kasslin, Mika (Nokia - FI/Espoo)" userId="67c41d2c-4987-4500-b415-d9e92aed693c" providerId="ADAL" clId="{2638EC85-6A27-D44A-BC25-D838A2F319A1}" dt="2021-03-22T14:45:59.694" v="4288" actId="20577"/>
          <ac:spMkLst>
            <pc:docMk/>
            <pc:sldMk cId="946981746" sldId="329"/>
            <ac:spMk id="2" creationId="{C8C99E19-E149-4F77-AAB2-6AF97FC5D4C0}"/>
          </ac:spMkLst>
        </pc:spChg>
        <pc:spChg chg="mod">
          <ac:chgData name="Kasslin, Mika (Nokia - FI/Espoo)" userId="67c41d2c-4987-4500-b415-d9e92aed693c" providerId="ADAL" clId="{2638EC85-6A27-D44A-BC25-D838A2F319A1}" dt="2021-03-23T06:12:01.248" v="4528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45:56.598" v="4287" actId="2696"/>
        <pc:sldMkLst>
          <pc:docMk/>
          <pc:sldMk cId="859352276" sldId="330"/>
        </pc:sldMkLst>
      </pc:sldChg>
      <pc:sldChg chg="del">
        <pc:chgData name="Kasslin, Mika (Nokia - FI/Espoo)" userId="67c41d2c-4987-4500-b415-d9e92aed693c" providerId="ADAL" clId="{2638EC85-6A27-D44A-BC25-D838A2F319A1}" dt="2021-03-22T14:12:10.374" v="2492" actId="2696"/>
        <pc:sldMkLst>
          <pc:docMk/>
          <pc:sldMk cId="1270419353" sldId="333"/>
        </pc:sldMkLst>
      </pc:sldChg>
      <pc:sldChg chg="del">
        <pc:chgData name="Kasslin, Mika (Nokia - FI/Espoo)" userId="67c41d2c-4987-4500-b415-d9e92aed693c" providerId="ADAL" clId="{2638EC85-6A27-D44A-BC25-D838A2F319A1}" dt="2021-03-22T14:35:07.061" v="3362" actId="2696"/>
        <pc:sldMkLst>
          <pc:docMk/>
          <pc:sldMk cId="1466351738" sldId="334"/>
        </pc:sldMkLst>
      </pc:sldChg>
      <pc:sldChg chg="modSp new mod delCm">
        <pc:chgData name="Kasslin, Mika (Nokia - FI/Espoo)" userId="67c41d2c-4987-4500-b415-d9e92aed693c" providerId="ADAL" clId="{2638EC85-6A27-D44A-BC25-D838A2F319A1}" dt="2021-03-23T06:11:47.753" v="4526" actId="20577"/>
        <pc:sldMkLst>
          <pc:docMk/>
          <pc:sldMk cId="1668250981" sldId="335"/>
        </pc:sldMkLst>
        <pc:spChg chg="mod">
          <ac:chgData name="Kasslin, Mika (Nokia - FI/Espoo)" userId="67c41d2c-4987-4500-b415-d9e92aed693c" providerId="ADAL" clId="{2638EC85-6A27-D44A-BC25-D838A2F319A1}" dt="2021-03-22T10:07:26.981" v="13" actId="20577"/>
          <ac:spMkLst>
            <pc:docMk/>
            <pc:sldMk cId="1668250981" sldId="335"/>
            <ac:spMk id="2" creationId="{6E040630-7F34-6C4A-AC52-4D5FF0C815E0}"/>
          </ac:spMkLst>
        </pc:spChg>
        <pc:spChg chg="mod">
          <ac:chgData name="Kasslin, Mika (Nokia - FI/Espoo)" userId="67c41d2c-4987-4500-b415-d9e92aed693c" providerId="ADAL" clId="{2638EC85-6A27-D44A-BC25-D838A2F319A1}" dt="2021-03-23T06:11:47.753" v="4526" actId="20577"/>
          <ac:spMkLst>
            <pc:docMk/>
            <pc:sldMk cId="1668250981" sldId="335"/>
            <ac:spMk id="3" creationId="{9AB3F7AA-37B4-0942-A4BA-9B890C6110A6}"/>
          </ac:spMkLst>
        </pc:spChg>
      </pc:sldChg>
      <pc:sldChg chg="modSp new mod">
        <pc:chgData name="Kasslin, Mika (Nokia - FI/Espoo)" userId="67c41d2c-4987-4500-b415-d9e92aed693c" providerId="ADAL" clId="{2638EC85-6A27-D44A-BC25-D838A2F319A1}" dt="2021-03-23T06:12:36.442" v="4546" actId="20577"/>
        <pc:sldMkLst>
          <pc:docMk/>
          <pc:sldMk cId="173697168" sldId="336"/>
        </pc:sldMkLst>
        <pc:spChg chg="mod">
          <ac:chgData name="Kasslin, Mika (Nokia - FI/Espoo)" userId="67c41d2c-4987-4500-b415-d9e92aed693c" providerId="ADAL" clId="{2638EC85-6A27-D44A-BC25-D838A2F319A1}" dt="2021-03-23T06:12:11.706" v="4539" actId="20577"/>
          <ac:spMkLst>
            <pc:docMk/>
            <pc:sldMk cId="173697168" sldId="336"/>
            <ac:spMk id="2" creationId="{408F7E1E-B272-8E4E-BA11-7CA25A76C277}"/>
          </ac:spMkLst>
        </pc:spChg>
        <pc:spChg chg="mod">
          <ac:chgData name="Kasslin, Mika (Nokia - FI/Espoo)" userId="67c41d2c-4987-4500-b415-d9e92aed693c" providerId="ADAL" clId="{2638EC85-6A27-D44A-BC25-D838A2F319A1}" dt="2021-03-23T06:12:36.442" v="4546" actId="20577"/>
          <ac:spMkLst>
            <pc:docMk/>
            <pc:sldMk cId="173697168" sldId="336"/>
            <ac:spMk id="3" creationId="{6307100D-C9E8-0944-88F5-027AB8AA8E96}"/>
          </ac:spMkLst>
        </pc:spChg>
      </pc:sldChg>
      <pc:sldMasterChg chg="modSp mod">
        <pc:chgData name="Kasslin, Mika (Nokia - FI/Espoo)" userId="67c41d2c-4987-4500-b415-d9e92aed693c" providerId="ADAL" clId="{2638EC85-6A27-D44A-BC25-D838A2F319A1}" dt="2021-03-22T14:36:45.568" v="3372" actId="20577"/>
        <pc:sldMasterMkLst>
          <pc:docMk/>
          <pc:sldMasterMk cId="539040119" sldId="2147483695"/>
        </pc:sldMasterMkLst>
        <pc:spChg chg="mod">
          <ac:chgData name="Kasslin, Mika (Nokia - FI/Espoo)" userId="67c41d2c-4987-4500-b415-d9e92aed693c" providerId="ADAL" clId="{2638EC85-6A27-D44A-BC25-D838A2F319A1}" dt="2021-03-22T14:36:45.568" v="3372" actId="20577"/>
          <ac:spMkLst>
            <pc:docMk/>
            <pc:sldMasterMk cId="539040119" sldId="2147483695"/>
            <ac:spMk id="11" creationId="{A2C1934C-D9E1-4B95-BD7A-3A16B08E8C44}"/>
          </ac:spMkLst>
        </pc:spChg>
      </pc:sldMasterChg>
    </pc:docChg>
  </pc:docChgLst>
  <pc:docChgLst>
    <pc:chgData name="Galati Giordano, Lorenzo (Nokia - DE/Stuttgart)" userId="d670983f-5ed8-4511-999e-9a574b4ae3ee" providerId="ADAL" clId="{9DBECB6D-E04A-47CF-8E95-C13E1479C5B7}"/>
    <pc:docChg chg="undo custSel modSld">
      <pc:chgData name="Galati Giordano, Lorenzo (Nokia - DE/Stuttgart)" userId="d670983f-5ed8-4511-999e-9a574b4ae3ee" providerId="ADAL" clId="{9DBECB6D-E04A-47CF-8E95-C13E1479C5B7}" dt="2021-03-22T21:29:17.237" v="305" actId="20577"/>
      <pc:docMkLst>
        <pc:docMk/>
      </pc:docMkLst>
      <pc:sldChg chg="modSp addCm modCm">
        <pc:chgData name="Galati Giordano, Lorenzo (Nokia - DE/Stuttgart)" userId="d670983f-5ed8-4511-999e-9a574b4ae3ee" providerId="ADAL" clId="{9DBECB6D-E04A-47CF-8E95-C13E1479C5B7}" dt="2021-03-22T21:21:37.924" v="256" actId="14100"/>
        <pc:sldMkLst>
          <pc:docMk/>
          <pc:sldMk cId="307241452" sldId="325"/>
        </pc:sldMkLst>
        <pc:spChg chg="mod">
          <ac:chgData name="Galati Giordano, Lorenzo (Nokia - DE/Stuttgart)" userId="d670983f-5ed8-4511-999e-9a574b4ae3ee" providerId="ADAL" clId="{9DBECB6D-E04A-47CF-8E95-C13E1479C5B7}" dt="2021-03-22T21:21:37.924" v="256" actId="14100"/>
          <ac:spMkLst>
            <pc:docMk/>
            <pc:sldMk cId="307241452" sldId="325"/>
            <ac:spMk id="3" creationId="{7CEC814B-A58D-4C87-9917-50E3D003FFB5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9:17.237" v="305" actId="20577"/>
        <pc:sldMkLst>
          <pc:docMk/>
          <pc:sldMk cId="1704975782" sldId="328"/>
        </pc:sldMkLst>
        <pc:spChg chg="mod">
          <ac:chgData name="Galati Giordano, Lorenzo (Nokia - DE/Stuttgart)" userId="d670983f-5ed8-4511-999e-9a574b4ae3ee" providerId="ADAL" clId="{9DBECB6D-E04A-47CF-8E95-C13E1479C5B7}" dt="2021-03-22T21:29:17.237" v="305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6:48.982" v="285"/>
        <pc:sldMkLst>
          <pc:docMk/>
          <pc:sldMk cId="946981746" sldId="329"/>
        </pc:sldMkLst>
        <pc:spChg chg="mod">
          <ac:chgData name="Galati Giordano, Lorenzo (Nokia - DE/Stuttgart)" userId="d670983f-5ed8-4511-999e-9a574b4ae3ee" providerId="ADAL" clId="{9DBECB6D-E04A-47CF-8E95-C13E1479C5B7}" dt="2021-03-22T21:26:32.027" v="283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modSp addCm delCm modCm">
        <pc:chgData name="Galati Giordano, Lorenzo (Nokia - DE/Stuttgart)" userId="d670983f-5ed8-4511-999e-9a574b4ae3ee" providerId="ADAL" clId="{9DBECB6D-E04A-47CF-8E95-C13E1479C5B7}" dt="2021-03-22T21:12:05.689" v="99"/>
        <pc:sldMkLst>
          <pc:docMk/>
          <pc:sldMk cId="1668250981" sldId="335"/>
        </pc:sldMkLst>
        <pc:spChg chg="mod">
          <ac:chgData name="Galati Giordano, Lorenzo (Nokia - DE/Stuttgart)" userId="d670983f-5ed8-4511-999e-9a574b4ae3ee" providerId="ADAL" clId="{9DBECB6D-E04A-47CF-8E95-C13E1479C5B7}" dt="2021-03-22T21:09:40.368" v="58" actId="20577"/>
          <ac:spMkLst>
            <pc:docMk/>
            <pc:sldMk cId="1668250981" sldId="335"/>
            <ac:spMk id="3" creationId="{9AB3F7AA-37B4-0942-A4BA-9B890C6110A6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B73F1-7873-443C-8040-A0F19D3BBBD5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618D7-EC89-435D-A74D-1DE850F85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48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549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38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711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789739" y="6475413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Spreadtrum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Spreadtrum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Spreadtrum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Spreadtrum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Spreadtrum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Spreadtrum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Spreadtrum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Spreadtrum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Spreadtrum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Spreadtrum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Spreadtrum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04039" y="6475413"/>
            <a:ext cx="248786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Spreadtrum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39180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802.11-2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3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/</a:t>
            </a:r>
            <a:r>
              <a:rPr lang="en-US" sz="18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2015</a:t>
            </a:r>
            <a:r>
              <a:rPr lang="en-US" sz="1800" b="1" dirty="0" smtClean="0">
                <a:cs typeface="+mn-cs"/>
              </a:rPr>
              <a:t>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4795" y="332601"/>
            <a:ext cx="13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 smtClean="0">
                <a:cs typeface="+mn-cs"/>
              </a:rPr>
              <a:t>Nov 2023</a:t>
            </a:r>
            <a:endParaRPr lang="en-US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HT C</a:t>
            </a:r>
            <a:r>
              <a:rPr lang="en-US" altLang="zh-CN" dirty="0" smtClean="0"/>
              <a:t>ontrol field expansion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2023-11-10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39845" y="6492875"/>
            <a:ext cx="2487861" cy="276999"/>
          </a:xfrm>
        </p:spPr>
        <p:txBody>
          <a:bodyPr/>
          <a:lstStyle/>
          <a:p>
            <a:r>
              <a:rPr lang="da-DK" dirty="0" smtClean="0"/>
              <a:t>Xiangxin Gu (Spreadtrum)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357956" y="276796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8765128"/>
              </p:ext>
            </p:extLst>
          </p:nvPr>
        </p:nvGraphicFramePr>
        <p:xfrm>
          <a:off x="1576810" y="3322233"/>
          <a:ext cx="9631363" cy="442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" name="Document" r:id="rId4" imgW="9612588" imgH="4440117" progId="Word.Document.8">
                  <p:embed/>
                </p:oleObj>
              </mc:Choice>
              <mc:Fallback>
                <p:oleObj name="Document" r:id="rId4" imgW="9612588" imgH="4440117" progId="Word.Document.8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6810" y="3322233"/>
                        <a:ext cx="9631363" cy="44243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602300"/>
            <a:ext cx="10363200" cy="2381744"/>
          </a:xfrm>
        </p:spPr>
        <p:txBody>
          <a:bodyPr/>
          <a:lstStyle/>
          <a:p>
            <a:r>
              <a:rPr lang="en-US" altLang="zh-CN" sz="1800" dirty="0" smtClean="0"/>
              <a:t>HT Control field and A-Control subfield are useful.</a:t>
            </a:r>
          </a:p>
          <a:p>
            <a:pPr marL="342900" lvl="1" indent="-342900">
              <a:buChar char="•"/>
            </a:pPr>
            <a:endParaRPr lang="en-US" altLang="zh-CN" sz="1800" b="1" dirty="0" smtClean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zh-CN" sz="1800" b="1" dirty="0" smtClean="0">
                <a:ea typeface="+mn-ea"/>
                <a:cs typeface="+mn-cs"/>
              </a:rPr>
              <a:t>Only  </a:t>
            </a:r>
            <a:r>
              <a:rPr lang="en-US" altLang="zh-CN" sz="1800" b="1" dirty="0">
                <a:ea typeface="+mn-ea"/>
                <a:cs typeface="+mn-cs"/>
              </a:rPr>
              <a:t>5 A-Control IDs are reserved for future usage.</a:t>
            </a:r>
          </a:p>
          <a:p>
            <a:pPr lvl="1"/>
            <a:r>
              <a:rPr lang="en-US" altLang="zh-CN" sz="1600" dirty="0" smtClean="0"/>
              <a:t>Expansion with the reserved A-Control ID ONES leads to overhead and complexity.</a:t>
            </a:r>
            <a:endParaRPr lang="en-US" sz="1600" dirty="0"/>
          </a:p>
          <a:p>
            <a:pPr marL="0" indent="0">
              <a:buNone/>
            </a:pPr>
            <a:endParaRPr lang="en-US" altLang="zh-CN" sz="20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Spreadtrum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25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way for A-Control field expansion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79511"/>
            <a:ext cx="10363200" cy="2229759"/>
          </a:xfrm>
        </p:spPr>
        <p:txBody>
          <a:bodyPr/>
          <a:lstStyle/>
          <a:p>
            <a:r>
              <a:rPr lang="en-US" sz="1800" dirty="0" smtClean="0"/>
              <a:t>Retry subfield is reserved in frames that are not non-A-MPDUs and under a block </a:t>
            </a:r>
            <a:r>
              <a:rPr lang="en-US" sz="1800" dirty="0" err="1" smtClean="0"/>
              <a:t>ack</a:t>
            </a:r>
            <a:r>
              <a:rPr lang="en-US" sz="1800" dirty="0" smtClean="0"/>
              <a:t> agreement. </a:t>
            </a:r>
          </a:p>
          <a:p>
            <a:pPr lvl="1"/>
            <a:r>
              <a:rPr lang="en-US" sz="1600" dirty="0" smtClean="0"/>
              <a:t>Most of exchanged frames </a:t>
            </a:r>
            <a:r>
              <a:rPr lang="en-US" altLang="zh-CN" sz="1600" dirty="0" smtClean="0"/>
              <a:t>in UHR </a:t>
            </a:r>
            <a:r>
              <a:rPr lang="en-US" sz="1600" dirty="0" smtClean="0"/>
              <a:t>are frames that are not non-A-MPDUs and under a block </a:t>
            </a:r>
            <a:r>
              <a:rPr lang="en-US" sz="1600" dirty="0" err="1" smtClean="0"/>
              <a:t>ack</a:t>
            </a:r>
            <a:r>
              <a:rPr lang="en-US" sz="1600" dirty="0" smtClean="0"/>
              <a:t> agreement.</a:t>
            </a:r>
          </a:p>
          <a:p>
            <a:pPr lvl="1"/>
            <a:r>
              <a:rPr lang="en-US" sz="1600" dirty="0" smtClean="0"/>
              <a:t>It is possible for other frames in UHR to check whether they are retransmissions or not, regardless Retry subfield.</a:t>
            </a:r>
            <a:endParaRPr lang="en-US" sz="1600" dirty="0"/>
          </a:p>
          <a:p>
            <a:endParaRPr lang="en-US" sz="1800" dirty="0" smtClean="0"/>
          </a:p>
          <a:p>
            <a:r>
              <a:rPr lang="en-US" sz="1800" dirty="0" smtClean="0"/>
              <a:t>Retry subfield can be leveraged for A-Control field expansion. </a:t>
            </a:r>
          </a:p>
          <a:p>
            <a:pPr lvl="1"/>
            <a:r>
              <a:rPr lang="en-US" sz="1600" dirty="0" smtClean="0"/>
              <a:t>If Retry subfield is equal to 0, it is HT Control field.</a:t>
            </a:r>
          </a:p>
          <a:p>
            <a:pPr lvl="1"/>
            <a:r>
              <a:rPr lang="en-US" sz="1600" dirty="0" smtClean="0"/>
              <a:t>If Retry subfield is equal to 1,  </a:t>
            </a:r>
            <a:r>
              <a:rPr lang="en-US" sz="1600" dirty="0"/>
              <a:t>it is </a:t>
            </a:r>
            <a:r>
              <a:rPr lang="en-US" sz="1600" dirty="0" smtClean="0"/>
              <a:t>A-Control Expansion field</a:t>
            </a:r>
            <a:r>
              <a:rPr lang="en-US" sz="1600" dirty="0"/>
              <a:t>.</a:t>
            </a:r>
          </a:p>
          <a:p>
            <a:pPr marL="0" indent="0">
              <a:buNone/>
            </a:pPr>
            <a:endParaRPr lang="en-US" altLang="zh-CN" sz="20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Spreadtrum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613439"/>
              </p:ext>
            </p:extLst>
          </p:nvPr>
        </p:nvGraphicFramePr>
        <p:xfrm>
          <a:off x="2004970" y="4343710"/>
          <a:ext cx="517600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2668">
                  <a:extLst>
                    <a:ext uri="{9D8B030D-6E8A-4147-A177-3AD203B41FA5}">
                      <a16:colId xmlns:a16="http://schemas.microsoft.com/office/drawing/2014/main" val="127424893"/>
                    </a:ext>
                  </a:extLst>
                </a:gridCol>
                <a:gridCol w="862668">
                  <a:extLst>
                    <a:ext uri="{9D8B030D-6E8A-4147-A177-3AD203B41FA5}">
                      <a16:colId xmlns:a16="http://schemas.microsoft.com/office/drawing/2014/main" val="2184043031"/>
                    </a:ext>
                  </a:extLst>
                </a:gridCol>
                <a:gridCol w="862668">
                  <a:extLst>
                    <a:ext uri="{9D8B030D-6E8A-4147-A177-3AD203B41FA5}">
                      <a16:colId xmlns:a16="http://schemas.microsoft.com/office/drawing/2014/main" val="3473849297"/>
                    </a:ext>
                  </a:extLst>
                </a:gridCol>
                <a:gridCol w="862668">
                  <a:extLst>
                    <a:ext uri="{9D8B030D-6E8A-4147-A177-3AD203B41FA5}">
                      <a16:colId xmlns:a16="http://schemas.microsoft.com/office/drawing/2014/main" val="222363212"/>
                    </a:ext>
                  </a:extLst>
                </a:gridCol>
                <a:gridCol w="862668">
                  <a:extLst>
                    <a:ext uri="{9D8B030D-6E8A-4147-A177-3AD203B41FA5}">
                      <a16:colId xmlns:a16="http://schemas.microsoft.com/office/drawing/2014/main" val="3779521697"/>
                    </a:ext>
                  </a:extLst>
                </a:gridCol>
                <a:gridCol w="862668">
                  <a:extLst>
                    <a:ext uri="{9D8B030D-6E8A-4147-A177-3AD203B41FA5}">
                      <a16:colId xmlns:a16="http://schemas.microsoft.com/office/drawing/2014/main" val="3679816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PV</a:t>
                      </a:r>
                      <a:endParaRPr 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Type</a:t>
                      </a:r>
                      <a:endParaRPr 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…</a:t>
                      </a:r>
                      <a:endParaRPr 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Retry=0</a:t>
                      </a:r>
                      <a:endParaRPr 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…</a:t>
                      </a:r>
                      <a:endParaRPr 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+HTC=1</a:t>
                      </a:r>
                      <a:endParaRPr lang="en-US" sz="14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3813492"/>
                  </a:ext>
                </a:extLst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89198"/>
              </p:ext>
            </p:extLst>
          </p:nvPr>
        </p:nvGraphicFramePr>
        <p:xfrm>
          <a:off x="7180978" y="4074470"/>
          <a:ext cx="3187815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2605">
                  <a:extLst>
                    <a:ext uri="{9D8B030D-6E8A-4147-A177-3AD203B41FA5}">
                      <a16:colId xmlns:a16="http://schemas.microsoft.com/office/drawing/2014/main" val="3985644540"/>
                    </a:ext>
                  </a:extLst>
                </a:gridCol>
                <a:gridCol w="1062605">
                  <a:extLst>
                    <a:ext uri="{9D8B030D-6E8A-4147-A177-3AD203B41FA5}">
                      <a16:colId xmlns:a16="http://schemas.microsoft.com/office/drawing/2014/main" val="1798755628"/>
                    </a:ext>
                  </a:extLst>
                </a:gridCol>
                <a:gridCol w="1062605">
                  <a:extLst>
                    <a:ext uri="{9D8B030D-6E8A-4147-A177-3AD203B41FA5}">
                      <a16:colId xmlns:a16="http://schemas.microsoft.com/office/drawing/2014/main" val="22277913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Duration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…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HT Control</a:t>
                      </a:r>
                      <a:endParaRPr lang="en-US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3813492"/>
                  </a:ext>
                </a:extLst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629129"/>
              </p:ext>
            </p:extLst>
          </p:nvPr>
        </p:nvGraphicFramePr>
        <p:xfrm>
          <a:off x="2004970" y="5435678"/>
          <a:ext cx="517740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2901">
                  <a:extLst>
                    <a:ext uri="{9D8B030D-6E8A-4147-A177-3AD203B41FA5}">
                      <a16:colId xmlns:a16="http://schemas.microsoft.com/office/drawing/2014/main" val="127424893"/>
                    </a:ext>
                  </a:extLst>
                </a:gridCol>
                <a:gridCol w="862901">
                  <a:extLst>
                    <a:ext uri="{9D8B030D-6E8A-4147-A177-3AD203B41FA5}">
                      <a16:colId xmlns:a16="http://schemas.microsoft.com/office/drawing/2014/main" val="2184043031"/>
                    </a:ext>
                  </a:extLst>
                </a:gridCol>
                <a:gridCol w="862901">
                  <a:extLst>
                    <a:ext uri="{9D8B030D-6E8A-4147-A177-3AD203B41FA5}">
                      <a16:colId xmlns:a16="http://schemas.microsoft.com/office/drawing/2014/main" val="3473849297"/>
                    </a:ext>
                  </a:extLst>
                </a:gridCol>
                <a:gridCol w="862901">
                  <a:extLst>
                    <a:ext uri="{9D8B030D-6E8A-4147-A177-3AD203B41FA5}">
                      <a16:colId xmlns:a16="http://schemas.microsoft.com/office/drawing/2014/main" val="222363212"/>
                    </a:ext>
                  </a:extLst>
                </a:gridCol>
                <a:gridCol w="862901">
                  <a:extLst>
                    <a:ext uri="{9D8B030D-6E8A-4147-A177-3AD203B41FA5}">
                      <a16:colId xmlns:a16="http://schemas.microsoft.com/office/drawing/2014/main" val="3779521697"/>
                    </a:ext>
                  </a:extLst>
                </a:gridCol>
                <a:gridCol w="862901">
                  <a:extLst>
                    <a:ext uri="{9D8B030D-6E8A-4147-A177-3AD203B41FA5}">
                      <a16:colId xmlns:a16="http://schemas.microsoft.com/office/drawing/2014/main" val="3679816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PV</a:t>
                      </a:r>
                      <a:endParaRPr 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Type</a:t>
                      </a:r>
                      <a:endParaRPr 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…</a:t>
                      </a:r>
                      <a:endParaRPr 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Retry=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…</a:t>
                      </a:r>
                      <a:endParaRPr 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+HTC=1</a:t>
                      </a:r>
                      <a:endParaRPr lang="en-US" sz="14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3813492"/>
                  </a:ext>
                </a:extLst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60402"/>
              </p:ext>
            </p:extLst>
          </p:nvPr>
        </p:nvGraphicFramePr>
        <p:xfrm>
          <a:off x="7182376" y="5227398"/>
          <a:ext cx="3186417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2139">
                  <a:extLst>
                    <a:ext uri="{9D8B030D-6E8A-4147-A177-3AD203B41FA5}">
                      <a16:colId xmlns:a16="http://schemas.microsoft.com/office/drawing/2014/main" val="3985644540"/>
                    </a:ext>
                  </a:extLst>
                </a:gridCol>
                <a:gridCol w="1062139">
                  <a:extLst>
                    <a:ext uri="{9D8B030D-6E8A-4147-A177-3AD203B41FA5}">
                      <a16:colId xmlns:a16="http://schemas.microsoft.com/office/drawing/2014/main" val="1798755628"/>
                    </a:ext>
                  </a:extLst>
                </a:gridCol>
                <a:gridCol w="1062139">
                  <a:extLst>
                    <a:ext uri="{9D8B030D-6E8A-4147-A177-3AD203B41FA5}">
                      <a16:colId xmlns:a16="http://schemas.microsoft.com/office/drawing/2014/main" val="22277913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Duration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…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rgbClr val="FF0000"/>
                          </a:solidFill>
                        </a:rPr>
                        <a:t>A-Control Expansion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38134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074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16929"/>
            <a:ext cx="10363200" cy="1556781"/>
          </a:xfrm>
        </p:spPr>
        <p:txBody>
          <a:bodyPr/>
          <a:lstStyle/>
          <a:p>
            <a:r>
              <a:rPr lang="en-US" altLang="zh-CN" sz="1800" dirty="0" smtClean="0"/>
              <a:t>A-Control Expansion field indicated by Retry subfield is proposed. </a:t>
            </a:r>
          </a:p>
          <a:p>
            <a:pPr lvl="1"/>
            <a:r>
              <a:rPr lang="en-US" altLang="zh-CN" sz="1800" dirty="0" smtClean="0"/>
              <a:t>Easier and no overhead.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Spreadtrum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62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6BA9EAD-5E93-4988-B4D5-D9C514118B20}">
  <ds:schemaRefs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66485f1d-aa39-44dc-9c7d-ec1e296eeb56"/>
    <ds:schemaRef ds:uri="71c5aaf6-e6ce-465b-b873-5148d2a4c105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12417</TotalTime>
  <Words>212</Words>
  <Application>Microsoft Office PowerPoint</Application>
  <PresentationFormat>宽屏</PresentationFormat>
  <Paragraphs>48</Paragraphs>
  <Slides>4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802-11-Submission</vt:lpstr>
      <vt:lpstr>Document</vt:lpstr>
      <vt:lpstr>HT Control field expansion</vt:lpstr>
      <vt:lpstr>Background</vt:lpstr>
      <vt:lpstr>Another way for A-Control field expansion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>Yang, Zhijie (NSB - CN/Shanghai)</dc:creator>
  <cp:lastModifiedBy>顾祥新 (Xiangxin Gu)</cp:lastModifiedBy>
  <cp:revision>267</cp:revision>
  <dcterms:created xsi:type="dcterms:W3CDTF">2020-11-25T01:30:38Z</dcterms:created>
  <dcterms:modified xsi:type="dcterms:W3CDTF">2023-11-11T00:18:54Z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