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3"/>
  </p:sldMasterIdLst>
  <p:notesMasterIdLst>
    <p:notesMasterId r:id="rId13"/>
  </p:notesMasterIdLst>
  <p:handoutMasterIdLst>
    <p:handoutMasterId r:id="rId14"/>
  </p:handoutMasterIdLst>
  <p:sldIdLst>
    <p:sldId id="256" r:id="rId4"/>
    <p:sldId id="257" r:id="rId5"/>
    <p:sldId id="266" r:id="rId6"/>
    <p:sldId id="268" r:id="rId7"/>
    <p:sldId id="258" r:id="rId8"/>
    <p:sldId id="286" r:id="rId9"/>
    <p:sldId id="285" r:id="rId10"/>
    <p:sldId id="283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FE03303-F529-AE14-C77E-24812AC9335F}" name="MINOTANI JUN (美濃谷 潤)" initials="" userId="S::minotani.jun@jp.panasonic.com::947f4a79-68d3-479c-91f0-9b4e309a29a3" providerId="AD"/>
  <p188:author id="{D4BCC60D-51AE-75C4-8649-1A9B9686FA5B}" name="Hashi Ryutaro (端 龍太郎)" initials="H龍" userId="S::hashi.ryutaro@jp.panasonic.com::3779b3d1-1567-4cea-8e1a-4547b47486ee" providerId="AD"/>
  <p188:author id="{1198852B-A0B7-FF3F-E0CE-FCCAD7760E08}" name="Motozuka Hiroyuki (本塚 裕幸)" initials="裕本" userId="S::motozuka.hiroyuki@jp.panasonic.com::f5c1fd61-f5ae-4166-b12f-63a116ee37fd" providerId="AD"/>
  <p188:author id="{86291240-5C5D-B569-D244-91158B4777F2}" name="Michael Hong Cheng Sim" initials="MS" userId="S::michael.simhc@sg.panasonic.com::2889dd69-2e96-40a9-ae06-46d4996bf116" providerId="AD"/>
  <p188:author id="{F1B7C5DD-EF3E-39A4-200D-77FE2B48EAEC}" name="Urabe Yoshio (浦部 嘉夫)" initials="U嘉" userId="S::urabe.yoshio@jp.panasonic.com::a7e67ffc-ce93-4ed9-a905-338d761aa74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F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94768E-571F-4C94-BF58-57D72CB7A24B}" v="3" dt="2023-11-10T04:13:56.368"/>
    <p1510:client id="{0D369390-31B6-4D76-829E-B6EEE7CC1619}" v="4" dt="2023-11-10T06:47:42.172"/>
    <p1510:client id="{0E2962AB-25E3-4565-AF20-4C3B3D60CD59}" v="30" vWet="31" dt="2023-11-10T05:34:54.793"/>
    <p1510:client id="{2353E4A7-5790-D0FC-D664-EB230394BC01}" v="1" dt="2023-11-10T06:11:06.375"/>
    <p1510:client id="{2B6ACA3C-00A6-44E9-BBD4-4B4C32166448}" v="1" dt="2023-11-10T04:26:32.787"/>
    <p1510:client id="{4A7D1D4E-7102-4E0A-A06D-B2B886E7BEE5}" v="71" dt="2023-11-10T06:16:41.402"/>
    <p1510:client id="{52CDFEDB-2B77-44FC-BAA4-0092AEC5F424}" v="1" dt="2023-11-10T01:26:45.694"/>
    <p1510:client id="{5334F5C5-185F-4870-8A18-D24909B84F4A}" v="3" dt="2023-11-10T00:32:30.820"/>
    <p1510:client id="{841AE4FD-664D-4DA5-AC36-FB6F38CB6D0D}" v="5" dt="2023-11-10T00:53:17.686"/>
    <p1510:client id="{B71EB213-E46E-4136-9A51-652229CFB43F}" v="2" dt="2023-11-10T07:20:23.775"/>
    <p1510:client id="{D1ADE27E-BC20-49EB-61CE-749F8F99FF2F}" v="1" dt="2023-11-10T06:15:00.041"/>
    <p1510:client id="{D37FF7E0-A4CA-4DAA-904B-3A831F5B7B5E}" v="1" dt="2023-11-10T04:16:14.094"/>
    <p1510:client id="{D91C68AB-0878-4C32-AD87-AF116E08423F}" v="1" dt="2023-11-10T00:54:10.587"/>
    <p1510:client id="{EBFDE50D-CD6A-4941-833A-9849300EDE94}" v="1" dt="2023-11-09T07:39:36.175"/>
    <p1510:client id="{FB3A727A-E40A-43E6-85F4-142B82BB92FE}" v="12" dt="2023-11-10T05:26:54.6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9" d="100"/>
          <a:sy n="129" d="100"/>
        </p:scale>
        <p:origin x="559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21" Type="http://schemas.microsoft.com/office/2018/10/relationships/authors" Target="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NOTANI JUN (美濃谷 潤)" userId="S::minotani.jun@jp.panasonic.com::947f4a79-68d3-479c-91f0-9b4e309a29a3" providerId="AD" clId="Web-{0E2962AB-25E3-4565-AF20-4C3B3D60CD59}"/>
    <pc:docChg chg="modSld">
      <pc:chgData name="MINOTANI JUN (美濃谷 潤)" userId="S::minotani.jun@jp.panasonic.com::947f4a79-68d3-479c-91f0-9b4e309a29a3" providerId="AD" clId="Web-{0E2962AB-25E3-4565-AF20-4C3B3D60CD59}" dt="2023-11-10T05:34:50.527" v="39" actId="20577"/>
      <pc:docMkLst>
        <pc:docMk/>
      </pc:docMkLst>
      <pc:sldChg chg="modSp addCm modCm">
        <pc:chgData name="MINOTANI JUN (美濃谷 潤)" userId="S::minotani.jun@jp.panasonic.com::947f4a79-68d3-479c-91f0-9b4e309a29a3" providerId="AD" clId="Web-{0E2962AB-25E3-4565-AF20-4C3B3D60CD59}" dt="2023-11-10T05:34:32.823" v="38" actId="20577"/>
        <pc:sldMkLst>
          <pc:docMk/>
          <pc:sldMk cId="3363767923" sldId="266"/>
        </pc:sldMkLst>
        <pc:spChg chg="mod">
          <ac:chgData name="MINOTANI JUN (美濃谷 潤)" userId="S::minotani.jun@jp.panasonic.com::947f4a79-68d3-479c-91f0-9b4e309a29a3" providerId="AD" clId="Web-{0E2962AB-25E3-4565-AF20-4C3B3D60CD59}" dt="2023-11-10T05:34:32.823" v="38" actId="20577"/>
          <ac:spMkLst>
            <pc:docMk/>
            <pc:sldMk cId="3363767923" sldId="266"/>
            <ac:spMk id="3" creationId="{1F11662F-210A-DBF8-3BBA-22EAD16F214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0E2962AB-25E3-4565-AF20-4C3B3D60CD59}" dt="2023-11-10T05:34:28.870" v="37"/>
              <pc2:cmMkLst xmlns:pc2="http://schemas.microsoft.com/office/powerpoint/2019/9/main/command">
                <pc:docMk/>
                <pc:sldMk cId="3363767923" sldId="266"/>
                <pc2:cmMk id="{54415889-85B0-47BA-AEB2-707905304D4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modSp addCm modCm">
        <pc:chgData name="MINOTANI JUN (美濃谷 潤)" userId="S::minotani.jun@jp.panasonic.com::947f4a79-68d3-479c-91f0-9b4e309a29a3" providerId="AD" clId="Web-{0E2962AB-25E3-4565-AF20-4C3B3D60CD59}" dt="2023-11-10T05:31:03.378" v="31" actId="20577"/>
        <pc:sldMkLst>
          <pc:docMk/>
          <pc:sldMk cId="361361908" sldId="283"/>
        </pc:sldMkLst>
        <pc:spChg chg="mod">
          <ac:chgData name="MINOTANI JUN (美濃谷 潤)" userId="S::minotani.jun@jp.panasonic.com::947f4a79-68d3-479c-91f0-9b4e309a29a3" providerId="AD" clId="Web-{0E2962AB-25E3-4565-AF20-4C3B3D60CD59}" dt="2023-11-10T05:31:03.378" v="31" actId="20577"/>
          <ac:spMkLst>
            <pc:docMk/>
            <pc:sldMk cId="361361908" sldId="283"/>
            <ac:spMk id="3" creationId="{383C41EE-093D-00EF-2FD3-256F7E9BBF4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0E2962AB-25E3-4565-AF20-4C3B3D60CD59}" dt="2023-11-10T05:30:59.034" v="30"/>
              <pc2:cmMkLst xmlns:pc2="http://schemas.microsoft.com/office/powerpoint/2019/9/main/command">
                <pc:docMk/>
                <pc:sldMk cId="361361908" sldId="283"/>
                <pc2:cmMk id="{EC485D81-3366-42FE-991B-0C36E767B66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0:26.236" v="28" actId="20577"/>
              <pc2:cmMkLst xmlns:pc2="http://schemas.microsoft.com/office/powerpoint/2019/9/main/command">
                <pc:docMk/>
                <pc:sldMk cId="361361908" sldId="283"/>
                <pc2:cmMk id="{7942FCA6-129F-4AFA-86D6-6EF6BCA97158}"/>
              </pc2:cmMkLst>
            </pc226:cmChg>
          </p:ext>
        </pc:extLst>
      </pc:sldChg>
      <pc:sldChg chg="addSp modSp modCm">
        <pc:chgData name="MINOTANI JUN (美濃谷 潤)" userId="S::minotani.jun@jp.panasonic.com::947f4a79-68d3-479c-91f0-9b4e309a29a3" providerId="AD" clId="Web-{0E2962AB-25E3-4565-AF20-4C3B3D60CD59}" dt="2023-11-10T05:34:50.527" v="39" actId="20577"/>
        <pc:sldMkLst>
          <pc:docMk/>
          <pc:sldMk cId="835710463" sldId="285"/>
        </pc:sldMkLst>
        <pc:spChg chg="add mod">
          <ac:chgData name="MINOTANI JUN (美濃谷 潤)" userId="S::minotani.jun@jp.panasonic.com::947f4a79-68d3-479c-91f0-9b4e309a29a3" providerId="AD" clId="Web-{0E2962AB-25E3-4565-AF20-4C3B3D60CD59}" dt="2023-11-10T05:34:50.527" v="39" actId="20577"/>
          <ac:spMkLst>
            <pc:docMk/>
            <pc:sldMk cId="835710463" sldId="285"/>
            <ac:spMk id="7" creationId="{225F1490-77D3-051F-3A06-44153F4BE02C}"/>
          </ac:spMkLst>
        </pc:spChg>
        <pc:spChg chg="mod">
          <ac:chgData name="MINOTANI JUN (美濃谷 潤)" userId="S::minotani.jun@jp.panasonic.com::947f4a79-68d3-479c-91f0-9b4e309a29a3" providerId="AD" clId="Web-{0E2962AB-25E3-4565-AF20-4C3B3D60CD59}" dt="2023-11-10T05:29:25.108" v="19"/>
          <ac:spMkLst>
            <pc:docMk/>
            <pc:sldMk cId="835710463" sldId="285"/>
            <ac:spMk id="43" creationId="{856E304E-5B17-51F4-61C6-FA5B65FFF855}"/>
          </ac:spMkLst>
        </pc:spChg>
        <pc:cxnChg chg="add mod">
          <ac:chgData name="MINOTANI JUN (美濃谷 潤)" userId="S::minotani.jun@jp.panasonic.com::947f4a79-68d3-479c-91f0-9b4e309a29a3" providerId="AD" clId="Web-{0E2962AB-25E3-4565-AF20-4C3B3D60CD59}" dt="2023-11-10T05:29:59.985" v="25" actId="14100"/>
          <ac:cxnSpMkLst>
            <pc:docMk/>
            <pc:sldMk cId="835710463" sldId="285"/>
            <ac:cxnSpMk id="3" creationId="{BD5C19F1-C052-5DD4-45A4-1E811BD0706E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4.919" v="11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4.919" v="11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4.919" v="11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2.888" v="8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2.888" v="8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BFDE50D-CD6A-4941-833A-9849300EDE94}"/>
    <pc:docChg chg="modSld">
      <pc:chgData name="MINOTANI JUN (美濃谷 潤)" userId="S::minotani.jun@jp.panasonic.com::947f4a79-68d3-479c-91f0-9b4e309a29a3" providerId="AD" clId="Web-{EBFDE50D-CD6A-4941-833A-9849300EDE94}" dt="2023-11-09T07:39:36.175" v="37" actId="20577"/>
      <pc:docMkLst>
        <pc:docMk/>
      </pc:docMkLst>
      <pc:sldChg chg="modSp modCm">
        <pc:chgData name="MINOTANI JUN (美濃谷 潤)" userId="S::minotani.jun@jp.panasonic.com::947f4a79-68d3-479c-91f0-9b4e309a29a3" providerId="AD" clId="Web-{EBFDE50D-CD6A-4941-833A-9849300EDE94}" dt="2023-11-09T07:39:36.175" v="37" actId="20577"/>
        <pc:sldMkLst>
          <pc:docMk/>
          <pc:sldMk cId="1313584814" sldId="268"/>
        </pc:sldMkLst>
        <pc:spChg chg="mod">
          <ac:chgData name="MINOTANI JUN (美濃谷 潤)" userId="S::minotani.jun@jp.panasonic.com::947f4a79-68d3-479c-91f0-9b4e309a29a3" providerId="AD" clId="Web-{EBFDE50D-CD6A-4941-833A-9849300EDE94}" dt="2023-11-09T07:39:36.175" v="37" actId="20577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425A93B2-4516-4A49-A0F4-83BCD4F5C8AF}"/>
    <pc:docChg chg="mod">
      <pc:chgData name="Hashi Ryutaro (端 龍太郎)" userId="S::hashi.ryutaro@jp.panasonic.com::3779b3d1-1567-4cea-8e1a-4547b47486ee" providerId="AD" clId="Web-{425A93B2-4516-4A49-A0F4-83BCD4F5C8AF}" dt="2023-11-08T07:00:59.262" v="2"/>
      <pc:docMkLst>
        <pc:docMk/>
      </pc:docMkLst>
      <pc:sldChg chg="addCm">
        <pc:chgData name="Hashi Ryutaro (端 龍太郎)" userId="S::hashi.ryutaro@jp.panasonic.com::3779b3d1-1567-4cea-8e1a-4547b47486ee" providerId="AD" clId="Web-{425A93B2-4516-4A49-A0F4-83BCD4F5C8AF}" dt="2023-11-08T06:53:25.542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425A93B2-4516-4A49-A0F4-83BCD4F5C8AF}" dt="2023-11-08T06:53:25.542" v="1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</p:ext>
        </pc:extLst>
      </pc:sldChg>
      <pc:sldChg chg="addCm">
        <pc:chgData name="Hashi Ryutaro (端 龍太郎)" userId="S::hashi.ryutaro@jp.panasonic.com::3779b3d1-1567-4cea-8e1a-4547b47486ee" providerId="AD" clId="Web-{425A93B2-4516-4A49-A0F4-83BCD4F5C8AF}" dt="2023-11-08T07:00:59.262" v="2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425A93B2-4516-4A49-A0F4-83BCD4F5C8AF}" dt="2023-11-08T07:00:59.262" v="2"/>
              <pc2:cmMkLst xmlns:pc2="http://schemas.microsoft.com/office/powerpoint/2019/9/main/command">
                <pc:docMk/>
                <pc:sldMk cId="1155950302" sldId="286"/>
                <pc2:cmMk id="{D59B0F35-BA0C-4230-9FE0-90ADD5A3F67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5426AE0F-57E7-47F8-B98D-4DA8F7C76D03}"/>
    <pc:docChg chg="modSld">
      <pc:chgData name="MINOTANI JUN (美濃谷 潤)" userId="S::minotani.jun@jp.panasonic.com::947f4a79-68d3-479c-91f0-9b4e309a29a3" providerId="AD" clId="Web-{5426AE0F-57E7-47F8-B98D-4DA8F7C76D03}" dt="2023-11-07T10:47:27.163" v="132"/>
      <pc:docMkLst>
        <pc:docMk/>
      </pc:docMkLst>
      <pc:sldChg chg="modSp">
        <pc:chgData name="MINOTANI JUN (美濃谷 潤)" userId="S::minotani.jun@jp.panasonic.com::947f4a79-68d3-479c-91f0-9b4e309a29a3" providerId="AD" clId="Web-{5426AE0F-57E7-47F8-B98D-4DA8F7C76D03}" dt="2023-11-07T10:26:16.742" v="0" actId="20577"/>
        <pc:sldMkLst>
          <pc:docMk/>
          <pc:sldMk cId="0" sldId="256"/>
        </pc:sldMkLst>
        <pc:spChg chg="mod">
          <ac:chgData name="MINOTANI JUN (美濃谷 潤)" userId="S::minotani.jun@jp.panasonic.com::947f4a79-68d3-479c-91f0-9b4e309a29a3" providerId="AD" clId="Web-{5426AE0F-57E7-47F8-B98D-4DA8F7C76D03}" dt="2023-11-07T10:26:16.742" v="0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Cm">
        <pc:chgData name="MINOTANI JUN (美濃谷 潤)" userId="S::minotani.jun@jp.panasonic.com::947f4a79-68d3-479c-91f0-9b4e309a29a3" providerId="AD" clId="Web-{5426AE0F-57E7-47F8-B98D-4DA8F7C76D03}" dt="2023-11-07T10:47:27.163" v="132"/>
        <pc:sldMkLst>
          <pc:docMk/>
          <pc:sldMk cId="0" sldId="257"/>
        </pc:sldMkLst>
        <pc:spChg chg="mod">
          <ac:chgData name="MINOTANI JUN (美濃谷 潤)" userId="S::minotani.jun@jp.panasonic.com::947f4a79-68d3-479c-91f0-9b4e309a29a3" providerId="AD" clId="Web-{5426AE0F-57E7-47F8-B98D-4DA8F7C76D03}" dt="2023-11-07T10:46:10.567" v="131" actId="20577"/>
          <ac:spMkLst>
            <pc:docMk/>
            <pc:sldMk cId="0" sldId="257"/>
            <ac:spMk id="409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46:00.614" v="129" actId="20577"/>
              <pc2:cmMkLst xmlns:pc2="http://schemas.microsoft.com/office/powerpoint/2019/9/main/command">
                <pc:docMk/>
                <pc:sldMk cId="0" sldId="257"/>
                <pc2:cmMk id="{BCF85602-A256-4B17-8E22-9D238ABDBDE1}"/>
              </pc2:cmMkLst>
            </pc226:cmChg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426AE0F-57E7-47F8-B98D-4DA8F7C76D03}" dt="2023-11-07T10:47:27.163" v="132"/>
              <pc2:cmMkLst xmlns:pc2="http://schemas.microsoft.com/office/powerpoint/2019/9/main/command">
                <pc:docMk/>
                <pc:sldMk cId="0" sldId="257"/>
                <pc2:cmMk id="{88AC0E99-80C1-47E4-A0E6-8B4B61BF00C3}"/>
              </pc2:cmMkLst>
              <pc226:cmRplyChg chg="add">
                <pc226:chgData name="MINOTANI JUN (美濃谷 潤)" userId="S::minotani.jun@jp.panasonic.com::947f4a79-68d3-479c-91f0-9b4e309a29a3" providerId="AD" clId="Web-{5426AE0F-57E7-47F8-B98D-4DA8F7C76D03}" dt="2023-11-07T10:47:27.163" v="132"/>
                <pc2:cmRplyMkLst xmlns:pc2="http://schemas.microsoft.com/office/powerpoint/2019/9/main/command">
                  <pc:docMk/>
                  <pc:sldMk cId="0" sldId="257"/>
                  <pc2:cmMk id="{88AC0E99-80C1-47E4-A0E6-8B4B61BF00C3}"/>
                  <pc2:cmRplyMk id="{D90D8E5F-8BEA-4D13-A760-6585CBC5D090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46:00.614" v="129" actId="20577"/>
              <pc2:cmMkLst xmlns:pc2="http://schemas.microsoft.com/office/powerpoint/2019/9/main/command">
                <pc:docMk/>
                <pc:sldMk cId="0" sldId="257"/>
                <pc2:cmMk id="{46D306E0-5B6E-441E-98A5-A873BCA7A6B4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46:00.614" v="129" actId="20577"/>
              <pc2:cmMkLst xmlns:pc2="http://schemas.microsoft.com/office/powerpoint/2019/9/main/command">
                <pc:docMk/>
                <pc:sldMk cId="0" sldId="257"/>
                <pc2:cmMk id="{2E03D1F6-8BC1-4D82-B216-DB6B4991ED3A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426AE0F-57E7-47F8-B98D-4DA8F7C76D03}" dt="2023-11-07T10:38:05.103" v="107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8:05.103" v="107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426AE0F-57E7-47F8-B98D-4DA8F7C76D03}" dt="2023-11-07T10:37:51.509" v="106"/>
        <pc:sldMkLst>
          <pc:docMk/>
          <pc:sldMk cId="0" sldId="26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7:51.509" v="106"/>
              <pc2:cmMkLst xmlns:pc2="http://schemas.microsoft.com/office/powerpoint/2019/9/main/command">
                <pc:docMk/>
                <pc:sldMk cId="0" sldId="264"/>
                <pc2:cmMk id="{85FAFCB3-8204-4D62-BEE0-CCA584D627DF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5426AE0F-57E7-47F8-B98D-4DA8F7C76D03}" dt="2023-11-07T10:31:33.078" v="33"/>
        <pc:sldMkLst>
          <pc:docMk/>
          <pc:sldMk cId="3363767923" sldId="266"/>
        </pc:sldMkLst>
        <pc:spChg chg="mod">
          <ac:chgData name="MINOTANI JUN (美濃谷 潤)" userId="S::minotani.jun@jp.panasonic.com::947f4a79-68d3-479c-91f0-9b4e309a29a3" providerId="AD" clId="Web-{5426AE0F-57E7-47F8-B98D-4DA8F7C76D03}" dt="2023-11-07T10:29:31.840" v="3" actId="20577"/>
          <ac:spMkLst>
            <pc:docMk/>
            <pc:sldMk cId="3363767923" sldId="266"/>
            <ac:spMk id="2" creationId="{47EAC790-CC82-2B62-2B95-133435CD6AA3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1:13.624" v="30" actId="20577"/>
          <ac:spMkLst>
            <pc:docMk/>
            <pc:sldMk cId="3363767923" sldId="266"/>
            <ac:spMk id="3" creationId="{1F11662F-210A-DBF8-3BBA-22EAD16F2141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1:20.874" v="32" actId="20577"/>
          <ac:spMkLst>
            <pc:docMk/>
            <pc:sldMk cId="3363767923" sldId="266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31:33.078" v="33"/>
              <pc2:cmMkLst xmlns:pc2="http://schemas.microsoft.com/office/powerpoint/2019/9/main/command">
                <pc:docMk/>
                <pc:sldMk cId="3363767923" sldId="266"/>
                <pc2:cmMk id="{D4B53F23-88AD-470A-821D-EC4AE0913EFD}"/>
              </pc2:cmMkLst>
            </pc226:cmChg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29:34.137" v="4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29:56.450" v="5" actId="20577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  <pc226:cmRplyChg chg="mod modRxn">
                <pc226:chgData name="MINOTANI JUN (美濃谷 潤)" userId="S::minotani.jun@jp.panasonic.com::947f4a79-68d3-479c-91f0-9b4e309a29a3" providerId="AD" clId="Web-{5426AE0F-57E7-47F8-B98D-4DA8F7C76D03}" dt="2023-11-07T10:29:29.512" v="2"/>
                <pc2:cmRplyMkLst xmlns:pc2="http://schemas.microsoft.com/office/powerpoint/2019/9/main/command">
                  <pc:docMk/>
                  <pc:sldMk cId="3363767923" sldId="266"/>
                  <pc2:cmMk id="{493B8E99-1A48-48EB-B425-D74008740304}"/>
                  <pc2:cmRplyMk id="{5A73634A-20E1-44E9-847B-A512F45858EC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1:05.624" v="29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  <pc226:cmRplyChg chg="mod modRxn">
                <pc226:chgData name="MINOTANI JUN (美濃谷 潤)" userId="S::minotani.jun@jp.panasonic.com::947f4a79-68d3-479c-91f0-9b4e309a29a3" providerId="AD" clId="Web-{5426AE0F-57E7-47F8-B98D-4DA8F7C76D03}" dt="2023-11-07T10:31:05.624" v="29"/>
                <pc2:cmRplyMkLst xmlns:pc2="http://schemas.microsoft.com/office/powerpoint/2019/9/main/command">
                  <pc:docMk/>
                  <pc:sldMk cId="3363767923" sldId="266"/>
                  <pc2:cmMk id="{461E06A4-0D55-4145-B165-2A69CC6AB35B}"/>
                  <pc2:cmRplyMk id="{62B778EA-2FE9-4CDD-9ACD-4C703EAF85E5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0:51.608" v="28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0:51.608" v="28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0:10.857" v="12" actId="20577"/>
              <pc2:cmMkLst xmlns:pc2="http://schemas.microsoft.com/office/powerpoint/2019/9/main/command">
                <pc:docMk/>
                <pc:sldMk cId="3363767923" sldId="266"/>
                <pc2:cmMk id="{0788E6F9-9D85-4AC5-884C-B3CEC0F986C8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5426AE0F-57E7-47F8-B98D-4DA8F7C76D03}" dt="2023-11-07T10:33:44.331" v="47" actId="1076"/>
        <pc:sldMkLst>
          <pc:docMk/>
          <pc:sldMk cId="1313584814" sldId="268"/>
        </pc:sldMkLst>
        <pc:spChg chg="mod">
          <ac:chgData name="MINOTANI JUN (美濃谷 潤)" userId="S::minotani.jun@jp.panasonic.com::947f4a79-68d3-479c-91f0-9b4e309a29a3" providerId="AD" clId="Web-{5426AE0F-57E7-47F8-B98D-4DA8F7C76D03}" dt="2023-11-07T10:33:42.081" v="46" actId="20577"/>
          <ac:spMkLst>
            <pc:docMk/>
            <pc:sldMk cId="1313584814" sldId="268"/>
            <ac:spMk id="5122" creationId="{00000000-0000-0000-0000-000000000000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3:44.331" v="47" actId="1076"/>
          <ac:spMkLst>
            <pc:docMk/>
            <pc:sldMk cId="1313584814" sldId="268"/>
            <ac:spMk id="5134" creationId="{2F15D51B-AB29-9B6C-8A95-CDA4E70743E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426AE0F-57E7-47F8-B98D-4DA8F7C76D03}" dt="2023-11-07T10:37:45.774" v="105"/>
        <pc:sldMkLst>
          <pc:docMk/>
          <pc:sldMk cId="361361908" sldId="28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7:45.774" v="105"/>
              <pc2:cmMkLst xmlns:pc2="http://schemas.microsoft.com/office/powerpoint/2019/9/main/command">
                <pc:docMk/>
                <pc:sldMk cId="361361908" sldId="283"/>
                <pc2:cmMk id="{7942FCA6-129F-4AFA-86D6-6EF6BCA97158}"/>
              </pc2:cmMkLst>
            </pc226:cmChg>
          </p:ext>
        </pc:extLst>
      </pc:sldChg>
      <pc:sldChg chg="modSp addCm modCm">
        <pc:chgData name="MINOTANI JUN (美濃谷 潤)" userId="S::minotani.jun@jp.panasonic.com::947f4a79-68d3-479c-91f0-9b4e309a29a3" providerId="AD" clId="Web-{5426AE0F-57E7-47F8-B98D-4DA8F7C76D03}" dt="2023-11-07T10:37:34.164" v="104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5426AE0F-57E7-47F8-B98D-4DA8F7C76D03}" dt="2023-11-07T10:37:12.429" v="101" actId="1076"/>
          <ac:spMkLst>
            <pc:docMk/>
            <pc:sldMk cId="835710463" sldId="285"/>
            <ac:spMk id="2" creationId="{093F4D74-D4B0-36E9-D0B7-8BEFD6018D34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7:12.461" v="103" actId="1076"/>
          <ac:spMkLst>
            <pc:docMk/>
            <pc:sldMk cId="835710463" sldId="285"/>
            <ac:spMk id="25" creationId="{02015302-F909-C7B0-11C4-DD3C90AB6304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7:12.383" v="97" actId="1076"/>
          <ac:spMkLst>
            <pc:docMk/>
            <pc:sldMk cId="835710463" sldId="285"/>
            <ac:spMk id="30" creationId="{1B7B7C56-5243-7F52-0E1E-5911FD5E2411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7:12.398" v="98" actId="1076"/>
          <ac:spMkLst>
            <pc:docMk/>
            <pc:sldMk cId="835710463" sldId="285"/>
            <ac:spMk id="31" creationId="{7326A766-45CA-9CCE-A8E6-8243F4AE3DD0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6:55.976" v="86" actId="1076"/>
          <ac:spMkLst>
            <pc:docMk/>
            <pc:sldMk cId="835710463" sldId="285"/>
            <ac:spMk id="43" creationId="{856E304E-5B17-51F4-61C6-FA5B65FFF855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7:12.398" v="99" actId="1076"/>
          <ac:spMkLst>
            <pc:docMk/>
            <pc:sldMk cId="835710463" sldId="285"/>
            <ac:spMk id="61" creationId="{E472D3BF-6F08-4B82-F34E-08DF701FFDED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7:12.414" v="100" actId="1076"/>
          <ac:spMkLst>
            <pc:docMk/>
            <pc:sldMk cId="835710463" sldId="285"/>
            <ac:spMk id="62" creationId="{386E2272-221A-FDC3-AE8A-A7FE03291D35}"/>
          </ac:spMkLst>
        </pc:spChg>
        <pc:grpChg chg="mod">
          <ac:chgData name="MINOTANI JUN (美濃谷 潤)" userId="S::minotani.jun@jp.panasonic.com::947f4a79-68d3-479c-91f0-9b4e309a29a3" providerId="AD" clId="Web-{5426AE0F-57E7-47F8-B98D-4DA8F7C76D03}" dt="2023-11-07T10:37:12.445" v="102" actId="1076"/>
          <ac:grpSpMkLst>
            <pc:docMk/>
            <pc:sldMk cId="835710463" sldId="285"/>
            <ac:grpSpMk id="12" creationId="{B3CA7088-33C5-2762-FE6B-CB7EDE687542}"/>
          </ac:grpSpMkLst>
        </pc:grpChg>
        <pc:picChg chg="mod">
          <ac:chgData name="MINOTANI JUN (美濃谷 潤)" userId="S::minotani.jun@jp.panasonic.com::947f4a79-68d3-479c-91f0-9b4e309a29a3" providerId="AD" clId="Web-{5426AE0F-57E7-47F8-B98D-4DA8F7C76D03}" dt="2023-11-07T10:37:12.367" v="96" actId="1076"/>
          <ac:picMkLst>
            <pc:docMk/>
            <pc:sldMk cId="835710463" sldId="285"/>
            <ac:picMk id="20" creationId="{E73A15FE-87FF-DCE0-3FE3-7569588D8ADE}"/>
          </ac:picMkLst>
        </pc:picChg>
        <pc:picChg chg="mod">
          <ac:chgData name="MINOTANI JUN (美濃谷 潤)" userId="S::minotani.jun@jp.panasonic.com::947f4a79-68d3-479c-91f0-9b4e309a29a3" providerId="AD" clId="Web-{5426AE0F-57E7-47F8-B98D-4DA8F7C76D03}" dt="2023-11-07T10:37:12.351" v="95" actId="1076"/>
          <ac:picMkLst>
            <pc:docMk/>
            <pc:sldMk cId="835710463" sldId="285"/>
            <ac:picMk id="22" creationId="{DDAB81D6-E066-B3A4-41CF-14E7FB405151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6:10.522" v="77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5426AE0F-57E7-47F8-B98D-4DA8F7C76D03}" dt="2023-11-07T10:37:34.164" v="104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5426AE0F-57E7-47F8-B98D-4DA8F7C76D03}" dt="2023-11-07T10:35:10.598" v="70" actId="20577"/>
        <pc:sldMkLst>
          <pc:docMk/>
          <pc:sldMk cId="1155950302" sldId="286"/>
        </pc:sldMkLst>
        <pc:spChg chg="mod">
          <ac:chgData name="MINOTANI JUN (美濃谷 潤)" userId="S::minotani.jun@jp.panasonic.com::947f4a79-68d3-479c-91f0-9b4e309a29a3" providerId="AD" clId="Web-{5426AE0F-57E7-47F8-B98D-4DA8F7C76D03}" dt="2023-11-07T10:35:10.598" v="70" actId="20577"/>
          <ac:spMkLst>
            <pc:docMk/>
            <pc:sldMk cId="1155950302" sldId="286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35:09.989" v="69"/>
              <pc2:cmMkLst xmlns:pc2="http://schemas.microsoft.com/office/powerpoint/2019/9/main/command">
                <pc:docMk/>
                <pc:sldMk cId="1155950302" sldId="286"/>
                <pc2:cmMk id="{B1E7DFD3-D4D5-4069-8469-78FD7094CAF1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9D5542BC-32D3-44A3-89A4-777969593A5A}"/>
    <pc:docChg chg="modSld">
      <pc:chgData name="Urabe Yoshio (浦部 嘉夫)" userId="S::urabe.yoshio@jp.panasonic.com::a7e67ffc-ce93-4ed9-a905-338d761aa748" providerId="AD" clId="Web-{9D5542BC-32D3-44A3-89A4-777969593A5A}" dt="2023-11-07T08:54:52.448" v="16" actId="20577"/>
      <pc:docMkLst>
        <pc:docMk/>
      </pc:docMkLst>
      <pc:sldChg chg="modSp addCm modCm">
        <pc:chgData name="Urabe Yoshio (浦部 嘉夫)" userId="S::urabe.yoshio@jp.panasonic.com::a7e67ffc-ce93-4ed9-a905-338d761aa748" providerId="AD" clId="Web-{9D5542BC-32D3-44A3-89A4-777969593A5A}" dt="2023-11-07T08:54:52.448" v="16" actId="20577"/>
        <pc:sldMkLst>
          <pc:docMk/>
          <pc:sldMk cId="3363767923" sldId="266"/>
        </pc:sldMkLst>
        <pc:spChg chg="mod">
          <ac:chgData name="Urabe Yoshio (浦部 嘉夫)" userId="S::urabe.yoshio@jp.panasonic.com::a7e67ffc-ce93-4ed9-a905-338d761aa748" providerId="AD" clId="Web-{9D5542BC-32D3-44A3-89A4-777969593A5A}" dt="2023-11-07T08:54:52.448" v="16" actId="20577"/>
          <ac:spMkLst>
            <pc:docMk/>
            <pc:sldMk cId="3363767923" sldId="266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9D5542BC-32D3-44A3-89A4-777969593A5A}" dt="2023-11-07T08:54:40.557" v="15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9D5542BC-32D3-44A3-89A4-777969593A5A}" dt="2023-11-07T08:47:37.314" v="12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52CDFEDB-2B77-44FC-BAA4-0092AEC5F424}"/>
    <pc:docChg chg="">
      <pc:chgData name="MINOTANI JUN (美濃谷 潤)" userId="S::minotani.jun@jp.panasonic.com::947f4a79-68d3-479c-91f0-9b4e309a29a3" providerId="AD" clId="Web-{52CDFEDB-2B77-44FC-BAA4-0092AEC5F424}" dt="2023-11-10T01:26:45.694" v="0"/>
      <pc:docMkLst>
        <pc:docMk/>
      </pc:docMkLst>
      <pc:sldChg chg="modCm">
        <pc:chgData name="MINOTANI JUN (美濃谷 潤)" userId="S::minotani.jun@jp.panasonic.com::947f4a79-68d3-479c-91f0-9b4e309a29a3" providerId="AD" clId="Web-{52CDFEDB-2B77-44FC-BAA4-0092AEC5F424}" dt="2023-11-10T01:26:45.694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2CDFEDB-2B77-44FC-BAA4-0092AEC5F424}" dt="2023-11-10T01:26:45.694" v="0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  <pc226:cmRplyChg chg="mod">
                <pc226:chgData name="MINOTANI JUN (美濃谷 潤)" userId="S::minotani.jun@jp.panasonic.com::947f4a79-68d3-479c-91f0-9b4e309a29a3" providerId="AD" clId="Web-{52CDFEDB-2B77-44FC-BAA4-0092AEC5F424}" dt="2023-11-10T01:26:45.694" v="0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F6D0FCF6-8333-43E4-AACB-EB758D060C41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0594768E-571F-4C94-BF58-57D72CB7A24B}"/>
    <pc:docChg chg="modSld">
      <pc:chgData name="MINOTANI JUN (美濃谷 潤)" userId="S::minotani.jun@jp.panasonic.com::947f4a79-68d3-479c-91f0-9b4e309a29a3" providerId="AD" clId="Web-{0594768E-571F-4C94-BF58-57D72CB7A24B}" dt="2023-11-10T04:13:56.368" v="1"/>
      <pc:docMkLst>
        <pc:docMk/>
      </pc:docMkLst>
      <pc:sldChg chg="modSp">
        <pc:chgData name="MINOTANI JUN (美濃谷 潤)" userId="S::minotani.jun@jp.panasonic.com::947f4a79-68d3-479c-91f0-9b4e309a29a3" providerId="AD" clId="Web-{0594768E-571F-4C94-BF58-57D72CB7A24B}" dt="2023-11-10T04:13:56.368" v="1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0594768E-571F-4C94-BF58-57D72CB7A24B}" dt="2023-11-10T04:13:56.368" v="1"/>
          <ac:spMkLst>
            <pc:docMk/>
            <pc:sldMk cId="835710463" sldId="285"/>
            <ac:spMk id="43" creationId="{856E304E-5B17-51F4-61C6-FA5B65FFF855}"/>
          </ac:spMkLst>
        </pc:spChg>
      </pc:sldChg>
    </pc:docChg>
  </pc:docChgLst>
  <pc:docChgLst>
    <pc:chgData name="MINOTANI JUN (美濃谷 潤)" userId="S::minotani.jun@jp.panasonic.com::947f4a79-68d3-479c-91f0-9b4e309a29a3" providerId="AD" clId="Web-{C58D0E40-F875-4248-BAC3-8ADA96D349FB}"/>
    <pc:docChg chg="modSld">
      <pc:chgData name="MINOTANI JUN (美濃谷 潤)" userId="S::minotani.jun@jp.panasonic.com::947f4a79-68d3-479c-91f0-9b4e309a29a3" providerId="AD" clId="Web-{C58D0E40-F875-4248-BAC3-8ADA96D349FB}" dt="2023-11-08T10:33:00.707" v="161"/>
      <pc:docMkLst>
        <pc:docMk/>
      </pc:docMkLst>
      <pc:sldChg chg="modSp modCm">
        <pc:chgData name="MINOTANI JUN (美濃谷 潤)" userId="S::minotani.jun@jp.panasonic.com::947f4a79-68d3-479c-91f0-9b4e309a29a3" providerId="AD" clId="Web-{C58D0E40-F875-4248-BAC3-8ADA96D349FB}" dt="2023-11-08T10:33:00.707" v="161"/>
        <pc:sldMkLst>
          <pc:docMk/>
          <pc:sldMk cId="3363767923" sldId="266"/>
        </pc:sldMkLst>
        <pc:spChg chg="mod">
          <ac:chgData name="MINOTANI JUN (美濃谷 潤)" userId="S::minotani.jun@jp.panasonic.com::947f4a79-68d3-479c-91f0-9b4e309a29a3" providerId="AD" clId="Web-{C58D0E40-F875-4248-BAC3-8ADA96D349FB}" dt="2023-11-08T10:32:00.971" v="160" actId="20577"/>
          <ac:spMkLst>
            <pc:docMk/>
            <pc:sldMk cId="3363767923" sldId="266"/>
            <ac:spMk id="3" creationId="{1F11662F-210A-DBF8-3BBA-22EAD16F214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3:00.707" v="161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add">
                <pc226:chgData name="MINOTANI JUN (美濃谷 潤)" userId="S::minotani.jun@jp.panasonic.com::947f4a79-68d3-479c-91f0-9b4e309a29a3" providerId="AD" clId="Web-{C58D0E40-F875-4248-BAC3-8ADA96D349FB}" dt="2023-11-08T10:33:00.707" v="161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19FE3DC7-D55C-46F7-8985-F730B5517775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1:29.033" v="152" actId="20577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1:29.033" v="152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1:29.033" v="152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29:39.187" v="56" actId="20577"/>
              <pc2:cmMkLst xmlns:pc2="http://schemas.microsoft.com/office/powerpoint/2019/9/main/command">
                <pc:docMk/>
                <pc:sldMk cId="3363767923" sldId="266"/>
                <pc2:cmMk id="{0788E6F9-9D85-4AC5-884C-B3CEC0F986C8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B71EB213-E46E-4136-9A51-652229CFB43F}"/>
    <pc:docChg chg="">
      <pc:chgData name="Motozuka Hiroyuki (本塚 裕幸)" userId="f5c1fd61-f5ae-4166-b12f-63a116ee37fd" providerId="ADAL" clId="{B71EB213-E46E-4136-9A51-652229CFB43F}" dt="2023-11-10T07:20:23.775" v="4"/>
      <pc:docMkLst>
        <pc:docMk/>
      </pc:docMkLst>
      <pc:sldChg chg="modCm">
        <pc:chgData name="Motozuka Hiroyuki (本塚 裕幸)" userId="f5c1fd61-f5ae-4166-b12f-63a116ee37fd" providerId="ADAL" clId="{B71EB213-E46E-4136-9A51-652229CFB43F}" dt="2023-11-10T00:49:55.588" v="1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B71EB213-E46E-4136-9A51-652229CFB43F}" dt="2023-11-10T00:49:55.588" v="1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</p:ext>
        </pc:extLst>
      </pc:sldChg>
      <pc:sldChg chg="modCm">
        <pc:chgData name="Motozuka Hiroyuki (本塚 裕幸)" userId="f5c1fd61-f5ae-4166-b12f-63a116ee37fd" providerId="ADAL" clId="{B71EB213-E46E-4136-9A51-652229CFB43F}" dt="2023-11-10T00:49:09.332" v="0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B71EB213-E46E-4136-9A51-652229CFB43F}" dt="2023-11-10T00:49:09.332" v="0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</p:ext>
        </pc:extLst>
      </pc:sldChg>
      <pc:sldChg chg="modCm">
        <pc:chgData name="Motozuka Hiroyuki (本塚 裕幸)" userId="f5c1fd61-f5ae-4166-b12f-63a116ee37fd" providerId="ADAL" clId="{B71EB213-E46E-4136-9A51-652229CFB43F}" dt="2023-11-10T07:20:23.775" v="4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f5c1fd61-f5ae-4166-b12f-63a116ee37fd" providerId="ADAL" clId="{B71EB213-E46E-4136-9A51-652229CFB43F}" dt="2023-11-10T07:20:23.775" v="4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otozuka Hiroyuki (本塚 裕幸)" userId="f5c1fd61-f5ae-4166-b12f-63a116ee37fd" providerId="ADAL" clId="{B71EB213-E46E-4136-9A51-652229CFB43F}" dt="2023-11-10T04:12:24.326" v="2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45BA6434-7F80-4BEE-A749-C37C8CF5A5EF}"/>
                </pc2:cmRplyMkLst>
              </pc226:cmRplyChg>
              <pc226:cmRplyChg chg="add">
                <pc226:chgData name="Motozuka Hiroyuki (本塚 裕幸)" userId="f5c1fd61-f5ae-4166-b12f-63a116ee37fd" providerId="ADAL" clId="{B71EB213-E46E-4136-9A51-652229CFB43F}" dt="2023-11-10T04:35:10.618" v="3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D589F785-1A11-4DCB-B0B6-CB0F830B3ECD}"/>
                </pc2:cmRplyMkLst>
              </pc226:cmRplyChg>
              <pc226:cmRplyChg chg="mod modRxn">
                <pc226:chgData name="Motozuka Hiroyuki (本塚 裕幸)" userId="f5c1fd61-f5ae-4166-b12f-63a116ee37fd" providerId="ADAL" clId="{B71EB213-E46E-4136-9A51-652229CFB43F}" dt="2023-11-10T07:20:23.775" v="4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455C7AC-4160-4F14-86B6-5E07F1B9CA69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841AE4FD-664D-4DA5-AC36-FB6F38CB6D0D}"/>
    <pc:docChg chg="modSld">
      <pc:chgData name="MINOTANI JUN (美濃谷 潤)" userId="S::minotani.jun@jp.panasonic.com::947f4a79-68d3-479c-91f0-9b4e309a29a3" providerId="AD" clId="Web-{841AE4FD-664D-4DA5-AC36-FB6F38CB6D0D}" dt="2023-11-10T00:53:17.686" v="7" actId="20577"/>
      <pc:docMkLst>
        <pc:docMk/>
      </pc:docMkLst>
      <pc:sldChg chg="modSp modCm">
        <pc:chgData name="MINOTANI JUN (美濃谷 潤)" userId="S::minotani.jun@jp.panasonic.com::947f4a79-68d3-479c-91f0-9b4e309a29a3" providerId="AD" clId="Web-{841AE4FD-664D-4DA5-AC36-FB6F38CB6D0D}" dt="2023-11-10T00:53:17.686" v="7" actId="20577"/>
        <pc:sldMkLst>
          <pc:docMk/>
          <pc:sldMk cId="1313584814" sldId="268"/>
        </pc:sldMkLst>
        <pc:spChg chg="mod">
          <ac:chgData name="MINOTANI JUN (美濃谷 潤)" userId="S::minotani.jun@jp.panasonic.com::947f4a79-68d3-479c-91f0-9b4e309a29a3" providerId="AD" clId="Web-{841AE4FD-664D-4DA5-AC36-FB6F38CB6D0D}" dt="2023-11-10T00:53:17.686" v="7" actId="20577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2B6ACA3C-00A6-44E9-BBD4-4B4C32166448}"/>
    <pc:docChg chg="">
      <pc:chgData name="MINOTANI JUN (美濃谷 潤)" userId="S::minotani.jun@jp.panasonic.com::947f4a79-68d3-479c-91f0-9b4e309a29a3" providerId="AD" clId="Web-{2B6ACA3C-00A6-44E9-BBD4-4B4C32166448}" dt="2023-11-10T04:26:32.787" v="0"/>
      <pc:docMkLst>
        <pc:docMk/>
      </pc:docMkLst>
      <pc:sldChg chg="modCm">
        <pc:chgData name="MINOTANI JUN (美濃谷 潤)" userId="S::minotani.jun@jp.panasonic.com::947f4a79-68d3-479c-91f0-9b4e309a29a3" providerId="AD" clId="Web-{2B6ACA3C-00A6-44E9-BBD4-4B4C32166448}" dt="2023-11-10T04:26:32.787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2B6ACA3C-00A6-44E9-BBD4-4B4C32166448}" dt="2023-11-10T04:26:32.787" v="0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NOTANI JUN (美濃谷 潤)" userId="S::minotani.jun@jp.panasonic.com::947f4a79-68d3-479c-91f0-9b4e309a29a3" providerId="AD" clId="Web-{2B6ACA3C-00A6-44E9-BBD4-4B4C32166448}" dt="2023-11-10T04:26:32.787" v="0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C5D596E0-D7D1-4A5F-A1B0-817E40B26EEC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438C5682-D2BC-4BC2-8FBC-6AB089614766}"/>
    <pc:docChg chg="modSld">
      <pc:chgData name="MINOTANI JUN (美濃谷 潤)" userId="S::minotani.jun@jp.panasonic.com::947f4a79-68d3-479c-91f0-9b4e309a29a3" providerId="AD" clId="Web-{438C5682-D2BC-4BC2-8FBC-6AB089614766}" dt="2023-11-08T10:09:20.768" v="10"/>
      <pc:docMkLst>
        <pc:docMk/>
      </pc:docMkLst>
      <pc:sldChg chg="modCm">
        <pc:chgData name="MINOTANI JUN (美濃谷 潤)" userId="S::minotani.jun@jp.panasonic.com::947f4a79-68d3-479c-91f0-9b4e309a29a3" providerId="AD" clId="Web-{438C5682-D2BC-4BC2-8FBC-6AB089614766}" dt="2023-11-08T10:04:50.996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438C5682-D2BC-4BC2-8FBC-6AB089614766}" dt="2023-11-08T10:04:50.996" v="0"/>
              <pc2:cmMkLst xmlns:pc2="http://schemas.microsoft.com/office/powerpoint/2019/9/main/command">
                <pc:docMk/>
                <pc:sldMk cId="0" sldId="258"/>
                <pc2:cmMk id="{28CE7EB9-5923-45E3-AE12-5F88BB56D0F7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438C5682-D2BC-4BC2-8FBC-6AB089614766}" dt="2023-11-08T10:09:20.768" v="10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438C5682-D2BC-4BC2-8FBC-6AB089614766}" dt="2023-11-08T10:09:20.768" v="10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  <pc226:cmRplyChg chg="add">
                <pc226:chgData name="MINOTANI JUN (美濃谷 潤)" userId="S::minotani.jun@jp.panasonic.com::947f4a79-68d3-479c-91f0-9b4e309a29a3" providerId="AD" clId="Web-{438C5682-D2BC-4BC2-8FBC-6AB089614766}" dt="2023-11-08T10:09:20.768" v="10"/>
                <pc2:cmRplyMkLst xmlns:pc2="http://schemas.microsoft.com/office/powerpoint/2019/9/main/command">
                  <pc:docMk/>
                  <pc:sldMk cId="1313584814" sldId="268"/>
                  <pc2:cmMk id="{33F9F66F-32B7-47CC-B4C2-689FD321BACB}"/>
                  <pc2:cmRplyMk id="{A2921A85-6B39-4F21-A548-E6BC19A0B809}"/>
                </pc2:cmRplyMkLst>
              </pc226:cmRplyChg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438C5682-D2BC-4BC2-8FBC-6AB089614766}" dt="2023-11-08T10:05:56.467" v="9" actId="20577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438C5682-D2BC-4BC2-8FBC-6AB089614766}" dt="2023-11-08T10:05:56.467" v="9" actId="20577"/>
          <ac:spMkLst>
            <pc:docMk/>
            <pc:sldMk cId="835710463" sldId="285"/>
            <ac:spMk id="43" creationId="{856E304E-5B17-51F4-61C6-FA5B65FFF85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45.216" v="7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45.216" v="7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54.248" v="8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  <pc226:cmRplyChg chg="mod modRxn">
                <pc226:chgData name="MINOTANI JUN (美濃谷 潤)" userId="S::minotani.jun@jp.panasonic.com::947f4a79-68d3-479c-91f0-9b4e309a29a3" providerId="AD" clId="Web-{438C5682-D2BC-4BC2-8FBC-6AB089614766}" dt="2023-11-08T10:05:54.248" v="8"/>
                <pc2:cmRplyMkLst xmlns:pc2="http://schemas.microsoft.com/office/powerpoint/2019/9/main/command">
                  <pc:docMk/>
                  <pc:sldMk cId="835710463" sldId="285"/>
                  <pc2:cmMk id="{647AB1CB-54D8-4BB7-9CB0-A54639232A01}"/>
                  <pc2:cmRplyMk id="{FC780279-52B5-4E5D-B3FE-3B8D676C5825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24.403" v="2"/>
              <pc2:cmMkLst xmlns:pc2="http://schemas.microsoft.com/office/powerpoint/2019/9/main/command">
                <pc:docMk/>
                <pc:sldMk cId="835710463" sldId="285"/>
                <pc2:cmMk id="{0677AFDC-3412-4099-A883-AB4A77E8224A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438C5682-D2BC-4BC2-8FBC-6AB089614766}" dt="2023-11-08T10:05:17.919" v="1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17.919" v="1"/>
              <pc2:cmMkLst xmlns:pc2="http://schemas.microsoft.com/office/powerpoint/2019/9/main/command">
                <pc:docMk/>
                <pc:sldMk cId="1155950302" sldId="286"/>
                <pc2:cmMk id="{2A7A2E32-2F8D-41E6-A7CA-33230BDD0032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D91C68AB-0878-4C32-AD87-AF116E08423F}"/>
    <pc:docChg chg="modSld">
      <pc:chgData name="MINOTANI JUN (美濃谷 潤)" userId="S::minotani.jun@jp.panasonic.com::947f4a79-68d3-479c-91f0-9b4e309a29a3" providerId="AD" clId="Web-{D91C68AB-0878-4C32-AD87-AF116E08423F}" dt="2023-11-10T00:54:04.978" v="0" actId="20577"/>
      <pc:docMkLst>
        <pc:docMk/>
      </pc:docMkLst>
      <pc:sldChg chg="modSp modCm">
        <pc:chgData name="MINOTANI JUN (美濃谷 潤)" userId="S::minotani.jun@jp.panasonic.com::947f4a79-68d3-479c-91f0-9b4e309a29a3" providerId="AD" clId="Web-{D91C68AB-0878-4C32-AD87-AF116E08423F}" dt="2023-11-10T00:54:04.978" v="0" actId="20577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D91C68AB-0878-4C32-AD87-AF116E08423F}" dt="2023-11-10T00:54:04.978" v="0" actId="20577"/>
          <ac:spMkLst>
            <pc:docMk/>
            <pc:sldMk cId="835710463" sldId="285"/>
            <ac:spMk id="43" creationId="{856E304E-5B17-51F4-61C6-FA5B65FFF85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22A74CC5-37E6-41F3-822C-574773C3556B}"/>
    <pc:docChg chg="">
      <pc:chgData name="Urabe Yoshio (浦部 嘉夫)" userId="S::urabe.yoshio@jp.panasonic.com::a7e67ffc-ce93-4ed9-a905-338d761aa748" providerId="AD" clId="Web-{22A74CC5-37E6-41F3-822C-574773C3556B}" dt="2023-11-07T09:22:58.955" v="6"/>
      <pc:docMkLst>
        <pc:docMk/>
      </pc:docMkLst>
      <pc:sldChg chg="addCm delCm modCm">
        <pc:chgData name="Urabe Yoshio (浦部 嘉夫)" userId="S::urabe.yoshio@jp.panasonic.com::a7e67ffc-ce93-4ed9-a905-338d761aa748" providerId="AD" clId="Web-{22A74CC5-37E6-41F3-822C-574773C3556B}" dt="2023-11-07T09:22:58.955" v="6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Urabe Yoshio (浦部 嘉夫)" userId="S::urabe.yoshio@jp.panasonic.com::a7e67ffc-ce93-4ed9-a905-338d761aa748" providerId="AD" clId="Web-{22A74CC5-37E6-41F3-822C-574773C3556B}" dt="2023-11-07T09:22:58.955" v="6"/>
              <pc2:cmMkLst xmlns:pc2="http://schemas.microsoft.com/office/powerpoint/2019/9/main/command">
                <pc:docMk/>
                <pc:sldMk cId="3363767923" sldId="266"/>
                <pc2:cmMk id="{357F5B29-E127-44BC-8CD4-F4EA90681D66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22A74CC5-37E6-41F3-822C-574773C3556B}" dt="2023-11-07T09:00:40.906" v="0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">
              <pc226:chgData name="Urabe Yoshio (浦部 嘉夫)" userId="S::urabe.yoshio@jp.panasonic.com::a7e67ffc-ce93-4ed9-a905-338d761aa748" providerId="AD" clId="Web-{22A74CC5-37E6-41F3-822C-574773C3556B}" dt="2023-11-07T09:21:49.218" v="3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  <pc226:cmRplyChg chg="add">
                <pc226:chgData name="Urabe Yoshio (浦部 嘉夫)" userId="S::urabe.yoshio@jp.panasonic.com::a7e67ffc-ce93-4ed9-a905-338d761aa748" providerId="AD" clId="Web-{22A74CC5-37E6-41F3-822C-574773C3556B}" dt="2023-11-07T09:21:49.218" v="3"/>
                <pc2:cmRplyMkLst xmlns:pc2="http://schemas.microsoft.com/office/powerpoint/2019/9/main/command">
                  <pc:docMk/>
                  <pc:sldMk cId="3363767923" sldId="266"/>
                  <pc2:cmMk id="{493B8E99-1A48-48EB-B425-D74008740304}"/>
                  <pc2:cmRplyMk id="{5A73634A-20E1-44E9-847B-A512F45858EC}"/>
                </pc2:cmRplyMkLst>
              </pc226:cmRplyChg>
            </pc226:cmChg>
            <pc226:cmChg xmlns:pc226="http://schemas.microsoft.com/office/powerpoint/2022/06/main/command" chg="">
              <pc226:chgData name="Urabe Yoshio (浦部 嘉夫)" userId="S::urabe.yoshio@jp.panasonic.com::a7e67ffc-ce93-4ed9-a905-338d761aa748" providerId="AD" clId="Web-{22A74CC5-37E6-41F3-822C-574773C3556B}" dt="2023-11-07T09:22:52.455" v="5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  <pc226:cmRplyChg chg="add">
                <pc226:chgData name="Urabe Yoshio (浦部 嘉夫)" userId="S::urabe.yoshio@jp.panasonic.com::a7e67ffc-ce93-4ed9-a905-338d761aa748" providerId="AD" clId="Web-{22A74CC5-37E6-41F3-822C-574773C3556B}" dt="2023-11-07T09:22:52.455" v="5"/>
                <pc2:cmRplyMkLst xmlns:pc2="http://schemas.microsoft.com/office/powerpoint/2019/9/main/command">
                  <pc:docMk/>
                  <pc:sldMk cId="3363767923" sldId="266"/>
                  <pc2:cmMk id="{461E06A4-0D55-4145-B165-2A69CC6AB35B}"/>
                  <pc2:cmRplyMk id="{62B778EA-2FE9-4CDD-9ACD-4C703EAF85E5}"/>
                </pc2:cmRplyMkLst>
              </pc226:cmRplyChg>
            </pc226:cmChg>
            <pc226:cmChg xmlns:pc226="http://schemas.microsoft.com/office/powerpoint/2022/06/main/command" chg="add del">
              <pc226:chgData name="Urabe Yoshio (浦部 嘉夫)" userId="S::urabe.yoshio@jp.panasonic.com::a7e67ffc-ce93-4ed9-a905-338d761aa748" providerId="AD" clId="Web-{22A74CC5-37E6-41F3-822C-574773C3556B}" dt="2023-11-07T09:21:52.265" v="4"/>
              <pc2:cmMkLst xmlns:pc2="http://schemas.microsoft.com/office/powerpoint/2019/9/main/command">
                <pc:docMk/>
                <pc:sldMk cId="3363767923" sldId="266"/>
                <pc2:cmMk id="{4B25C8BF-60BF-4898-892B-6F87C82D92DF}"/>
              </pc2:cmMkLst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C3726FAD-89F2-489E-5AA6-F70966240355}"/>
    <pc:docChg chg="">
      <pc:chgData name="Motozuka Hiroyuki (本塚 裕幸)" userId="S::motozuka.hiroyuki@jp.panasonic.com::f5c1fd61-f5ae-4166-b12f-63a116ee37fd" providerId="AD" clId="Web-{C3726FAD-89F2-489E-5AA6-F70966240355}" dt="2023-11-08T10:46:34.620" v="0"/>
      <pc:docMkLst>
        <pc:docMk/>
      </pc:docMkLst>
      <pc:sldChg chg="modCm">
        <pc:chgData name="Motozuka Hiroyuki (本塚 裕幸)" userId="S::motozuka.hiroyuki@jp.panasonic.com::f5c1fd61-f5ae-4166-b12f-63a116ee37fd" providerId="AD" clId="Web-{C3726FAD-89F2-489E-5AA6-F70966240355}" dt="2023-11-08T10:46:34.620" v="0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S::motozuka.hiroyuki@jp.panasonic.com::f5c1fd61-f5ae-4166-b12f-63a116ee37fd" providerId="AD" clId="Web-{C3726FAD-89F2-489E-5AA6-F70966240355}" dt="2023-11-08T10:46:34.620" v="0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mod modRxn">
                <pc226:chgData name="Motozuka Hiroyuki (本塚 裕幸)" userId="S::motozuka.hiroyuki@jp.panasonic.com::f5c1fd61-f5ae-4166-b12f-63a116ee37fd" providerId="AD" clId="Web-{C3726FAD-89F2-489E-5AA6-F70966240355}" dt="2023-11-08T10:46:34.620" v="0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19FE3DC7-D55C-46F7-8985-F730B5517775}"/>
                </pc2:cmRplyMkLst>
              </pc226:cmRplyChg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0987D998-04C4-8E04-EE43-850BA9AAAE11}"/>
    <pc:docChg chg="">
      <pc:chgData name="Motozuka Hiroyuki (本塚 裕幸)" userId="S::motozuka.hiroyuki@jp.panasonic.com::f5c1fd61-f5ae-4166-b12f-63a116ee37fd" providerId="AD" clId="Web-{0987D998-04C4-8E04-EE43-850BA9AAAE11}" dt="2023-11-08T06:28:09.890" v="1"/>
      <pc:docMkLst>
        <pc:docMk/>
      </pc:docMkLst>
      <pc:sldChg chg="modCm">
        <pc:chgData name="Motozuka Hiroyuki (本塚 裕幸)" userId="S::motozuka.hiroyuki@jp.panasonic.com::f5c1fd61-f5ae-4166-b12f-63a116ee37fd" providerId="AD" clId="Web-{0987D998-04C4-8E04-EE43-850BA9AAAE11}" dt="2023-11-08T06:28:09.890" v="1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S::motozuka.hiroyuki@jp.panasonic.com::f5c1fd61-f5ae-4166-b12f-63a116ee37fd" providerId="AD" clId="Web-{0987D998-04C4-8E04-EE43-850BA9AAAE11}" dt="2023-11-08T06:28:09.890" v="1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  <pc226:cmRplyChg chg="add">
                <pc226:chgData name="Motozuka Hiroyuki (本塚 裕幸)" userId="S::motozuka.hiroyuki@jp.panasonic.com::f5c1fd61-f5ae-4166-b12f-63a116ee37fd" providerId="AD" clId="Web-{0987D998-04C4-8E04-EE43-850BA9AAAE11}" dt="2023-11-08T06:28:04.562" v="0"/>
                <pc2:cmRplyMkLst xmlns:pc2="http://schemas.microsoft.com/office/powerpoint/2019/9/main/command">
                  <pc:docMk/>
                  <pc:sldMk cId="0" sldId="258"/>
                  <pc2:cmMk id="{05A82522-D3D4-4154-B493-A76ABA4F615F}"/>
                  <pc2:cmRplyMk id="{A0836811-4457-413B-923A-3FC8E0BE79F6}"/>
                </pc2:cmRplyMkLst>
              </pc226:cmRplyChg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5C92D735-5C12-4183-ACAC-F3A78F16FA3E}"/>
    <pc:docChg chg="">
      <pc:chgData name="Hashi Ryutaro (端 龍太郎)" userId="S::hashi.ryutaro@jp.panasonic.com::3779b3d1-1567-4cea-8e1a-4547b47486ee" providerId="AD" clId="Web-{5C92D735-5C12-4183-ACAC-F3A78F16FA3E}" dt="2023-11-08T09:56:31.806" v="1"/>
      <pc:docMkLst>
        <pc:docMk/>
      </pc:docMkLst>
      <pc:sldChg chg="modCm">
        <pc:chgData name="Hashi Ryutaro (端 龍太郎)" userId="S::hashi.ryutaro@jp.panasonic.com::3779b3d1-1567-4cea-8e1a-4547b47486ee" providerId="AD" clId="Web-{5C92D735-5C12-4183-ACAC-F3A78F16FA3E}" dt="2023-11-08T09:56:31.806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shi Ryutaro (端 龍太郎)" userId="S::hashi.ryutaro@jp.panasonic.com::3779b3d1-1567-4cea-8e1a-4547b47486ee" providerId="AD" clId="Web-{5C92D735-5C12-4183-ACAC-F3A78F16FA3E}" dt="2023-11-08T09:56:31.806" v="1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</p:ext>
        </pc:extLst>
      </pc:sldChg>
      <pc:sldChg chg="modCm">
        <pc:chgData name="Hashi Ryutaro (端 龍太郎)" userId="S::hashi.ryutaro@jp.panasonic.com::3779b3d1-1567-4cea-8e1a-4547b47486ee" providerId="AD" clId="Web-{5C92D735-5C12-4183-ACAC-F3A78F16FA3E}" dt="2023-11-08T09:55:14.492" v="0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shi Ryutaro (端 龍太郎)" userId="S::hashi.ryutaro@jp.panasonic.com::3779b3d1-1567-4cea-8e1a-4547b47486ee" providerId="AD" clId="Web-{5C92D735-5C12-4183-ACAC-F3A78F16FA3E}" dt="2023-11-08T09:55:14.492" v="0"/>
              <pc2:cmMkLst xmlns:pc2="http://schemas.microsoft.com/office/powerpoint/2019/9/main/command">
                <pc:docMk/>
                <pc:sldMk cId="1155950302" sldId="286"/>
                <pc2:cmMk id="{D59B0F35-BA0C-4230-9FE0-90ADD5A3F67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970C9CA4-7B3B-4379-A93F-E2A7D5F726C7}"/>
    <pc:docChg chg="modSld">
      <pc:chgData name="MINOTANI JUN (美濃谷 潤)" userId="S::minotani.jun@jp.panasonic.com::947f4a79-68d3-479c-91f0-9b4e309a29a3" providerId="AD" clId="Web-{970C9CA4-7B3B-4379-A93F-E2A7D5F726C7}" dt="2023-11-08T08:12:55.155" v="10"/>
      <pc:docMkLst>
        <pc:docMk/>
      </pc:docMkLst>
      <pc:sldChg chg="addSp delSp modSp modCm">
        <pc:chgData name="MINOTANI JUN (美濃谷 潤)" userId="S::minotani.jun@jp.panasonic.com::947f4a79-68d3-479c-91f0-9b4e309a29a3" providerId="AD" clId="Web-{970C9CA4-7B3B-4379-A93F-E2A7D5F726C7}" dt="2023-11-08T08:12:55.155" v="10"/>
        <pc:sldMkLst>
          <pc:docMk/>
          <pc:sldMk cId="1155950302" sldId="286"/>
        </pc:sldMkLst>
        <pc:picChg chg="del mod">
          <ac:chgData name="MINOTANI JUN (美濃谷 潤)" userId="S::minotani.jun@jp.panasonic.com::947f4a79-68d3-479c-91f0-9b4e309a29a3" providerId="AD" clId="Web-{970C9CA4-7B3B-4379-A93F-E2A7D5F726C7}" dt="2023-11-08T08:12:32.342" v="8"/>
          <ac:picMkLst>
            <pc:docMk/>
            <pc:sldMk cId="1155950302" sldId="286"/>
            <ac:picMk id="2" creationId="{4ED6734F-BD16-A8FB-0F1C-EF0B98795EBA}"/>
          </ac:picMkLst>
        </pc:picChg>
        <pc:picChg chg="add mod">
          <ac:chgData name="MINOTANI JUN (美濃谷 潤)" userId="S::minotani.jun@jp.panasonic.com::947f4a79-68d3-479c-91f0-9b4e309a29a3" providerId="AD" clId="Web-{970C9CA4-7B3B-4379-A93F-E2A7D5F726C7}" dt="2023-11-08T08:12:29.201" v="7" actId="1076"/>
          <ac:picMkLst>
            <pc:docMk/>
            <pc:sldMk cId="1155950302" sldId="286"/>
            <ac:picMk id="7" creationId="{4BC5A003-3AFA-203D-074F-74453A19A998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970C9CA4-7B3B-4379-A93F-E2A7D5F726C7}" dt="2023-11-08T08:12:55.155" v="10"/>
              <pc2:cmMkLst xmlns:pc2="http://schemas.microsoft.com/office/powerpoint/2019/9/main/command">
                <pc:docMk/>
                <pc:sldMk cId="1155950302" sldId="286"/>
                <pc2:cmMk id="{D59B0F35-BA0C-4230-9FE0-90ADD5A3F67E}"/>
              </pc2:cmMkLst>
              <pc226:cmRplyChg chg="add">
                <pc226:chgData name="MINOTANI JUN (美濃谷 潤)" userId="S::minotani.jun@jp.panasonic.com::947f4a79-68d3-479c-91f0-9b4e309a29a3" providerId="AD" clId="Web-{970C9CA4-7B3B-4379-A93F-E2A7D5F726C7}" dt="2023-11-08T08:12:52.874" v="9"/>
                <pc2:cmRplyMkLst xmlns:pc2="http://schemas.microsoft.com/office/powerpoint/2019/9/main/command">
                  <pc:docMk/>
                  <pc:sldMk cId="1155950302" sldId="286"/>
                  <pc2:cmMk id="{D59B0F35-BA0C-4230-9FE0-90ADD5A3F67E}"/>
                  <pc2:cmRplyMk id="{11AB8D7F-5072-40D2-BFD3-1CC87CE2C667}"/>
                </pc2:cmRplyMkLst>
              </pc226:cmRplyChg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2353E4A7-5790-D0FC-D664-EB230394BC01}"/>
    <pc:docChg chg="">
      <pc:chgData name="Motozuka Hiroyuki (本塚 裕幸)" userId="S::motozuka.hiroyuki@jp.panasonic.com::f5c1fd61-f5ae-4166-b12f-63a116ee37fd" providerId="AD" clId="Web-{2353E4A7-5790-D0FC-D664-EB230394BC01}" dt="2023-11-10T06:11:06.375" v="0"/>
      <pc:docMkLst>
        <pc:docMk/>
      </pc:docMkLst>
      <pc:sldChg chg="modCm">
        <pc:chgData name="Motozuka Hiroyuki (本塚 裕幸)" userId="S::motozuka.hiroyuki@jp.panasonic.com::f5c1fd61-f5ae-4166-b12f-63a116ee37fd" providerId="AD" clId="Web-{2353E4A7-5790-D0FC-D664-EB230394BC01}" dt="2023-11-10T06:11:06.375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S::motozuka.hiroyuki@jp.panasonic.com::f5c1fd61-f5ae-4166-b12f-63a116ee37fd" providerId="AD" clId="Web-{2353E4A7-5790-D0FC-D664-EB230394BC01}" dt="2023-11-10T06:11:06.375" v="0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otozuka Hiroyuki (本塚 裕幸)" userId="S::motozuka.hiroyuki@jp.panasonic.com::f5c1fd61-f5ae-4166-b12f-63a116ee37fd" providerId="AD" clId="Web-{2353E4A7-5790-D0FC-D664-EB230394BC01}" dt="2023-11-10T06:11:06.375" v="0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5934205D-1798-4210-B3EA-920861FC5CAA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362B932E-9555-43E8-BDED-FEEED703273A}"/>
    <pc:docChg chg="modSld">
      <pc:chgData name="MINOTANI JUN (美濃谷 潤)" userId="S::minotani.jun@jp.panasonic.com::947f4a79-68d3-479c-91f0-9b4e309a29a3" providerId="AD" clId="Web-{362B932E-9555-43E8-BDED-FEEED703273A}" dt="2023-11-08T10:26:10.898" v="39"/>
      <pc:docMkLst>
        <pc:docMk/>
      </pc:docMkLst>
      <pc:sldChg chg="modSp modCm">
        <pc:chgData name="MINOTANI JUN (美濃谷 潤)" userId="S::minotani.jun@jp.panasonic.com::947f4a79-68d3-479c-91f0-9b4e309a29a3" providerId="AD" clId="Web-{362B932E-9555-43E8-BDED-FEEED703273A}" dt="2023-11-08T10:26:10.898" v="39"/>
        <pc:sldMkLst>
          <pc:docMk/>
          <pc:sldMk cId="1313584814" sldId="268"/>
        </pc:sldMkLst>
        <pc:spChg chg="mod">
          <ac:chgData name="MINOTANI JUN (美濃谷 潤)" userId="S::minotani.jun@jp.panasonic.com::947f4a79-68d3-479c-91f0-9b4e309a29a3" providerId="AD" clId="Web-{362B932E-9555-43E8-BDED-FEEED703273A}" dt="2023-11-08T10:26:04.226" v="38" actId="20577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6:10.898" v="39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  <pc226:cmRplyChg chg="mod modRxn">
                <pc226:chgData name="MINOTANI JUN (美濃谷 潤)" userId="S::minotani.jun@jp.panasonic.com::947f4a79-68d3-479c-91f0-9b4e309a29a3" providerId="AD" clId="Web-{362B932E-9555-43E8-BDED-FEEED703273A}" dt="2023-11-08T10:26:10.898" v="39"/>
                <pc2:cmRplyMkLst xmlns:pc2="http://schemas.microsoft.com/office/powerpoint/2019/9/main/command">
                  <pc:docMk/>
                  <pc:sldMk cId="1313584814" sldId="268"/>
                  <pc2:cmMk id="{C389E94B-A4C8-4A05-A0E3-3CE5718D019B}"/>
                  <pc2:cmRplyMk id="{3FC125ED-AF3B-4F35-86EE-F5463A51F0C4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Michael Hong Cheng Sim" userId="2889dd69-2e96-40a9-ae06-46d4996bf116" providerId="ADAL" clId="{7F1C4804-0B79-4DE0-822B-67C9D2272ADB}"/>
    <pc:docChg chg="">
      <pc:chgData name="Michael Hong Cheng Sim" userId="2889dd69-2e96-40a9-ae06-46d4996bf116" providerId="ADAL" clId="{7F1C4804-0B79-4DE0-822B-67C9D2272ADB}" dt="2023-11-09T09:52:54.753" v="2"/>
      <pc:docMkLst>
        <pc:docMk/>
      </pc:docMkLst>
      <pc:sldChg chg="addCm">
        <pc:chgData name="Michael Hong Cheng Sim" userId="2889dd69-2e96-40a9-ae06-46d4996bf116" providerId="ADAL" clId="{7F1C4804-0B79-4DE0-822B-67C9D2272ADB}" dt="2023-11-09T09:38:25.853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chael Hong Cheng Sim" userId="2889dd69-2e96-40a9-ae06-46d4996bf116" providerId="ADAL" clId="{7F1C4804-0B79-4DE0-822B-67C9D2272ADB}" dt="2023-11-09T09:38:25.853" v="0"/>
              <pc2:cmMkLst xmlns:pc2="http://schemas.microsoft.com/office/powerpoint/2019/9/main/command">
                <pc:docMk/>
                <pc:sldMk cId="0" sldId="258"/>
                <pc2:cmMk id="{83289E2F-C3A7-4B27-B613-D69ABADF7C90}"/>
              </pc2:cmMkLst>
            </pc226:cmChg>
          </p:ext>
        </pc:extLst>
      </pc:sldChg>
      <pc:sldChg chg="addCm">
        <pc:chgData name="Michael Hong Cheng Sim" userId="2889dd69-2e96-40a9-ae06-46d4996bf116" providerId="ADAL" clId="{7F1C4804-0B79-4DE0-822B-67C9D2272ADB}" dt="2023-11-09T09:52:54.753" v="2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chael Hong Cheng Sim" userId="2889dd69-2e96-40a9-ae06-46d4996bf116" providerId="ADAL" clId="{7F1C4804-0B79-4DE0-822B-67C9D2272ADB}" dt="2023-11-09T09:52:54.753" v="2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add">
              <pc226:chgData name="Michael Hong Cheng Sim" userId="2889dd69-2e96-40a9-ae06-46d4996bf116" providerId="ADAL" clId="{7F1C4804-0B79-4DE0-822B-67C9D2272ADB}" dt="2023-11-09T09:42:47.005" v="1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D1ADE27E-BC20-49EB-61CE-749F8F99FF2F}"/>
    <pc:docChg chg="">
      <pc:chgData name="Motozuka Hiroyuki (本塚 裕幸)" userId="S::motozuka.hiroyuki@jp.panasonic.com::f5c1fd61-f5ae-4166-b12f-63a116ee37fd" providerId="AD" clId="Web-{D1ADE27E-BC20-49EB-61CE-749F8F99FF2F}" dt="2023-11-10T06:15:00.041" v="0"/>
      <pc:docMkLst>
        <pc:docMk/>
      </pc:docMkLst>
      <pc:sldChg chg="modCm">
        <pc:chgData name="Motozuka Hiroyuki (本塚 裕幸)" userId="S::motozuka.hiroyuki@jp.panasonic.com::f5c1fd61-f5ae-4166-b12f-63a116ee37fd" providerId="AD" clId="Web-{D1ADE27E-BC20-49EB-61CE-749F8F99FF2F}" dt="2023-11-10T06:15:00.041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S::motozuka.hiroyuki@jp.panasonic.com::f5c1fd61-f5ae-4166-b12f-63a116ee37fd" providerId="AD" clId="Web-{D1ADE27E-BC20-49EB-61CE-749F8F99FF2F}" dt="2023-11-10T06:15:00.041" v="0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mod modRxn">
                <pc226:chgData name="Motozuka Hiroyuki (本塚 裕幸)" userId="S::motozuka.hiroyuki@jp.panasonic.com::f5c1fd61-f5ae-4166-b12f-63a116ee37fd" providerId="AD" clId="Web-{D1ADE27E-BC20-49EB-61CE-749F8F99FF2F}" dt="2023-11-10T06:15:00.041" v="0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0E8C5A8F-C740-460A-B750-583A16029176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27B59117-39AA-406C-BAC9-AAAB8C31B4B4}"/>
    <pc:docChg chg="modSld sldOrd">
      <pc:chgData name="MINOTANI JUN (美濃谷 潤)" userId="S::minotani.jun@jp.panasonic.com::947f4a79-68d3-479c-91f0-9b4e309a29a3" providerId="AD" clId="Web-{27B59117-39AA-406C-BAC9-AAAB8C31B4B4}" dt="2023-11-08T04:56:37.299" v="77"/>
      <pc:docMkLst>
        <pc:docMk/>
      </pc:docMkLst>
      <pc:sldChg chg="ord">
        <pc:chgData name="MINOTANI JUN (美濃谷 潤)" userId="S::minotani.jun@jp.panasonic.com::947f4a79-68d3-479c-91f0-9b4e309a29a3" providerId="AD" clId="Web-{27B59117-39AA-406C-BAC9-AAAB8C31B4B4}" dt="2023-11-08T04:56:37.299" v="77"/>
        <pc:sldMkLst>
          <pc:docMk/>
          <pc:sldMk cId="0" sldId="257"/>
        </pc:sldMkLst>
      </pc:sldChg>
      <pc:sldChg chg="modSp modCm">
        <pc:chgData name="MINOTANI JUN (美濃谷 潤)" userId="S::minotani.jun@jp.panasonic.com::947f4a79-68d3-479c-91f0-9b4e309a29a3" providerId="AD" clId="Web-{27B59117-39AA-406C-BAC9-AAAB8C31B4B4}" dt="2023-11-08T04:46:16.208" v="10" actId="20577"/>
        <pc:sldMkLst>
          <pc:docMk/>
          <pc:sldMk cId="3363767923" sldId="266"/>
        </pc:sldMkLst>
        <pc:spChg chg="mod">
          <ac:chgData name="MINOTANI JUN (美濃谷 潤)" userId="S::minotani.jun@jp.panasonic.com::947f4a79-68d3-479c-91f0-9b4e309a29a3" providerId="AD" clId="Web-{27B59117-39AA-406C-BAC9-AAAB8C31B4B4}" dt="2023-11-08T04:46:16.208" v="10" actId="20577"/>
          <ac:spMkLst>
            <pc:docMk/>
            <pc:sldMk cId="3363767923" sldId="266"/>
            <ac:spMk id="3" creationId="{1F11662F-210A-DBF8-3BBA-22EAD16F214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addSp delSp modSp addCm">
        <pc:chgData name="MINOTANI JUN (美濃谷 潤)" userId="S::minotani.jun@jp.panasonic.com::947f4a79-68d3-479c-91f0-9b4e309a29a3" providerId="AD" clId="Web-{27B59117-39AA-406C-BAC9-AAAB8C31B4B4}" dt="2023-11-08T04:55:22.797" v="75"/>
        <pc:sldMkLst>
          <pc:docMk/>
          <pc:sldMk cId="835710463" sldId="285"/>
        </pc:sldMkLst>
        <pc:spChg chg="del">
          <ac:chgData name="MINOTANI JUN (美濃谷 潤)" userId="S::minotani.jun@jp.panasonic.com::947f4a79-68d3-479c-91f0-9b4e309a29a3" providerId="AD" clId="Web-{27B59117-39AA-406C-BAC9-AAAB8C31B4B4}" dt="2023-11-08T04:52:14.278" v="40"/>
          <ac:spMkLst>
            <pc:docMk/>
            <pc:sldMk cId="835710463" sldId="285"/>
            <ac:spMk id="7" creationId="{77749227-32EE-EDF4-FD66-6563A91F6EC0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2:12.481" v="38"/>
          <ac:spMkLst>
            <pc:docMk/>
            <pc:sldMk cId="835710463" sldId="285"/>
            <ac:spMk id="8" creationId="{F3304308-E3F9-63BE-976E-27CD8BF09B4F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2:13.466" v="39"/>
          <ac:spMkLst>
            <pc:docMk/>
            <pc:sldMk cId="835710463" sldId="285"/>
            <ac:spMk id="9" creationId="{1E94E9DC-5FCF-1191-1DFD-4FC2B4AED481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2:15.294" v="41"/>
          <ac:spMkLst>
            <pc:docMk/>
            <pc:sldMk cId="835710463" sldId="285"/>
            <ac:spMk id="10" creationId="{6CA021C6-F23F-BA68-CD20-F13926D072EF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11.562" v="65"/>
          <ac:spMkLst>
            <pc:docMk/>
            <pc:sldMk cId="835710463" sldId="285"/>
            <ac:spMk id="23" creationId="{776C1CC3-2527-D6D0-7DA7-DC680D371877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13.093" v="67"/>
          <ac:spMkLst>
            <pc:docMk/>
            <pc:sldMk cId="835710463" sldId="285"/>
            <ac:spMk id="28" creationId="{9014B928-7FB6-861A-5058-710A5F0D23B6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23.906" v="73"/>
          <ac:spMkLst>
            <pc:docMk/>
            <pc:sldMk cId="835710463" sldId="285"/>
            <ac:spMk id="29" creationId="{43BA71E3-481C-A768-02B5-1AFB91ABDEC4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1:29.824" v="31"/>
          <ac:spMkLst>
            <pc:docMk/>
            <pc:sldMk cId="835710463" sldId="285"/>
            <ac:spMk id="30" creationId="{1B7B7C56-5243-7F52-0E1E-5911FD5E2411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1:34.340" v="32"/>
          <ac:spMkLst>
            <pc:docMk/>
            <pc:sldMk cId="835710463" sldId="285"/>
            <ac:spMk id="31" creationId="{7326A766-45CA-9CCE-A8E6-8243F4AE3DD0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14.187" v="68"/>
          <ac:spMkLst>
            <pc:docMk/>
            <pc:sldMk cId="835710463" sldId="285"/>
            <ac:spMk id="32" creationId="{6FF8FAC8-8650-90AE-5260-E9DF9AC4A28C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22.577" v="72"/>
          <ac:spMkLst>
            <pc:docMk/>
            <pc:sldMk cId="835710463" sldId="285"/>
            <ac:spMk id="33" creationId="{3C0F89EE-89AE-74ED-C595-00063FE9E295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18.812" v="70"/>
          <ac:spMkLst>
            <pc:docMk/>
            <pc:sldMk cId="835710463" sldId="285"/>
            <ac:spMk id="34" creationId="{F05D841D-AC97-8908-613D-81A5625117AC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21.734" v="71"/>
          <ac:spMkLst>
            <pc:docMk/>
            <pc:sldMk cId="835710463" sldId="285"/>
            <ac:spMk id="36" creationId="{9FD7AE5E-0EF8-7C66-34F5-EADC29F33703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1:39.168" v="33"/>
          <ac:spMkLst>
            <pc:docMk/>
            <pc:sldMk cId="835710463" sldId="285"/>
            <ac:spMk id="61" creationId="{E472D3BF-6F08-4B82-F34E-08DF701FFDED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1:40.465" v="34"/>
          <ac:spMkLst>
            <pc:docMk/>
            <pc:sldMk cId="835710463" sldId="285"/>
            <ac:spMk id="62" creationId="{386E2272-221A-FDC3-AE8A-A7FE03291D35}"/>
          </ac:spMkLst>
        </pc:spChg>
        <pc:grpChg chg="del">
          <ac:chgData name="MINOTANI JUN (美濃谷 潤)" userId="S::minotani.jun@jp.panasonic.com::947f4a79-68d3-479c-91f0-9b4e309a29a3" providerId="AD" clId="Web-{27B59117-39AA-406C-BAC9-AAAB8C31B4B4}" dt="2023-11-08T04:53:07.185" v="50"/>
          <ac:grpSpMkLst>
            <pc:docMk/>
            <pc:sldMk cId="835710463" sldId="285"/>
            <ac:grpSpMk id="12" creationId="{B3CA7088-33C5-2762-FE6B-CB7EDE687542}"/>
          </ac:grpSpMkLst>
        </pc:grpChg>
        <pc:picChg chg="add del mod ord">
          <ac:chgData name="MINOTANI JUN (美濃谷 潤)" userId="S::minotani.jun@jp.panasonic.com::947f4a79-68d3-479c-91f0-9b4e309a29a3" providerId="AD" clId="Web-{27B59117-39AA-406C-BAC9-AAAB8C31B4B4}" dt="2023-11-08T04:50:44.229" v="24"/>
          <ac:picMkLst>
            <pc:docMk/>
            <pc:sldMk cId="835710463" sldId="285"/>
            <ac:picMk id="3" creationId="{C05E7574-D72E-2230-9DBE-1889989C15A1}"/>
          </ac:picMkLst>
        </pc:picChg>
        <pc:picChg chg="add mod">
          <ac:chgData name="MINOTANI JUN (美濃谷 潤)" userId="S::minotani.jun@jp.panasonic.com::947f4a79-68d3-479c-91f0-9b4e309a29a3" providerId="AD" clId="Web-{27B59117-39AA-406C-BAC9-AAAB8C31B4B4}" dt="2023-11-08T04:51:58.575" v="36" actId="1076"/>
          <ac:picMkLst>
            <pc:docMk/>
            <pc:sldMk cId="835710463" sldId="285"/>
            <ac:picMk id="11" creationId="{67059A4D-F188-D2FA-8D81-18D6E6870C5A}"/>
          </ac:picMkLst>
        </pc:picChg>
        <pc:picChg chg="add mod">
          <ac:chgData name="MINOTANI JUN (美濃谷 潤)" userId="S::minotani.jun@jp.panasonic.com::947f4a79-68d3-479c-91f0-9b4e309a29a3" providerId="AD" clId="Web-{27B59117-39AA-406C-BAC9-AAAB8C31B4B4}" dt="2023-11-08T04:53:35.483" v="55" actId="1076"/>
          <ac:picMkLst>
            <pc:docMk/>
            <pc:sldMk cId="835710463" sldId="285"/>
            <ac:picMk id="16" creationId="{DC4A1302-6CD0-A337-6A5B-9E0DA1668B2F}"/>
          </ac:picMkLst>
        </pc:picChg>
        <pc:picChg chg="add mod">
          <ac:chgData name="MINOTANI JUN (美濃谷 潤)" userId="S::minotani.jun@jp.panasonic.com::947f4a79-68d3-479c-91f0-9b4e309a29a3" providerId="AD" clId="Web-{27B59117-39AA-406C-BAC9-AAAB8C31B4B4}" dt="2023-11-08T04:53:35.498" v="56" actId="1076"/>
          <ac:picMkLst>
            <pc:docMk/>
            <pc:sldMk cId="835710463" sldId="285"/>
            <ac:picMk id="18" creationId="{69521210-ADFD-1956-816A-1CBB29A139CB}"/>
          </ac:picMkLst>
        </pc:picChg>
        <pc:picChg chg="del">
          <ac:chgData name="MINOTANI JUN (美濃谷 潤)" userId="S::minotani.jun@jp.panasonic.com::947f4a79-68d3-479c-91f0-9b4e309a29a3" providerId="AD" clId="Web-{27B59117-39AA-406C-BAC9-AAAB8C31B4B4}" dt="2023-11-08T04:54:06.749" v="63"/>
          <ac:picMkLst>
            <pc:docMk/>
            <pc:sldMk cId="835710463" sldId="285"/>
            <ac:picMk id="19" creationId="{ECE48662-2769-115D-D287-32F2D08D0514}"/>
          </ac:picMkLst>
        </pc:picChg>
        <pc:picChg chg="del">
          <ac:chgData name="MINOTANI JUN (美濃谷 潤)" userId="S::minotani.jun@jp.panasonic.com::947f4a79-68d3-479c-91f0-9b4e309a29a3" providerId="AD" clId="Web-{27B59117-39AA-406C-BAC9-AAAB8C31B4B4}" dt="2023-11-08T04:51:25.308" v="29"/>
          <ac:picMkLst>
            <pc:docMk/>
            <pc:sldMk cId="835710463" sldId="285"/>
            <ac:picMk id="20" creationId="{E73A15FE-87FF-DCE0-3FE3-7569588D8ADE}"/>
          </ac:picMkLst>
        </pc:picChg>
        <pc:picChg chg="del">
          <ac:chgData name="MINOTANI JUN (美濃谷 潤)" userId="S::minotani.jun@jp.panasonic.com::947f4a79-68d3-479c-91f0-9b4e309a29a3" providerId="AD" clId="Web-{27B59117-39AA-406C-BAC9-AAAB8C31B4B4}" dt="2023-11-08T04:52:09.262" v="37"/>
          <ac:picMkLst>
            <pc:docMk/>
            <pc:sldMk cId="835710463" sldId="285"/>
            <ac:picMk id="21" creationId="{55363267-B24B-EE08-8889-B3B6D3C3C384}"/>
          </ac:picMkLst>
        </pc:picChg>
        <pc:picChg chg="del">
          <ac:chgData name="MINOTANI JUN (美濃谷 潤)" userId="S::minotani.jun@jp.panasonic.com::947f4a79-68d3-479c-91f0-9b4e309a29a3" providerId="AD" clId="Web-{27B59117-39AA-406C-BAC9-AAAB8C31B4B4}" dt="2023-11-08T04:53:04.404" v="49"/>
          <ac:picMkLst>
            <pc:docMk/>
            <pc:sldMk cId="835710463" sldId="285"/>
            <ac:picMk id="22" creationId="{DDAB81D6-E066-B3A4-41CF-14E7FB405151}"/>
          </ac:picMkLst>
        </pc:picChg>
        <pc:picChg chg="add mod">
          <ac:chgData name="MINOTANI JUN (美濃谷 潤)" userId="S::minotani.jun@jp.panasonic.com::947f4a79-68d3-479c-91f0-9b4e309a29a3" providerId="AD" clId="Web-{27B59117-39AA-406C-BAC9-AAAB8C31B4B4}" dt="2023-11-08T04:54:32.937" v="74" actId="1076"/>
          <ac:picMkLst>
            <pc:docMk/>
            <pc:sldMk cId="835710463" sldId="285"/>
            <ac:picMk id="26" creationId="{2D7863CB-C2E5-9800-EEF0-DD3266F9E16D}"/>
          </ac:picMkLst>
        </pc:picChg>
        <pc:cxnChg chg="del mod">
          <ac:chgData name="MINOTANI JUN (美濃谷 潤)" userId="S::minotani.jun@jp.panasonic.com::947f4a79-68d3-479c-91f0-9b4e309a29a3" providerId="AD" clId="Web-{27B59117-39AA-406C-BAC9-AAAB8C31B4B4}" dt="2023-11-08T04:54:10.171" v="64"/>
          <ac:cxnSpMkLst>
            <pc:docMk/>
            <pc:sldMk cId="835710463" sldId="285"/>
            <ac:cxnSpMk id="37" creationId="{756B705F-D99D-9E39-6B9E-5A8DE75A2420}"/>
          </ac:cxnSpMkLst>
        </pc:cxnChg>
        <pc:cxnChg chg="del mod">
          <ac:chgData name="MINOTANI JUN (美濃谷 潤)" userId="S::minotani.jun@jp.panasonic.com::947f4a79-68d3-479c-91f0-9b4e309a29a3" providerId="AD" clId="Web-{27B59117-39AA-406C-BAC9-AAAB8C31B4B4}" dt="2023-11-08T04:54:12.327" v="66"/>
          <ac:cxnSpMkLst>
            <pc:docMk/>
            <pc:sldMk cId="835710463" sldId="285"/>
            <ac:cxnSpMk id="38" creationId="{4BD5A2BC-4155-BB86-37AE-706B2FA9F08D}"/>
          </ac:cxnSpMkLst>
        </pc:cxnChg>
        <pc:cxnChg chg="del mod">
          <ac:chgData name="MINOTANI JUN (美濃谷 潤)" userId="S::minotani.jun@jp.panasonic.com::947f4a79-68d3-479c-91f0-9b4e309a29a3" providerId="AD" clId="Web-{27B59117-39AA-406C-BAC9-AAAB8C31B4B4}" dt="2023-11-08T04:54:17.140" v="69"/>
          <ac:cxnSpMkLst>
            <pc:docMk/>
            <pc:sldMk cId="835710463" sldId="285"/>
            <ac:cxnSpMk id="39" creationId="{44CFFE50-C483-4595-40E4-3BF7647D022E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27B59117-39AA-406C-BAC9-AAAB8C31B4B4}" dt="2023-11-08T04:55:22.797" v="75"/>
              <pc2:cmMkLst xmlns:pc2="http://schemas.microsoft.com/office/powerpoint/2019/9/main/command">
                <pc:docMk/>
                <pc:sldMk cId="835710463" sldId="285"/>
                <pc2:cmMk id="{0677AFDC-3412-4099-A883-AB4A77E8224A}"/>
              </pc2:cmMkLst>
            </pc226:cmChg>
          </p:ext>
        </pc:extLst>
      </pc:sldChg>
      <pc:sldChg chg="addSp delSp modSp addCm">
        <pc:chgData name="MINOTANI JUN (美濃谷 潤)" userId="S::minotani.jun@jp.panasonic.com::947f4a79-68d3-479c-91f0-9b4e309a29a3" providerId="AD" clId="Web-{27B59117-39AA-406C-BAC9-AAAB8C31B4B4}" dt="2023-11-08T04:49:25.181" v="17"/>
        <pc:sldMkLst>
          <pc:docMk/>
          <pc:sldMk cId="1155950302" sldId="286"/>
        </pc:sldMkLst>
        <pc:picChg chg="add mod">
          <ac:chgData name="MINOTANI JUN (美濃谷 潤)" userId="S::minotani.jun@jp.panasonic.com::947f4a79-68d3-479c-91f0-9b4e309a29a3" providerId="AD" clId="Web-{27B59117-39AA-406C-BAC9-AAAB8C31B4B4}" dt="2023-11-08T04:47:43.116" v="15" actId="1076"/>
          <ac:picMkLst>
            <pc:docMk/>
            <pc:sldMk cId="1155950302" sldId="286"/>
            <ac:picMk id="2" creationId="{4ED6734F-BD16-A8FB-0F1C-EF0B98795EBA}"/>
          </ac:picMkLst>
        </pc:picChg>
        <pc:picChg chg="del mod">
          <ac:chgData name="MINOTANI JUN (美濃谷 潤)" userId="S::minotani.jun@jp.panasonic.com::947f4a79-68d3-479c-91f0-9b4e309a29a3" providerId="AD" clId="Web-{27B59117-39AA-406C-BAC9-AAAB8C31B4B4}" dt="2023-11-08T04:47:46.038" v="16"/>
          <ac:picMkLst>
            <pc:docMk/>
            <pc:sldMk cId="1155950302" sldId="286"/>
            <ac:picMk id="8" creationId="{81FA7C84-D0BE-4B6A-A20C-82038F4D02D0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27B59117-39AA-406C-BAC9-AAAB8C31B4B4}" dt="2023-11-08T04:49:25.181" v="17"/>
              <pc2:cmMkLst xmlns:pc2="http://schemas.microsoft.com/office/powerpoint/2019/9/main/command">
                <pc:docMk/>
                <pc:sldMk cId="1155950302" sldId="286"/>
                <pc2:cmMk id="{2A7A2E32-2F8D-41E6-A7CA-33230BDD0032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CF726B09-D9A9-4E73-8DB7-18ECD576386E}"/>
    <pc:docChg chg="">
      <pc:chgData name="Urabe Yoshio (浦部 嘉夫)" userId="S::urabe.yoshio@jp.panasonic.com::a7e67ffc-ce93-4ed9-a905-338d761aa748" providerId="AD" clId="Web-{CF726B09-D9A9-4E73-8DB7-18ECD576386E}" dt="2023-11-07T08:57:38.452" v="1"/>
      <pc:docMkLst>
        <pc:docMk/>
      </pc:docMkLst>
      <pc:sldChg chg="addCm modCm">
        <pc:chgData name="Urabe Yoshio (浦部 嘉夫)" userId="S::urabe.yoshio@jp.panasonic.com::a7e67ffc-ce93-4ed9-a905-338d761aa748" providerId="AD" clId="Web-{CF726B09-D9A9-4E73-8DB7-18ECD576386E}" dt="2023-11-07T08:57:38.452" v="1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CF726B09-D9A9-4E73-8DB7-18ECD576386E}" dt="2023-11-07T08:56:59.058" v="0"/>
              <pc2:cmMkLst xmlns:pc2="http://schemas.microsoft.com/office/powerpoint/2019/9/main/command">
                <pc:docMk/>
                <pc:sldMk cId="3363767923" sldId="266"/>
                <pc2:cmMk id="{D4B53F23-88AD-470A-821D-EC4AE0913EFD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CF726B09-D9A9-4E73-8DB7-18ECD576386E}" dt="2023-11-07T08:57:38.452" v="1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A36B377B-D730-46FC-A6F2-B3BE7947394C}"/>
    <pc:docChg chg="">
      <pc:chgData name="Hashi Ryutaro (端 龍太郎)" userId="S::hashi.ryutaro@jp.panasonic.com::3779b3d1-1567-4cea-8e1a-4547b47486ee" providerId="AD" clId="Web-{A36B377B-D730-46FC-A6F2-B3BE7947394C}" dt="2023-11-08T09:41:00.843" v="0"/>
      <pc:docMkLst>
        <pc:docMk/>
      </pc:docMkLst>
      <pc:sldChg chg="addCm">
        <pc:chgData name="Hashi Ryutaro (端 龍太郎)" userId="S::hashi.ryutaro@jp.panasonic.com::3779b3d1-1567-4cea-8e1a-4547b47486ee" providerId="AD" clId="Web-{A36B377B-D730-46FC-A6F2-B3BE7947394C}" dt="2023-11-08T09:41:00.843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A36B377B-D730-46FC-A6F2-B3BE7947394C}" dt="2023-11-08T09:41:00.843" v="0"/>
              <pc2:cmMkLst xmlns:pc2="http://schemas.microsoft.com/office/powerpoint/2019/9/main/command">
                <pc:docMk/>
                <pc:sldMk cId="0" sldId="258"/>
                <pc2:cmMk id="{28CE7EB9-5923-45E3-AE12-5F88BB56D0F7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619DFF9A-6757-40A8-8D69-5CC1236F727B}"/>
    <pc:docChg chg="addSld delSld modSld">
      <pc:chgData name="Urabe Yoshio (浦部 嘉夫)" userId="S::urabe.yoshio@jp.panasonic.com::a7e67ffc-ce93-4ed9-a905-338d761aa748" providerId="AD" clId="Web-{619DFF9A-6757-40A8-8D69-5CC1236F727B}" dt="2023-11-07T23:50:11.792" v="5" actId="20577"/>
      <pc:docMkLst>
        <pc:docMk/>
      </pc:docMkLst>
      <pc:sldChg chg="modSp add del modCm">
        <pc:chgData name="Urabe Yoshio (浦部 嘉夫)" userId="S::urabe.yoshio@jp.panasonic.com::a7e67ffc-ce93-4ed9-a905-338d761aa748" providerId="AD" clId="Web-{619DFF9A-6757-40A8-8D69-5CC1236F727B}" dt="2023-11-07T23:50:11.792" v="5" actId="20577"/>
        <pc:sldMkLst>
          <pc:docMk/>
          <pc:sldMk cId="1313584814" sldId="268"/>
        </pc:sldMkLst>
        <pc:spChg chg="mod">
          <ac:chgData name="Urabe Yoshio (浦部 嘉夫)" userId="S::urabe.yoshio@jp.panasonic.com::a7e67ffc-ce93-4ed9-a905-338d761aa748" providerId="AD" clId="Web-{619DFF9A-6757-40A8-8D69-5CC1236F727B}" dt="2023-11-07T23:50:11.792" v="5" actId="20577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EF21C76-3F46-4AB9-ABD8-DF6213280718}"/>
    <pc:docChg chg="modSld">
      <pc:chgData name="MINOTANI JUN (美濃谷 潤)" userId="S::minotani.jun@jp.panasonic.com::947f4a79-68d3-479c-91f0-9b4e309a29a3" providerId="AD" clId="Web-{EEF21C76-3F46-4AB9-ABD8-DF6213280718}" dt="2023-11-08T07:04:24.709" v="14" actId="20577"/>
      <pc:docMkLst>
        <pc:docMk/>
      </pc:docMkLst>
      <pc:sldChg chg="modSp modCm">
        <pc:chgData name="MINOTANI JUN (美濃谷 潤)" userId="S::minotani.jun@jp.panasonic.com::947f4a79-68d3-479c-91f0-9b4e309a29a3" providerId="AD" clId="Web-{EEF21C76-3F46-4AB9-ABD8-DF6213280718}" dt="2023-11-08T07:04:24.709" v="14" actId="20577"/>
        <pc:sldMkLst>
          <pc:docMk/>
          <pc:sldMk cId="1313584814" sldId="268"/>
        </pc:sldMkLst>
        <pc:spChg chg="mod">
          <ac:chgData name="MINOTANI JUN (美濃谷 潤)" userId="S::minotani.jun@jp.panasonic.com::947f4a79-68d3-479c-91f0-9b4e309a29a3" providerId="AD" clId="Web-{EEF21C76-3F46-4AB9-ABD8-DF6213280718}" dt="2023-11-08T07:04:24.709" v="14" actId="20577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Michael Hong Cheng Sim" userId="2889dd69-2e96-40a9-ae06-46d4996bf116" providerId="ADAL" clId="{0D369390-31B6-4D76-829E-B6EEE7CC1619}"/>
    <pc:docChg chg="">
      <pc:chgData name="Michael Hong Cheng Sim" userId="2889dd69-2e96-40a9-ae06-46d4996bf116" providerId="ADAL" clId="{0D369390-31B6-4D76-829E-B6EEE7CC1619}" dt="2023-11-10T06:47:42.172" v="8"/>
      <pc:docMkLst>
        <pc:docMk/>
      </pc:docMkLst>
      <pc:sldChg chg="modCm">
        <pc:chgData name="Michael Hong Cheng Sim" userId="2889dd69-2e96-40a9-ae06-46d4996bf116" providerId="ADAL" clId="{0D369390-31B6-4D76-829E-B6EEE7CC1619}" dt="2023-11-10T02:00:12.772" v="4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chael Hong Cheng Sim" userId="2889dd69-2e96-40a9-ae06-46d4996bf116" providerId="ADAL" clId="{0D369390-31B6-4D76-829E-B6EEE7CC1619}" dt="2023-11-10T02:00:12.772" v="4"/>
              <pc2:cmMkLst xmlns:pc2="http://schemas.microsoft.com/office/powerpoint/2019/9/main/command">
                <pc:docMk/>
                <pc:sldMk cId="0" sldId="258"/>
                <pc2:cmMk id="{83289E2F-C3A7-4B27-B613-D69ABADF7C90}"/>
              </pc2:cmMkLst>
              <pc226:cmRplyChg chg="mod modRxn">
                <pc226:chgData name="Michael Hong Cheng Sim" userId="2889dd69-2e96-40a9-ae06-46d4996bf116" providerId="ADAL" clId="{0D369390-31B6-4D76-829E-B6EEE7CC1619}" dt="2023-11-10T01:32:27.047" v="0"/>
                <pc2:cmRplyMkLst xmlns:pc2="http://schemas.microsoft.com/office/powerpoint/2019/9/main/command">
                  <pc:docMk/>
                  <pc:sldMk cId="0" sldId="258"/>
                  <pc2:cmMk id="{83289E2F-C3A7-4B27-B613-D69ABADF7C90}"/>
                  <pc2:cmRplyMk id="{863DA8C5-E168-49C8-BE07-149AF31A2F68}"/>
                </pc2:cmRplyMkLst>
              </pc226:cmRplyChg>
              <pc226:cmRplyChg chg="add">
                <pc226:chgData name="Michael Hong Cheng Sim" userId="2889dd69-2e96-40a9-ae06-46d4996bf116" providerId="ADAL" clId="{0D369390-31B6-4D76-829E-B6EEE7CC1619}" dt="2023-11-10T02:00:12.772" v="4"/>
                <pc2:cmRplyMkLst xmlns:pc2="http://schemas.microsoft.com/office/powerpoint/2019/9/main/command">
                  <pc:docMk/>
                  <pc:sldMk cId="0" sldId="258"/>
                  <pc2:cmMk id="{83289E2F-C3A7-4B27-B613-D69ABADF7C90}"/>
                  <pc2:cmRplyMk id="{41DEBEE5-E9BA-422A-9BD6-9F6CE3CCEC5D}"/>
                </pc2:cmRplyMkLst>
              </pc226:cmRplyChg>
            </pc226:cmChg>
          </p:ext>
        </pc:extLst>
      </pc:sldChg>
      <pc:sldChg chg="modCm">
        <pc:chgData name="Michael Hong Cheng Sim" userId="2889dd69-2e96-40a9-ae06-46d4996bf116" providerId="ADAL" clId="{0D369390-31B6-4D76-829E-B6EEE7CC1619}" dt="2023-11-10T06:47:42.172" v="8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chael Hong Cheng Sim" userId="2889dd69-2e96-40a9-ae06-46d4996bf116" providerId="ADAL" clId="{0D369390-31B6-4D76-829E-B6EEE7CC1619}" dt="2023-11-10T06:47:42.172" v="8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chael Hong Cheng Sim" userId="2889dd69-2e96-40a9-ae06-46d4996bf116" providerId="ADAL" clId="{0D369390-31B6-4D76-829E-B6EEE7CC1619}" dt="2023-11-10T06:13:15.291" v="7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0E8C5A8F-C740-460A-B750-583A16029176}"/>
                </pc2:cmRplyMkLst>
              </pc226:cmRplyChg>
              <pc226:cmRplyChg chg="mod modRxn">
                <pc226:chgData name="Michael Hong Cheng Sim" userId="2889dd69-2e96-40a9-ae06-46d4996bf116" providerId="ADAL" clId="{0D369390-31B6-4D76-829E-B6EEE7CC1619}" dt="2023-11-10T06:47:42.172" v="8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455C7AC-4160-4F14-86B6-5E07F1B9CA69}"/>
                </pc2:cmRplyMkLst>
              </pc226:cmRplyChg>
              <pc226:cmRplyChg chg="add">
                <pc226:chgData name="Michael Hong Cheng Sim" userId="2889dd69-2e96-40a9-ae06-46d4996bf116" providerId="ADAL" clId="{0D369390-31B6-4D76-829E-B6EEE7CC1619}" dt="2023-11-10T01:54:15.300" v="2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B42D2CD-B843-48FB-9E78-8A1102D23ED1}"/>
                </pc2:cmRplyMkLst>
              </pc226:cmRplyChg>
              <pc226:cmRplyChg chg="add mod">
                <pc226:chgData name="Michael Hong Cheng Sim" userId="2889dd69-2e96-40a9-ae06-46d4996bf116" providerId="ADAL" clId="{0D369390-31B6-4D76-829E-B6EEE7CC1619}" dt="2023-11-10T05:51:29.799" v="6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D5A375F2-6931-4E21-91FC-704182F30DC4}"/>
                </pc2:cmRplyMkLst>
              </pc226:cmRplyChg>
            </pc226:cmChg>
            <pc226:cmChg xmlns:pc226="http://schemas.microsoft.com/office/powerpoint/2022/06/main/command" chg="">
              <pc226:chgData name="Michael Hong Cheng Sim" userId="2889dd69-2e96-40a9-ae06-46d4996bf116" providerId="ADAL" clId="{0D369390-31B6-4D76-829E-B6EEE7CC1619}" dt="2023-11-10T01:59:38.403" v="3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  <pc226:cmRplyChg chg="add">
                <pc226:chgData name="Michael Hong Cheng Sim" userId="2889dd69-2e96-40a9-ae06-46d4996bf116" providerId="ADAL" clId="{0D369390-31B6-4D76-829E-B6EEE7CC1619}" dt="2023-11-10T01:59:38.403" v="3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EA2CDF30-6CBF-4EAB-A306-CE0ED539DDC0}"/>
                </pc2:cmRplyMkLst>
              </pc226:cmRplyChg>
              <pc226:cmRplyChg chg="mod modRxn">
                <pc226:chgData name="Michael Hong Cheng Sim" userId="2889dd69-2e96-40a9-ae06-46d4996bf116" providerId="ADAL" clId="{0D369390-31B6-4D76-829E-B6EEE7CC1619}" dt="2023-11-10T01:32:41.050" v="1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F6D0FCF6-8333-43E4-AACB-EB758D060C41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9B01D89F-DEE5-4DDC-BBC9-DD846C99D46C}"/>
    <pc:docChg chg="">
      <pc:chgData name="MINOTANI JUN (美濃谷 潤)" userId="S::minotani.jun@jp.panasonic.com::947f4a79-68d3-479c-91f0-9b4e309a29a3" providerId="AD" clId="Web-{9B01D89F-DEE5-4DDC-BBC9-DD846C99D46C}" dt="2023-11-08T06:18:47.611" v="1"/>
      <pc:docMkLst>
        <pc:docMk/>
      </pc:docMkLst>
      <pc:sldChg chg="modCm">
        <pc:chgData name="MINOTANI JUN (美濃谷 潤)" userId="S::minotani.jun@jp.panasonic.com::947f4a79-68d3-479c-91f0-9b4e309a29a3" providerId="AD" clId="Web-{9B01D89F-DEE5-4DDC-BBC9-DD846C99D46C}" dt="2023-11-08T06:18:47.611" v="1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9B01D89F-DEE5-4DDC-BBC9-DD846C99D46C}" dt="2023-11-08T06:18:47.611" v="1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  <pc226:cmRplyChg chg="add">
                <pc226:chgData name="MINOTANI JUN (美濃谷 潤)" userId="S::minotani.jun@jp.panasonic.com::947f4a79-68d3-479c-91f0-9b4e309a29a3" providerId="AD" clId="Web-{9B01D89F-DEE5-4DDC-BBC9-DD846C99D46C}" dt="2023-11-08T06:18:47.611" v="1"/>
                <pc2:cmRplyMkLst xmlns:pc2="http://schemas.microsoft.com/office/powerpoint/2019/9/main/command">
                  <pc:docMk/>
                  <pc:sldMk cId="0" sldId="258"/>
                  <pc2:cmMk id="{05A82522-D3D4-4154-B493-A76ABA4F615F}"/>
                  <pc2:cmRplyMk id="{1C181BFA-D225-4DF6-BAB9-56070C0EDB85}"/>
                </pc2:cmRplyMkLst>
              </pc226:cmRplyChg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9B01D89F-DEE5-4DDC-BBC9-DD846C99D46C}" dt="2023-11-08T06:14:57.612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9B01D89F-DEE5-4DDC-BBC9-DD846C99D46C}" dt="2023-11-08T06:14:57.612" v="0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4A7D1D4E-7102-4E0A-A06D-B2B886E7BEE5}"/>
    <pc:docChg chg="modSld">
      <pc:chgData name="MINOTANI JUN (美濃谷 潤)" userId="S::minotani.jun@jp.panasonic.com::947f4a79-68d3-479c-91f0-9b4e309a29a3" providerId="AD" clId="Web-{4A7D1D4E-7102-4E0A-A06D-B2B886E7BEE5}" dt="2023-11-10T06:16:41.402" v="108" actId="20577"/>
      <pc:docMkLst>
        <pc:docMk/>
      </pc:docMkLst>
      <pc:sldChg chg="modSp modCm">
        <pc:chgData name="MINOTANI JUN (美濃谷 潤)" userId="S::minotani.jun@jp.panasonic.com::947f4a79-68d3-479c-91f0-9b4e309a29a3" providerId="AD" clId="Web-{4A7D1D4E-7102-4E0A-A06D-B2B886E7BEE5}" dt="2023-11-10T06:16:41.402" v="108" actId="20577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4A7D1D4E-7102-4E0A-A06D-B2B886E7BEE5}" dt="2023-11-10T06:16:41.402" v="108" actId="20577"/>
          <ac:spMkLst>
            <pc:docMk/>
            <pc:sldMk cId="835710463" sldId="285"/>
            <ac:spMk id="7" creationId="{225F1490-77D3-051F-3A06-44153F4BE02C}"/>
          </ac:spMkLst>
        </pc:spChg>
        <pc:spChg chg="mod">
          <ac:chgData name="MINOTANI JUN (美濃谷 潤)" userId="S::minotani.jun@jp.panasonic.com::947f4a79-68d3-479c-91f0-9b4e309a29a3" providerId="AD" clId="Web-{4A7D1D4E-7102-4E0A-A06D-B2B886E7BEE5}" dt="2023-11-10T06:10:07.810" v="79"/>
          <ac:spMkLst>
            <pc:docMk/>
            <pc:sldMk cId="835710463" sldId="285"/>
            <ac:spMk id="43" creationId="{856E304E-5B17-51F4-61C6-FA5B65FFF855}"/>
          </ac:spMkLst>
        </pc:spChg>
        <pc:spChg chg="mod">
          <ac:chgData name="MINOTANI JUN (美濃谷 潤)" userId="S::minotani.jun@jp.panasonic.com::947f4a79-68d3-479c-91f0-9b4e309a29a3" providerId="AD" clId="Web-{4A7D1D4E-7102-4E0A-A06D-B2B886E7BEE5}" dt="2023-11-10T06:07:54.030" v="47" actId="20577"/>
          <ac:spMkLst>
            <pc:docMk/>
            <pc:sldMk cId="835710463" sldId="285"/>
            <ac:spMk id="5122" creationId="{00000000-0000-0000-0000-000000000000}"/>
          </ac:spMkLst>
        </pc:spChg>
        <pc:cxnChg chg="mod">
          <ac:chgData name="MINOTANI JUN (美濃谷 潤)" userId="S::minotani.jun@jp.panasonic.com::947f4a79-68d3-479c-91f0-9b4e309a29a3" providerId="AD" clId="Web-{4A7D1D4E-7102-4E0A-A06D-B2B886E7BEE5}" dt="2023-11-10T06:11:04.466" v="81" actId="14100"/>
          <ac:cxnSpMkLst>
            <pc:docMk/>
            <pc:sldMk cId="835710463" sldId="285"/>
            <ac:cxnSpMk id="3" creationId="{BD5C19F1-C052-5DD4-45A4-1E811BD0706E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14:24.121" v="106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16:37.589" v="107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NOTANI JUN (美濃谷 潤)" userId="S::minotani.jun@jp.panasonic.com::947f4a79-68d3-479c-91f0-9b4e309a29a3" providerId="AD" clId="Web-{4A7D1D4E-7102-4E0A-A06D-B2B886E7BEE5}" dt="2023-11-10T06:16:37.589" v="107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455C7AC-4160-4F14-86B6-5E07F1B9CA69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14:24.121" v="106" actId="20577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07:58.842" v="49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07:58.842" v="49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FB3A727A-E40A-43E6-85F4-142B82BB92FE}"/>
    <pc:docChg chg="modSld">
      <pc:chgData name="MINOTANI JUN (美濃谷 潤)" userId="S::minotani.jun@jp.panasonic.com::947f4a79-68d3-479c-91f0-9b4e309a29a3" providerId="AD" clId="Web-{FB3A727A-E40A-43E6-85F4-142B82BB92FE}" dt="2023-11-10T05:26:54.628" v="11"/>
      <pc:docMkLst>
        <pc:docMk/>
      </pc:docMkLst>
      <pc:sldChg chg="addSp modSp">
        <pc:chgData name="MINOTANI JUN (美濃谷 潤)" userId="S::minotani.jun@jp.panasonic.com::947f4a79-68d3-479c-91f0-9b4e309a29a3" providerId="AD" clId="Web-{FB3A727A-E40A-43E6-85F4-142B82BB92FE}" dt="2023-11-10T05:26:54.628" v="11"/>
        <pc:sldMkLst>
          <pc:docMk/>
          <pc:sldMk cId="835710463" sldId="285"/>
        </pc:sldMkLst>
        <pc:spChg chg="add mod">
          <ac:chgData name="MINOTANI JUN (美濃谷 潤)" userId="S::minotani.jun@jp.panasonic.com::947f4a79-68d3-479c-91f0-9b4e309a29a3" providerId="AD" clId="Web-{FB3A727A-E40A-43E6-85F4-142B82BB92FE}" dt="2023-11-10T05:26:35.050" v="10"/>
          <ac:spMkLst>
            <pc:docMk/>
            <pc:sldMk cId="835710463" sldId="285"/>
            <ac:spMk id="2" creationId="{FFE31E80-B85C-A237-8A11-345A69FEC4FD}"/>
          </ac:spMkLst>
        </pc:spChg>
        <pc:picChg chg="ord">
          <ac:chgData name="MINOTANI JUN (美濃谷 潤)" userId="S::minotani.jun@jp.panasonic.com::947f4a79-68d3-479c-91f0-9b4e309a29a3" providerId="AD" clId="Web-{FB3A727A-E40A-43E6-85F4-142B82BB92FE}" dt="2023-11-10T05:26:54.628" v="11"/>
          <ac:picMkLst>
            <pc:docMk/>
            <pc:sldMk cId="835710463" sldId="285"/>
            <ac:picMk id="19" creationId="{3F9DEEC6-8357-197F-9413-EED61C4E7688}"/>
          </ac:picMkLst>
        </pc:picChg>
      </pc:sldChg>
    </pc:docChg>
  </pc:docChgLst>
  <pc:docChgLst>
    <pc:chgData name="MINOTANI JUN (美濃谷 潤)" userId="S::minotani.jun@jp.panasonic.com::947f4a79-68d3-479c-91f0-9b4e309a29a3" providerId="AD" clId="Web-{D37FF7E0-A4CA-4DAA-904B-3A831F5B7B5E}"/>
    <pc:docChg chg="modSld">
      <pc:chgData name="MINOTANI JUN (美濃谷 潤)" userId="S::minotani.jun@jp.panasonic.com::947f4a79-68d3-479c-91f0-9b4e309a29a3" providerId="AD" clId="Web-{D37FF7E0-A4CA-4DAA-904B-3A831F5B7B5E}" dt="2023-11-10T04:16:14.094" v="4" actId="20577"/>
      <pc:docMkLst>
        <pc:docMk/>
      </pc:docMkLst>
      <pc:sldChg chg="modSp modCm">
        <pc:chgData name="MINOTANI JUN (美濃谷 潤)" userId="S::minotani.jun@jp.panasonic.com::947f4a79-68d3-479c-91f0-9b4e309a29a3" providerId="AD" clId="Web-{D37FF7E0-A4CA-4DAA-904B-3A831F5B7B5E}" dt="2023-11-10T04:16:14.094" v="4" actId="20577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D37FF7E0-A4CA-4DAA-904B-3A831F5B7B5E}" dt="2023-11-10T04:16:14.094" v="4" actId="20577"/>
          <ac:spMkLst>
            <pc:docMk/>
            <pc:sldMk cId="835710463" sldId="285"/>
            <ac:spMk id="43" creationId="{856E304E-5B17-51F4-61C6-FA5B65FFF85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73C1B929-9F66-42CA-8A87-9D9C3FDCCD98}"/>
    <pc:docChg chg="mod modSld">
      <pc:chgData name="Urabe Yoshio (浦部 嘉夫)" userId="S::urabe.yoshio@jp.panasonic.com::a7e67ffc-ce93-4ed9-a905-338d761aa748" providerId="AD" clId="Web-{73C1B929-9F66-42CA-8A87-9D9C3FDCCD98}" dt="2023-11-07T03:08:50.973" v="19"/>
      <pc:docMkLst>
        <pc:docMk/>
      </pc:docMkLst>
      <pc:sldChg chg="addCm delCm modCm">
        <pc:chgData name="Urabe Yoshio (浦部 嘉夫)" userId="S::urabe.yoshio@jp.panasonic.com::a7e67ffc-ce93-4ed9-a905-338d761aa748" providerId="AD" clId="Web-{73C1B929-9F66-42CA-8A87-9D9C3FDCCD98}" dt="2023-11-07T03:08:50.973" v="19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3:05:42.216" v="17"/>
              <pc2:cmMkLst xmlns:pc2="http://schemas.microsoft.com/office/powerpoint/2019/9/main/command">
                <pc:docMk/>
                <pc:sldMk cId="0" sldId="257"/>
                <pc2:cmMk id="{BCF85602-A256-4B17-8E22-9D238ABDBDE1}"/>
              </pc2:cmMkLst>
            </pc226:cmChg>
            <pc226:cmChg xmlns:pc226="http://schemas.microsoft.com/office/powerpoint/2022/06/main/command" chg="add del">
              <pc226:chgData name="Urabe Yoshio (浦部 嘉夫)" userId="S::urabe.yoshio@jp.panasonic.com::a7e67ffc-ce93-4ed9-a905-338d761aa748" providerId="AD" clId="Web-{73C1B929-9F66-42CA-8A87-9D9C3FDCCD98}" dt="2023-11-07T03:05:52.561" v="18"/>
              <pc2:cmMkLst xmlns:pc2="http://schemas.microsoft.com/office/powerpoint/2019/9/main/command">
                <pc:docMk/>
                <pc:sldMk cId="0" sldId="257"/>
                <pc2:cmMk id="{BD804A0D-0340-4C9A-B2C2-CF7BEDE5F552}"/>
              </pc2:cmMkLst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3:08:50.973" v="19"/>
              <pc2:cmMkLst xmlns:pc2="http://schemas.microsoft.com/office/powerpoint/2019/9/main/command">
                <pc:docMk/>
                <pc:sldMk cId="0" sldId="257"/>
                <pc2:cmMk id="{46D306E0-5B6E-441E-98A5-A873BCA7A6B4}"/>
              </pc2:cmMkLst>
              <pc226:cmRplyChg chg="add">
                <pc226:chgData name="Urabe Yoshio (浦部 嘉夫)" userId="S::urabe.yoshio@jp.panasonic.com::a7e67ffc-ce93-4ed9-a905-338d761aa748" providerId="AD" clId="Web-{73C1B929-9F66-42CA-8A87-9D9C3FDCCD98}" dt="2023-11-07T03:08:50.973" v="19"/>
                <pc2:cmRplyMkLst xmlns:pc2="http://schemas.microsoft.com/office/powerpoint/2019/9/main/command">
                  <pc:docMk/>
                  <pc:sldMk cId="0" sldId="257"/>
                  <pc2:cmMk id="{46D306E0-5B6E-441E-98A5-A873BCA7A6B4}"/>
                  <pc2:cmRplyMk id="{3D061C7B-9653-4BB2-A3BE-B5E85C401167}"/>
                </pc2:cmRplyMkLst>
              </pc226:cmRplyChg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31:07.306" v="1"/>
              <pc2:cmMkLst xmlns:pc2="http://schemas.microsoft.com/office/powerpoint/2019/9/main/command">
                <pc:docMk/>
                <pc:sldMk cId="0" sldId="257"/>
                <pc2:cmMk id="{2E03D1F6-8BC1-4D82-B216-DB6B4991ED3A}"/>
              </pc2:cmMkLst>
            </pc226:cmChg>
          </p:ext>
        </pc:extLst>
      </pc:sldChg>
      <pc:sldChg chg="addSp delSp modSp addCm modCm">
        <pc:chgData name="Urabe Yoshio (浦部 嘉夫)" userId="S::urabe.yoshio@jp.panasonic.com::a7e67ffc-ce93-4ed9-a905-338d761aa748" providerId="AD" clId="Web-{73C1B929-9F66-42CA-8A87-9D9C3FDCCD98}" dt="2023-11-07T03:04:41.355" v="16"/>
        <pc:sldMkLst>
          <pc:docMk/>
          <pc:sldMk cId="3363767923" sldId="266"/>
        </pc:sldMkLst>
        <pc:spChg chg="add del mod">
          <ac:chgData name="Urabe Yoshio (浦部 嘉夫)" userId="S::urabe.yoshio@jp.panasonic.com::a7e67ffc-ce93-4ed9-a905-338d761aa748" providerId="AD" clId="Web-{73C1B929-9F66-42CA-8A87-9D9C3FDCCD98}" dt="2023-11-07T02:51:58.346" v="13"/>
          <ac:spMkLst>
            <pc:docMk/>
            <pc:sldMk cId="3363767923" sldId="266"/>
            <ac:spMk id="3" creationId="{1F11662F-210A-DBF8-3BBA-22EAD16F2141}"/>
          </ac:spMkLst>
        </pc:spChg>
        <pc:spChg chg="add del mod">
          <ac:chgData name="Urabe Yoshio (浦部 嘉夫)" userId="S::urabe.yoshio@jp.panasonic.com::a7e67ffc-ce93-4ed9-a905-338d761aa748" providerId="AD" clId="Web-{73C1B929-9F66-42CA-8A87-9D9C3FDCCD98}" dt="2023-11-07T02:51:58.346" v="13"/>
          <ac:spMkLst>
            <pc:docMk/>
            <pc:sldMk cId="3363767923" sldId="266"/>
            <ac:spMk id="20" creationId="{82009AB5-E22B-AECB-B501-DDFF4BA674D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S::urabe.yoshio@jp.panasonic.com::a7e67ffc-ce93-4ed9-a905-338d761aa748" providerId="AD" clId="Web-{73C1B929-9F66-42CA-8A87-9D9C3FDCCD98}" dt="2023-11-07T03:04:41.355" v="16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</pc226:cmChg>
            <pc226:cmChg xmlns:pc226="http://schemas.microsoft.com/office/powerpoint/2022/06/main/command" chg="add mod">
              <pc226:chgData name="Urabe Yoshio (浦部 嘉夫)" userId="S::urabe.yoshio@jp.panasonic.com::a7e67ffc-ce93-4ed9-a905-338d761aa748" providerId="AD" clId="Web-{73C1B929-9F66-42CA-8A87-9D9C3FDCCD98}" dt="2023-11-07T02:42:56" v="8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37:07.770" v="4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add mod">
              <pc226:chgData name="Urabe Yoshio (浦部 嘉夫)" userId="S::urabe.yoshio@jp.panasonic.com::a7e67ffc-ce93-4ed9-a905-338d761aa748" providerId="AD" clId="Web-{73C1B929-9F66-42CA-8A87-9D9C3FDCCD98}" dt="2023-11-07T02:50:40.906" v="11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53:54.319" v="14"/>
              <pc2:cmMkLst xmlns:pc2="http://schemas.microsoft.com/office/powerpoint/2019/9/main/command">
                <pc:docMk/>
                <pc:sldMk cId="3363767923" sldId="266"/>
                <pc2:cmMk id="{0788E6F9-9D85-4AC5-884C-B3CEC0F986C8}"/>
              </pc2:cmMkLst>
            </pc226:cmChg>
          </p:ext>
        </pc:extLst>
      </pc:sldChg>
      <pc:sldChg chg="addCm">
        <pc:chgData name="Urabe Yoshio (浦部 嘉夫)" userId="S::urabe.yoshio@jp.panasonic.com::a7e67ffc-ce93-4ed9-a905-338d761aa748" providerId="AD" clId="Web-{73C1B929-9F66-42CA-8A87-9D9C3FDCCD98}" dt="2023-11-07T02:57:13.262" v="15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57:13.262" v="15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7B523AF3-BCE9-443E-B3CA-EF6C99D139BE}"/>
    <pc:docChg chg="undo custSel modSld">
      <pc:chgData name="Motozuka Hiroyuki (本塚 裕幸)" userId="f5c1fd61-f5ae-4166-b12f-63a116ee37fd" providerId="ADAL" clId="{7B523AF3-BCE9-443E-B3CA-EF6C99D139BE}" dt="2023-11-08T09:22:57.293" v="64"/>
      <pc:docMkLst>
        <pc:docMk/>
      </pc:docMkLst>
      <pc:sldChg chg="modCm">
        <pc:chgData name="Motozuka Hiroyuki (本塚 裕幸)" userId="f5c1fd61-f5ae-4166-b12f-63a116ee37fd" providerId="ADAL" clId="{7B523AF3-BCE9-443E-B3CA-EF6C99D139BE}" dt="2023-11-08T04:48:31.328" v="30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4:48:31.328" v="30"/>
              <pc2:cmMkLst xmlns:pc2="http://schemas.microsoft.com/office/powerpoint/2019/9/main/command">
                <pc:docMk/>
                <pc:sldMk cId="0" sldId="257"/>
                <pc2:cmMk id="{88AC0E99-80C1-47E4-A0E6-8B4B61BF00C3}"/>
              </pc2:cmMkLst>
              <pc226:cmRplyChg chg="add">
                <pc226:chgData name="Motozuka Hiroyuki (本塚 裕幸)" userId="f5c1fd61-f5ae-4166-b12f-63a116ee37fd" providerId="ADAL" clId="{7B523AF3-BCE9-443E-B3CA-EF6C99D139BE}" dt="2023-11-08T04:48:28.715" v="29"/>
                <pc2:cmRplyMkLst xmlns:pc2="http://schemas.microsoft.com/office/powerpoint/2019/9/main/command">
                  <pc:docMk/>
                  <pc:sldMk cId="0" sldId="257"/>
                  <pc2:cmMk id="{88AC0E99-80C1-47E4-A0E6-8B4B61BF00C3}"/>
                  <pc2:cmRplyMk id="{4F54C6B5-3F8A-4CEA-8898-145C07793ACA}"/>
                </pc2:cmRplyMkLst>
              </pc226:cmRplyChg>
              <pc226:cmRplyChg chg="add">
                <pc226:chgData name="Motozuka Hiroyuki (本塚 裕幸)" userId="f5c1fd61-f5ae-4166-b12f-63a116ee37fd" providerId="ADAL" clId="{7B523AF3-BCE9-443E-B3CA-EF6C99D139BE}" dt="2023-11-07T08:59:57.454" v="10"/>
                <pc2:cmRplyMkLst xmlns:pc2="http://schemas.microsoft.com/office/powerpoint/2019/9/main/command">
                  <pc:docMk/>
                  <pc:sldMk cId="0" sldId="257"/>
                  <pc2:cmMk id="{88AC0E99-80C1-47E4-A0E6-8B4B61BF00C3}"/>
                  <pc2:cmRplyMk id="{AF8EA3BE-F3EF-4BE0-A66A-C082C16B7374}"/>
                </pc2:cmRplyMkLst>
              </pc226:cmRplyChg>
            </pc226:cmChg>
          </p:ext>
        </pc:extLst>
      </pc:sldChg>
      <pc:sldChg chg="modCm">
        <pc:chgData name="Motozuka Hiroyuki (本塚 裕幸)" userId="f5c1fd61-f5ae-4166-b12f-63a116ee37fd" providerId="ADAL" clId="{7B523AF3-BCE9-443E-B3CA-EF6C99D139BE}" dt="2023-11-08T05:36:13.485" v="59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5:36:13.485" v="59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  <pc226:cmRplyChg chg="add">
                <pc226:chgData name="Motozuka Hiroyuki (本塚 裕幸)" userId="f5c1fd61-f5ae-4166-b12f-63a116ee37fd" providerId="ADAL" clId="{7B523AF3-BCE9-443E-B3CA-EF6C99D139BE}" dt="2023-11-08T05:36:13.485" v="59"/>
                <pc2:cmRplyMkLst xmlns:pc2="http://schemas.microsoft.com/office/powerpoint/2019/9/main/command">
                  <pc:docMk/>
                  <pc:sldMk cId="0" sldId="258"/>
                  <pc2:cmMk id="{05A82522-D3D4-4154-B493-A76ABA4F615F}"/>
                  <pc2:cmRplyMk id="{D4683383-34A6-4D1F-828D-6ED4BB9C3428}"/>
                </pc2:cmRplyMkLst>
              </pc226:cmRplyChg>
            </pc226:cmChg>
          </p:ext>
        </pc:extLst>
      </pc:sldChg>
      <pc:sldChg chg="modSp mod addCm modCm">
        <pc:chgData name="Motozuka Hiroyuki (本塚 裕幸)" userId="f5c1fd61-f5ae-4166-b12f-63a116ee37fd" providerId="ADAL" clId="{7B523AF3-BCE9-443E-B3CA-EF6C99D139BE}" dt="2023-11-08T03:50:46.450" v="28"/>
        <pc:sldMkLst>
          <pc:docMk/>
          <pc:sldMk cId="3363767923" sldId="266"/>
        </pc:sldMkLst>
        <pc:spChg chg="mod">
          <ac:chgData name="Motozuka Hiroyuki (本塚 裕幸)" userId="f5c1fd61-f5ae-4166-b12f-63a116ee37fd" providerId="ADAL" clId="{7B523AF3-BCE9-443E-B3CA-EF6C99D139BE}" dt="2023-11-08T02:30:22.028" v="27" actId="13926"/>
          <ac:spMkLst>
            <pc:docMk/>
            <pc:sldMk cId="3363767923" sldId="266"/>
            <ac:spMk id="3" creationId="{1F11662F-210A-DBF8-3BBA-22EAD16F2141}"/>
          </ac:spMkLst>
        </pc:spChg>
        <pc:spChg chg="mod">
          <ac:chgData name="Motozuka Hiroyuki (本塚 裕幸)" userId="f5c1fd61-f5ae-4166-b12f-63a116ee37fd" providerId="ADAL" clId="{7B523AF3-BCE9-443E-B3CA-EF6C99D139BE}" dt="2023-11-08T02:09:07.924" v="19" actId="13926"/>
          <ac:spMkLst>
            <pc:docMk/>
            <pc:sldMk cId="3363767923" sldId="266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09:00.454" v="17" actId="20577"/>
              <pc2:cmMkLst xmlns:pc2="http://schemas.microsoft.com/office/powerpoint/2019/9/main/command">
                <pc:docMk/>
                <pc:sldMk cId="3363767923" sldId="266"/>
                <pc2:cmMk id="{D4B53F23-88AD-470A-821D-EC4AE0913EFD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7B523AF3-BCE9-443E-B3CA-EF6C99D139BE}" dt="2023-11-08T03:50:46.450" v="28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09:00.454" v="17" actId="20577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modSp mod addCm delCm modCm">
        <pc:chgData name="Motozuka Hiroyuki (本塚 裕幸)" userId="f5c1fd61-f5ae-4166-b12f-63a116ee37fd" providerId="ADAL" clId="{7B523AF3-BCE9-443E-B3CA-EF6C99D139BE}" dt="2023-11-08T09:06:48.223" v="61"/>
        <pc:sldMkLst>
          <pc:docMk/>
          <pc:sldMk cId="1313584814" sldId="268"/>
        </pc:sldMkLst>
        <pc:spChg chg="mod">
          <ac:chgData name="Motozuka Hiroyuki (本塚 裕幸)" userId="f5c1fd61-f5ae-4166-b12f-63a116ee37fd" providerId="ADAL" clId="{7B523AF3-BCE9-443E-B3CA-EF6C99D139BE}" dt="2023-11-07T09:01:56.114" v="12" actId="13926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01:21.406" v="11" actId="6549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9:06:48.223" v="61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  <pc226:cmRplyChg chg="add">
                <pc226:chgData name="Motozuka Hiroyuki (本塚 裕幸)" userId="f5c1fd61-f5ae-4166-b12f-63a116ee37fd" providerId="ADAL" clId="{7B523AF3-BCE9-443E-B3CA-EF6C99D139BE}" dt="2023-11-08T09:06:48.223" v="61"/>
                <pc2:cmRplyMkLst xmlns:pc2="http://schemas.microsoft.com/office/powerpoint/2019/9/main/command">
                  <pc:docMk/>
                  <pc:sldMk cId="1313584814" sldId="268"/>
                  <pc2:cmMk id="{C389E94B-A4C8-4A05-A0E3-3CE5718D019B}"/>
                  <pc2:cmRplyMk id="{3FC125ED-AF3B-4F35-86EE-F5463A51F0C4}"/>
                </pc2:cmRplyMkLst>
              </pc226:cmRplyChg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01:21.406" v="11" actId="6549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add del mod">
              <pc226:chgData name="Motozuka Hiroyuki (本塚 裕幸)" userId="f5c1fd61-f5ae-4166-b12f-63a116ee37fd" providerId="ADAL" clId="{7B523AF3-BCE9-443E-B3CA-EF6C99D139BE}" dt="2023-11-07T08:57:53.031" v="9"/>
              <pc2:cmMkLst xmlns:pc2="http://schemas.microsoft.com/office/powerpoint/2019/9/main/command">
                <pc:docMk/>
                <pc:sldMk cId="1313584814" sldId="268"/>
                <pc2:cmMk id="{01F7EBD9-E3D8-4BA8-BD94-A980B857D10D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01:21.406" v="11" actId="6549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  <pc:sldChg chg="modSp mod addCm modCm">
        <pc:chgData name="Motozuka Hiroyuki (本塚 裕幸)" userId="f5c1fd61-f5ae-4166-b12f-63a116ee37fd" providerId="ADAL" clId="{7B523AF3-BCE9-443E-B3CA-EF6C99D139BE}" dt="2023-11-08T09:22:57.293" v="64"/>
        <pc:sldMkLst>
          <pc:docMk/>
          <pc:sldMk cId="835710463" sldId="285"/>
        </pc:sldMkLst>
        <pc:spChg chg="mod">
          <ac:chgData name="Motozuka Hiroyuki (本塚 裕幸)" userId="f5c1fd61-f5ae-4166-b12f-63a116ee37fd" providerId="ADAL" clId="{7B523AF3-BCE9-443E-B3CA-EF6C99D139BE}" dt="2023-11-08T05:13:13.359" v="55" actId="20577"/>
          <ac:spMkLst>
            <pc:docMk/>
            <pc:sldMk cId="835710463" sldId="285"/>
            <ac:spMk id="43" creationId="{856E304E-5B17-51F4-61C6-FA5B65FFF85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Motozuka Hiroyuki (本塚 裕幸)" userId="f5c1fd61-f5ae-4166-b12f-63a116ee37fd" providerId="ADAL" clId="{7B523AF3-BCE9-443E-B3CA-EF6C99D139BE}" dt="2023-11-08T05:14:46.683" v="5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  <pc226:cmRplyChg chg="add">
                <pc226:chgData name="Motozuka Hiroyuki (本塚 裕幸)" userId="f5c1fd61-f5ae-4166-b12f-63a116ee37fd" providerId="ADAL" clId="{7B523AF3-BCE9-443E-B3CA-EF6C99D139BE}" dt="2023-11-08T05:14:44.739" v="56"/>
                <pc2:cmRplyMkLst xmlns:pc2="http://schemas.microsoft.com/office/powerpoint/2019/9/main/command">
                  <pc:docMk/>
                  <pc:sldMk cId="835710463" sldId="285"/>
                  <pc2:cmMk id="{4CD2BC16-1C6D-4CDF-BF8A-D6304A7D6939}"/>
                  <pc2:cmRplyMk id="{3E5BA61E-5809-4A69-85CD-3555E55DFCB7}"/>
                </pc2:cmRplyMkLst>
              </pc226:cmRplyChg>
            </pc226:cmChg>
            <pc226:cmChg xmlns:pc226="http://schemas.microsoft.com/office/powerpoint/2022/06/main/command" chg="add mod">
              <pc226:chgData name="Motozuka Hiroyuki (本塚 裕幸)" userId="f5c1fd61-f5ae-4166-b12f-63a116ee37fd" providerId="ADAL" clId="{7B523AF3-BCE9-443E-B3CA-EF6C99D139BE}" dt="2023-11-08T09:21:44.192" v="63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21:42.083" v="14"/>
              <pc2:cmMkLst xmlns:pc2="http://schemas.microsoft.com/office/powerpoint/2019/9/main/command">
                <pc:docMk/>
                <pc:sldMk cId="835710463" sldId="285"/>
                <pc2:cmMk id="{5B964594-442A-40F6-9790-E1D7CF8CB97F}"/>
              </pc2:cmMkLst>
            </pc226:cmChg>
            <pc226:cmChg xmlns:pc226="http://schemas.microsoft.com/office/powerpoint/2022/06/main/command" chg="mod modRxn">
              <pc226:chgData name="Motozuka Hiroyuki (本塚 裕幸)" userId="f5c1fd61-f5ae-4166-b12f-63a116ee37fd" providerId="ADAL" clId="{7B523AF3-BCE9-443E-B3CA-EF6C99D139BE}" dt="2023-11-08T09:22:57.293" v="64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  <pc226:cmRplyChg chg="add">
                <pc226:chgData name="Motozuka Hiroyuki (本塚 裕幸)" userId="f5c1fd61-f5ae-4166-b12f-63a116ee37fd" providerId="ADAL" clId="{7B523AF3-BCE9-443E-B3CA-EF6C99D139BE}" dt="2023-11-08T09:22:57.293" v="64"/>
                <pc2:cmRplyMkLst xmlns:pc2="http://schemas.microsoft.com/office/powerpoint/2019/9/main/command">
                  <pc:docMk/>
                  <pc:sldMk cId="835710463" sldId="285"/>
                  <pc2:cmMk id="{647AB1CB-54D8-4BB7-9CB0-A54639232A01}"/>
                  <pc2:cmRplyMk id="{FC780279-52B5-4E5D-B3FE-3B8D676C5825}"/>
                </pc2:cmRplyMkLst>
              </pc226:cmRplyChg>
            </pc226:cmChg>
          </p:ext>
        </pc:extLst>
      </pc:sldChg>
      <pc:sldChg chg="modSp mod addCm modCm">
        <pc:chgData name="Motozuka Hiroyuki (本塚 裕幸)" userId="f5c1fd61-f5ae-4166-b12f-63a116ee37fd" providerId="ADAL" clId="{7B523AF3-BCE9-443E-B3CA-EF6C99D139BE}" dt="2023-11-08T08:56:33.653" v="60" actId="2056"/>
        <pc:sldMkLst>
          <pc:docMk/>
          <pc:sldMk cId="1155950302" sldId="286"/>
        </pc:sldMkLst>
        <pc:spChg chg="mod">
          <ac:chgData name="Motozuka Hiroyuki (本塚 裕幸)" userId="f5c1fd61-f5ae-4166-b12f-63a116ee37fd" providerId="ADAL" clId="{7B523AF3-BCE9-443E-B3CA-EF6C99D139BE}" dt="2023-11-08T05:04:41.686" v="42" actId="13926"/>
          <ac:spMkLst>
            <pc:docMk/>
            <pc:sldMk cId="1155950302" sldId="286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8:56:33.653" v="60" actId="2056"/>
              <pc2:cmMkLst xmlns:pc2="http://schemas.microsoft.com/office/powerpoint/2019/9/main/command">
                <pc:docMk/>
                <pc:sldMk cId="1155950302" sldId="286"/>
                <pc2:cmMk id="{2A7A2E32-2F8D-41E6-A7CA-33230BDD0032}"/>
              </pc2:cmMkLst>
            </pc226:cmChg>
            <pc226:cmChg xmlns:pc226="http://schemas.microsoft.com/office/powerpoint/2022/06/main/command" chg="add mod">
              <pc226:chgData name="Motozuka Hiroyuki (本塚 裕幸)" userId="f5c1fd61-f5ae-4166-b12f-63a116ee37fd" providerId="ADAL" clId="{7B523AF3-BCE9-443E-B3CA-EF6C99D139BE}" dt="2023-11-08T05:06:02.912" v="44"/>
              <pc2:cmMkLst xmlns:pc2="http://schemas.microsoft.com/office/powerpoint/2019/9/main/command">
                <pc:docMk/>
                <pc:sldMk cId="1155950302" sldId="286"/>
                <pc2:cmMk id="{B1E7DFD3-D4D5-4069-8469-78FD7094CAF1}"/>
              </pc2:cmMkLst>
              <pc226:cmRplyChg chg="add">
                <pc226:chgData name="Motozuka Hiroyuki (本塚 裕幸)" userId="f5c1fd61-f5ae-4166-b12f-63a116ee37fd" providerId="ADAL" clId="{7B523AF3-BCE9-443E-B3CA-EF6C99D139BE}" dt="2023-11-08T05:06:00.703" v="43"/>
                <pc2:cmRplyMkLst xmlns:pc2="http://schemas.microsoft.com/office/powerpoint/2019/9/main/command">
                  <pc:docMk/>
                  <pc:sldMk cId="1155950302" sldId="286"/>
                  <pc2:cmMk id="{B1E7DFD3-D4D5-4069-8469-78FD7094CAF1}"/>
                  <pc2:cmRplyMk id="{70D31980-2545-4F44-B2F4-BCA86614F950}"/>
                </pc2:cmRplyMkLst>
              </pc226:cmRplyChg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611C57C4-A798-4C9B-9404-D2402DE2AB74}"/>
    <pc:docChg chg="">
      <pc:chgData name="Hashi Ryutaro (端 龍太郎)" userId="S::hashi.ryutaro@jp.panasonic.com::3779b3d1-1567-4cea-8e1a-4547b47486ee" providerId="AD" clId="Web-{611C57C4-A798-4C9B-9404-D2402DE2AB74}" dt="2023-11-08T09:21:24.790" v="1"/>
      <pc:docMkLst>
        <pc:docMk/>
      </pc:docMkLst>
      <pc:sldChg chg="modCm">
        <pc:chgData name="Hashi Ryutaro (端 龍太郎)" userId="S::hashi.ryutaro@jp.panasonic.com::3779b3d1-1567-4cea-8e1a-4547b47486ee" providerId="AD" clId="Web-{611C57C4-A798-4C9B-9404-D2402DE2AB74}" dt="2023-11-08T09:04:37.881" v="0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Hashi Ryutaro (端 龍太郎)" userId="S::hashi.ryutaro@jp.panasonic.com::3779b3d1-1567-4cea-8e1a-4547b47486ee" providerId="AD" clId="Web-{611C57C4-A798-4C9B-9404-D2402DE2AB74}" dt="2023-11-08T09:04:37.881" v="0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add">
                <pc226:chgData name="Hashi Ryutaro (端 龍太郎)" userId="S::hashi.ryutaro@jp.panasonic.com::3779b3d1-1567-4cea-8e1a-4547b47486ee" providerId="AD" clId="Web-{611C57C4-A798-4C9B-9404-D2402DE2AB74}" dt="2023-11-08T09:04:37.881" v="0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A860673C-9DA3-44E6-86CB-018273402B36}"/>
                </pc2:cmRplyMkLst>
              </pc226:cmRplyChg>
            </pc226:cmChg>
          </p:ext>
        </pc:extLst>
      </pc:sldChg>
      <pc:sldChg chg="addCm">
        <pc:chgData name="Hashi Ryutaro (端 龍太郎)" userId="S::hashi.ryutaro@jp.panasonic.com::3779b3d1-1567-4cea-8e1a-4547b47486ee" providerId="AD" clId="Web-{611C57C4-A798-4C9B-9404-D2402DE2AB74}" dt="2023-11-08T09:21:24.790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611C57C4-A798-4C9B-9404-D2402DE2AB74}" dt="2023-11-08T09:21:24.790" v="1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18062B04-1FA0-47BC-9610-7136BD594D1F}"/>
    <pc:docChg chg="">
      <pc:chgData name="Hashi Ryutaro (端 龍太郎)" userId="S::hashi.ryutaro@jp.panasonic.com::3779b3d1-1567-4cea-8e1a-4547b47486ee" providerId="AD" clId="Web-{18062B04-1FA0-47BC-9610-7136BD594D1F}" dt="2023-11-08T10:31:25.197" v="1"/>
      <pc:docMkLst>
        <pc:docMk/>
      </pc:docMkLst>
      <pc:sldChg chg="modCm">
        <pc:chgData name="Hashi Ryutaro (端 龍太郎)" userId="S::hashi.ryutaro@jp.panasonic.com::3779b3d1-1567-4cea-8e1a-4547b47486ee" providerId="AD" clId="Web-{18062B04-1FA0-47BC-9610-7136BD594D1F}" dt="2023-11-08T10:31:25.197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shi Ryutaro (端 龍太郎)" userId="S::hashi.ryutaro@jp.panasonic.com::3779b3d1-1567-4cea-8e1a-4547b47486ee" providerId="AD" clId="Web-{18062B04-1FA0-47BC-9610-7136BD594D1F}" dt="2023-11-08T10:31:25.197" v="1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  <pc226:cmRplyChg chg="add">
                <pc226:chgData name="Hashi Ryutaro (端 龍太郎)" userId="S::hashi.ryutaro@jp.panasonic.com::3779b3d1-1567-4cea-8e1a-4547b47486ee" providerId="AD" clId="Web-{18062B04-1FA0-47BC-9610-7136BD594D1F}" dt="2023-11-08T10:31:20.275" v="0"/>
                <pc2:cmRplyMkLst xmlns:pc2="http://schemas.microsoft.com/office/powerpoint/2019/9/main/command">
                  <pc:docMk/>
                  <pc:sldMk cId="1313584814" sldId="268"/>
                  <pc2:cmMk id="{33F9F66F-32B7-47CC-B4C2-689FD321BACB}"/>
                  <pc2:cmRplyMk id="{48656041-E07E-4177-9DAA-0FBE31D8CA8F}"/>
                </pc2:cmRplyMkLst>
              </pc226:cmRplyChg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C6C57B75-5B78-4AB7-A5A8-35D889D31101}"/>
    <pc:docChg chg="">
      <pc:chgData name="Hashi Ryutaro (端 龍太郎)" userId="S::hashi.ryutaro@jp.panasonic.com::3779b3d1-1567-4cea-8e1a-4547b47486ee" providerId="AD" clId="Web-{C6C57B75-5B78-4AB7-A5A8-35D889D31101}" dt="2023-11-08T09:52:10.740" v="0"/>
      <pc:docMkLst>
        <pc:docMk/>
      </pc:docMkLst>
      <pc:sldChg chg="modCm">
        <pc:chgData name="Hashi Ryutaro (端 龍太郎)" userId="S::hashi.ryutaro@jp.panasonic.com::3779b3d1-1567-4cea-8e1a-4547b47486ee" providerId="AD" clId="Web-{C6C57B75-5B78-4AB7-A5A8-35D889D31101}" dt="2023-11-08T09:52:10.740" v="0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Hashi Ryutaro (端 龍太郎)" userId="S::hashi.ryutaro@jp.panasonic.com::3779b3d1-1567-4cea-8e1a-4547b47486ee" providerId="AD" clId="Web-{C6C57B75-5B78-4AB7-A5A8-35D889D31101}" dt="2023-11-08T09:52:10.740" v="0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add">
                <pc226:chgData name="Hashi Ryutaro (端 龍太郎)" userId="S::hashi.ryutaro@jp.panasonic.com::3779b3d1-1567-4cea-8e1a-4547b47486ee" providerId="AD" clId="Web-{C6C57B75-5B78-4AB7-A5A8-35D889D31101}" dt="2023-11-08T09:52:10.740" v="0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57351400-8CAC-43AE-8C0E-6DD93271B21B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5334F5C5-185F-4870-8A18-D24909B84F4A}"/>
    <pc:docChg chg="">
      <pc:chgData name="MINOTANI JUN (美濃谷 潤)" userId="S::minotani.jun@jp.panasonic.com::947f4a79-68d3-479c-91f0-9b4e309a29a3" providerId="AD" clId="Web-{5334F5C5-185F-4870-8A18-D24909B84F4A}" dt="2023-11-10T00:32:30.820" v="2"/>
      <pc:docMkLst>
        <pc:docMk/>
      </pc:docMkLst>
      <pc:sldChg chg="modCm">
        <pc:chgData name="MINOTANI JUN (美濃谷 潤)" userId="S::minotani.jun@jp.panasonic.com::947f4a79-68d3-479c-91f0-9b4e309a29a3" providerId="AD" clId="Web-{5334F5C5-185F-4870-8A18-D24909B84F4A}" dt="2023-11-10T00:10:49.983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334F5C5-185F-4870-8A18-D24909B84F4A}" dt="2023-11-10T00:10:49.983" v="0"/>
              <pc2:cmMkLst xmlns:pc2="http://schemas.microsoft.com/office/powerpoint/2019/9/main/command">
                <pc:docMk/>
                <pc:sldMk cId="0" sldId="258"/>
                <pc2:cmMk id="{83289E2F-C3A7-4B27-B613-D69ABADF7C90}"/>
              </pc2:cmMkLst>
              <pc226:cmRplyChg chg="add">
                <pc226:chgData name="MINOTANI JUN (美濃谷 潤)" userId="S::minotani.jun@jp.panasonic.com::947f4a79-68d3-479c-91f0-9b4e309a29a3" providerId="AD" clId="Web-{5334F5C5-185F-4870-8A18-D24909B84F4A}" dt="2023-11-10T00:10:49.983" v="0"/>
                <pc2:cmRplyMkLst xmlns:pc2="http://schemas.microsoft.com/office/powerpoint/2019/9/main/command">
                  <pc:docMk/>
                  <pc:sldMk cId="0" sldId="258"/>
                  <pc2:cmMk id="{83289E2F-C3A7-4B27-B613-D69ABADF7C90}"/>
                  <pc2:cmRplyMk id="{863DA8C5-E168-49C8-BE07-149AF31A2F68}"/>
                </pc2:cmRplyMkLst>
              </pc226:cmRplyChg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334F5C5-185F-4870-8A18-D24909B84F4A}" dt="2023-11-10T00:32:30.820" v="2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334F5C5-185F-4870-8A18-D24909B84F4A}" dt="2023-11-10T00:32:30.820" v="2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NOTANI JUN (美濃谷 潤)" userId="S::minotani.jun@jp.panasonic.com::947f4a79-68d3-479c-91f0-9b4e309a29a3" providerId="AD" clId="Web-{5334F5C5-185F-4870-8A18-D24909B84F4A}" dt="2023-11-10T00:32:30.820" v="2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07A08952-8280-4701-A6D0-809E4C2958C3}"/>
                </pc2:cmRplyMkLst>
              </pc226:cmRplyChg>
            </pc226:cmChg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334F5C5-185F-4870-8A18-D24909B84F4A}" dt="2023-11-10T00:20:06.500" v="1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  <pc226:cmRplyChg chg="add">
                <pc226:chgData name="MINOTANI JUN (美濃谷 潤)" userId="S::minotani.jun@jp.panasonic.com::947f4a79-68d3-479c-91f0-9b4e309a29a3" providerId="AD" clId="Web-{5334F5C5-185F-4870-8A18-D24909B84F4A}" dt="2023-11-10T00:20:06.500" v="1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F6D0FCF6-8333-43E4-AACB-EB758D060C41}"/>
                </pc2:cmRplyMkLst>
              </pc226:cmRplyChg>
            </pc226:cmChg>
          </p:ext>
        </pc:extLst>
      </pc:sldChg>
    </pc:docChg>
  </pc:docChgLst>
  <pc:docChgLst>
    <pc:chgData name="Motozuka Hiroyuki (本塚 裕幸)" userId="f5c1fd61-f5ae-4166-b12f-63a116ee37fd" providerId="ADAL" clId="{6F1CD6E6-2DE1-4238-B59E-659C0F0A4716}"/>
    <pc:docChg chg="">
      <pc:chgData name="Motozuka Hiroyuki (本塚 裕幸)" userId="f5c1fd61-f5ae-4166-b12f-63a116ee37fd" providerId="ADAL" clId="{6F1CD6E6-2DE1-4238-B59E-659C0F0A4716}" dt="2023-11-07T04:45:33.465" v="6"/>
      <pc:docMkLst>
        <pc:docMk/>
      </pc:docMkLst>
      <pc:sldChg chg="addCm modCm">
        <pc:chgData name="Motozuka Hiroyuki (本塚 裕幸)" userId="f5c1fd61-f5ae-4166-b12f-63a116ee37fd" providerId="ADAL" clId="{6F1CD6E6-2DE1-4238-B59E-659C0F0A4716}" dt="2023-11-07T03:17:54.640" v="3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3:17:54.640" v="3"/>
              <pc2:cmMkLst xmlns:pc2="http://schemas.microsoft.com/office/powerpoint/2019/9/main/command">
                <pc:docMk/>
                <pc:sldMk cId="0" sldId="257"/>
                <pc2:cmMk id="{88AC0E99-80C1-47E4-A0E6-8B4B61BF00C3}"/>
              </pc2:cmMkLst>
            </pc226:cmChg>
            <pc226:cmChg xmlns:pc226="http://schemas.microsoft.com/office/powerpoint/2022/06/main/command" chg="">
              <pc226:chgData name="Motozuka Hiroyuki (本塚 裕幸)" userId="f5c1fd61-f5ae-4166-b12f-63a116ee37fd" providerId="ADAL" clId="{6F1CD6E6-2DE1-4238-B59E-659C0F0A4716}" dt="2023-11-07T02:53:36.644" v="2"/>
              <pc2:cmMkLst xmlns:pc2="http://schemas.microsoft.com/office/powerpoint/2019/9/main/command">
                <pc:docMk/>
                <pc:sldMk cId="0" sldId="257"/>
                <pc2:cmMk id="{46D306E0-5B6E-441E-98A5-A873BCA7A6B4}"/>
              </pc2:cmMkLst>
              <pc226:cmRplyChg chg="add">
                <pc226:chgData name="Motozuka Hiroyuki (本塚 裕幸)" userId="f5c1fd61-f5ae-4166-b12f-63a116ee37fd" providerId="ADAL" clId="{6F1CD6E6-2DE1-4238-B59E-659C0F0A4716}" dt="2023-11-07T02:53:36.644" v="2"/>
                <pc2:cmRplyMkLst xmlns:pc2="http://schemas.microsoft.com/office/powerpoint/2019/9/main/command">
                  <pc:docMk/>
                  <pc:sldMk cId="0" sldId="257"/>
                  <pc2:cmMk id="{46D306E0-5B6E-441E-98A5-A873BCA7A6B4}"/>
                  <pc2:cmRplyMk id="{BB8FA70A-B668-4A22-9952-A7844B2F7714}"/>
                </pc2:cmRplyMkLst>
              </pc226:cmRplyChg>
            </pc226:cmChg>
          </p:ext>
        </pc:extLst>
      </pc:sldChg>
      <pc:sldChg chg="modCm">
        <pc:chgData name="Motozuka Hiroyuki (本塚 裕幸)" userId="f5c1fd61-f5ae-4166-b12f-63a116ee37fd" providerId="ADAL" clId="{6F1CD6E6-2DE1-4238-B59E-659C0F0A4716}" dt="2023-11-07T02:51:55.015" v="1" actId="2056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6F1CD6E6-2DE1-4238-B59E-659C0F0A4716}" dt="2023-11-07T02:51:55.015" v="1" actId="2056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6F1CD6E6-2DE1-4238-B59E-659C0F0A4716}" dt="2023-11-07T02:51:55.015" v="1" actId="2056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6F1CD6E6-2DE1-4238-B59E-659C0F0A4716}" dt="2023-11-07T02:51:55.015" v="1" actId="2056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addCm">
        <pc:chgData name="Motozuka Hiroyuki (本塚 裕幸)" userId="f5c1fd61-f5ae-4166-b12f-63a116ee37fd" providerId="ADAL" clId="{6F1CD6E6-2DE1-4238-B59E-659C0F0A4716}" dt="2023-11-07T04:45:33.465" v="6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3:57:27.855" v="5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4:45:33.465" v="6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3:55:51.540" v="4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  <pc:sldChg chg="addCm">
        <pc:chgData name="Motozuka Hiroyuki (本塚 裕幸)" userId="f5c1fd61-f5ae-4166-b12f-63a116ee37fd" providerId="ADAL" clId="{6F1CD6E6-2DE1-4238-B59E-659C0F0A4716}" dt="2023-11-07T02:43:43.624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2:43:43.624" v="0"/>
              <pc2:cmMkLst xmlns:pc2="http://schemas.microsoft.com/office/powerpoint/2019/9/main/command">
                <pc:docMk/>
                <pc:sldMk cId="835710463" sldId="285"/>
                <pc2:cmMk id="{5B964594-442A-40F6-9790-E1D7CF8CB97F}"/>
              </pc2:cmMkLst>
            </pc226:cmChg>
          </p:ext>
        </pc:ext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61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425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500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lvl="0" indent="-2857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ja-JP" sz="1200" b="0" kern="0" dirty="0"/>
          </a:p>
        </p:txBody>
      </p:sp>
    </p:spTree>
    <p:extLst>
      <p:ext uri="{BB962C8B-B14F-4D97-AF65-F5344CB8AC3E}">
        <p14:creationId xmlns:p14="http://schemas.microsoft.com/office/powerpoint/2010/main" val="2881359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6A824DE9-FED7-4AB7-8253-E7DBD107D396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901405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6F1C6A3-5188-AB69-A4C1-AEFC5D4D41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Nov 2023</a:t>
            </a:r>
            <a:endParaRPr lang="en-GB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CC4B5F1-D0D9-BAAF-589F-D5357DFA2D4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 dirty="0"/>
              <a:t>Jun Minotani, Panasonic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15C582D-98B9-048A-3730-E18787B6C2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ACC8C5-724C-0E08-8255-2483A59A3FC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Nov 2023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CAF9B5-CC05-EB7F-3434-93A3E3B0576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 dirty="0"/>
              <a:t>Jun Minotani, Panasonic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F7256E-AC71-5B2C-C919-2D504BE5BF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/>
              <a:t>Nov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 dirty="0"/>
              <a:t>Jun Minotani, Panasonic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802.11-23/2012r0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Location Dependent Performance of C-SR</a:t>
            </a:r>
            <a:endParaRPr lang="ja-JP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Nov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Jun Minotani, Panasonic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58453"/>
              </p:ext>
            </p:extLst>
          </p:nvPr>
        </p:nvGraphicFramePr>
        <p:xfrm>
          <a:off x="993775" y="2413000"/>
          <a:ext cx="10796588" cy="261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29972" imgH="2528286" progId="Word.Document.8">
                  <p:embed/>
                </p:oleObj>
              </mc:Choice>
              <mc:Fallback>
                <p:oleObj name="Document" r:id="rId3" imgW="10429972" imgH="252828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3000"/>
                        <a:ext cx="10796588" cy="2616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/>
              <a:t>Coordinated Spatial Reuse (C-SR) is one of the Multi-AP coordination schemes for TGbn[1][2]</a:t>
            </a:r>
          </a:p>
          <a:p>
            <a:pPr marL="800100" lvl="1" indent="-342900">
              <a:buFont typeface="Times New Roman" panose="02020603050405020304" pitchFamily="18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/>
              <a:t>C-SR allows multiple stations to transmit simultaneously by suppressing inter-BSS interference through Tx power control</a:t>
            </a:r>
            <a:endParaRPr lang="en-US" altLang="ja-JP" dirty="0">
              <a:cs typeface="Times New Roman"/>
            </a:endParaRPr>
          </a:p>
          <a:p>
            <a:pPr marL="800100" lvl="1" indent="-342900">
              <a:buFont typeface="Times New Roman" panose="02020603050405020304" pitchFamily="18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/>
              <a:t>C-SR can improve system throughput with lower complexity</a:t>
            </a:r>
            <a:endParaRPr lang="en-US" altLang="ja-JP" dirty="0">
              <a:cs typeface="Times New Roman"/>
            </a:endParaRP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/>
              <a:t>In this contribution, we show C-SR simulation results when changing the </a:t>
            </a:r>
            <a:r>
              <a:rPr lang="en-US" altLang="ja-JP" dirty="0">
                <a:ea typeface="MS Gothic"/>
                <a:cs typeface="+mn-lt"/>
              </a:rPr>
              <a:t>positional </a:t>
            </a:r>
            <a:r>
              <a:rPr lang="en-US" altLang="ja-JP" dirty="0"/>
              <a:t>relationship between APs and STAs</a:t>
            </a:r>
            <a:endParaRPr lang="en-US" altLang="ja-JP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Jun Minotani,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Nov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EAC790-CC82-2B62-2B95-133435CD6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 for the C-SR Simulation</a:t>
            </a:r>
            <a:endParaRPr lang="ja-JP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11662F-210A-DBF8-3BBA-22EAD16F2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2843284"/>
            <a:ext cx="7369875" cy="3632129"/>
          </a:xfrm>
        </p:spPr>
        <p:txBody>
          <a:bodyPr/>
          <a:lstStyle/>
          <a:p>
            <a:pPr lvl="1">
              <a:buFont typeface="Times New Roman" panose="02020603050405020304" pitchFamily="18" charset="0"/>
              <a:buChar char="–"/>
            </a:pPr>
            <a:r>
              <a:rPr lang="en-US" altLang="ja-JP" sz="1800" dirty="0"/>
              <a:t>Assume that Sharing AP can control both APs' transmission in TXOP</a:t>
            </a:r>
            <a:endParaRPr lang="en-US" altLang="ja-JP" sz="1800" dirty="0">
              <a:cs typeface="Times New Roman"/>
            </a:endParaRP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altLang="ja-JP" sz="1800" dirty="0"/>
              <a:t>Sharing AP determines whether only a single AP transmits or both APs transmit simultaneously with C-SR depending on which method achieves higher system throughput</a:t>
            </a:r>
            <a:endParaRPr lang="en-US" altLang="ja-JP" sz="1800" dirty="0">
              <a:cs typeface="Times New Roman"/>
            </a:endParaRPr>
          </a:p>
          <a:p>
            <a:pPr marL="742950" indent="-285750">
              <a:spcBef>
                <a:spcPts val="500"/>
              </a:spcBef>
              <a:buFont typeface="Times New Roman" panose="02020603050405020304" pitchFamily="18" charset="0"/>
              <a:buChar char="–"/>
            </a:pPr>
            <a:r>
              <a:rPr lang="en-US" altLang="ja-JP" sz="1800" b="0" dirty="0"/>
              <a:t>In</a:t>
            </a:r>
            <a:r>
              <a:rPr lang="en-US" altLang="ja-JP" sz="1800" b="0" dirty="0">
                <a:ea typeface="MS Gothic"/>
                <a:cs typeface="+mn-lt"/>
              </a:rPr>
              <a:t> C-SR, Sharing AP determines the combination of Tx power for each AP that maximizes system throughput </a:t>
            </a:r>
            <a:endParaRPr lang="en-US" altLang="ja-JP" sz="1800" b="0" dirty="0">
              <a:cs typeface="+mn-lt"/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altLang="ja-JP" sz="1600" dirty="0">
                <a:cs typeface="Times New Roman"/>
              </a:rPr>
              <a:t>The system throughput is calculated by selecting MCSs that satisfy PER≦10% for the combination of Tx power</a:t>
            </a: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altLang="ja-JP" sz="1800" dirty="0">
                <a:cs typeface="Times New Roman"/>
              </a:rPr>
              <a:t>In</a:t>
            </a:r>
            <a:r>
              <a:rPr lang="en-US" altLang="ja-JP" sz="1800" dirty="0"/>
              <a:t> single AP transmission, only Sharing AP transmits to the associated STA with maximum Tx power</a:t>
            </a:r>
            <a:endParaRPr lang="en-US" altLang="ja-JP" sz="1800" dirty="0">
              <a:cs typeface="Times New Roman"/>
            </a:endParaRP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52953C-15F5-9F11-F58C-3FEAFD62708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Nov 2023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341915-C70A-41B5-E314-11B12608529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 dirty="0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62C64F-6FA0-1765-72A6-354883FD2B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 dirty="0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7E09AB18-7ECC-A807-59F0-C8B2CBAB865C}"/>
              </a:ext>
            </a:extLst>
          </p:cNvPr>
          <p:cNvGrpSpPr/>
          <p:nvPr/>
        </p:nvGrpSpPr>
        <p:grpSpPr>
          <a:xfrm>
            <a:off x="8112224" y="3714035"/>
            <a:ext cx="3989442" cy="1803197"/>
            <a:chOff x="8112224" y="3211615"/>
            <a:chExt cx="3989442" cy="1803197"/>
          </a:xfrm>
        </p:grpSpPr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85FEBB43-85AE-D137-632B-D15A403FA0C4}"/>
                </a:ext>
              </a:extLst>
            </p:cNvPr>
            <p:cNvCxnSpPr>
              <a:cxnSpLocks/>
              <a:stCxn id="18" idx="0"/>
              <a:endCxn id="9" idx="4"/>
            </p:cNvCxnSpPr>
            <p:nvPr/>
          </p:nvCxnSpPr>
          <p:spPr>
            <a:xfrm flipV="1">
              <a:off x="8969266" y="3571615"/>
              <a:ext cx="328716" cy="1083197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FEAA98A1-AB1C-2513-9572-EB9726764A6B}"/>
                </a:ext>
              </a:extLst>
            </p:cNvPr>
            <p:cNvSpPr/>
            <p:nvPr/>
          </p:nvSpPr>
          <p:spPr>
            <a:xfrm>
              <a:off x="8829982" y="3211615"/>
              <a:ext cx="936000" cy="360000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Sharing AP</a:t>
              </a:r>
              <a:endParaRPr kumimoji="1" lang="ja-JP" altLang="en-US"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DA504BAD-1EEB-4EEB-BC48-F9C0734D34A9}"/>
                </a:ext>
              </a:extLst>
            </p:cNvPr>
            <p:cNvSpPr/>
            <p:nvPr/>
          </p:nvSpPr>
          <p:spPr>
            <a:xfrm>
              <a:off x="10378110" y="3211615"/>
              <a:ext cx="936000" cy="360000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Shared AP</a:t>
              </a:r>
              <a:endParaRPr kumimoji="1" lang="ja-JP" altLang="en-US"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817D2B0A-730A-6135-47B7-EC0ED6EEA653}"/>
                </a:ext>
              </a:extLst>
            </p:cNvPr>
            <p:cNvCxnSpPr>
              <a:cxnSpLocks/>
              <a:stCxn id="9" idx="5"/>
              <a:endCxn id="19" idx="1"/>
            </p:cNvCxnSpPr>
            <p:nvPr/>
          </p:nvCxnSpPr>
          <p:spPr>
            <a:xfrm>
              <a:off x="9628908" y="3518894"/>
              <a:ext cx="1169776" cy="1188639"/>
            </a:xfrm>
            <a:prstGeom prst="line">
              <a:avLst/>
            </a:prstGeom>
            <a:ln w="19050">
              <a:solidFill>
                <a:srgbClr val="FF0000"/>
              </a:solidFill>
              <a:prstDash val="lgDashDot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E3FBC111-EF79-E6AC-064E-F59ED7A05631}"/>
                </a:ext>
              </a:extLst>
            </p:cNvPr>
            <p:cNvCxnSpPr>
              <a:cxnSpLocks/>
              <a:stCxn id="10" idx="3"/>
              <a:endCxn id="18" idx="7"/>
            </p:cNvCxnSpPr>
            <p:nvPr/>
          </p:nvCxnSpPr>
          <p:spPr>
            <a:xfrm flipH="1">
              <a:off x="9300192" y="3518894"/>
              <a:ext cx="1214992" cy="1188639"/>
            </a:xfrm>
            <a:prstGeom prst="line">
              <a:avLst/>
            </a:prstGeom>
            <a:ln w="19050">
              <a:solidFill>
                <a:srgbClr val="0070C0"/>
              </a:solidFill>
              <a:prstDash val="lgDashDot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8AC55FE2-41B9-DCE7-D8D6-9A6E40B63714}"/>
                </a:ext>
              </a:extLst>
            </p:cNvPr>
            <p:cNvCxnSpPr>
              <a:cxnSpLocks/>
              <a:stCxn id="19" idx="0"/>
              <a:endCxn id="10" idx="4"/>
            </p:cNvCxnSpPr>
            <p:nvPr/>
          </p:nvCxnSpPr>
          <p:spPr>
            <a:xfrm flipH="1" flipV="1">
              <a:off x="10846110" y="3571615"/>
              <a:ext cx="283500" cy="1083197"/>
            </a:xfrm>
            <a:prstGeom prst="line">
              <a:avLst/>
            </a:prstGeom>
            <a:ln w="19050">
              <a:solidFill>
                <a:srgbClr val="0070C0"/>
              </a:solidFill>
              <a:prstDash val="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C4D1E38C-7D88-8460-6038-D16B0CBDCE17}"/>
                </a:ext>
              </a:extLst>
            </p:cNvPr>
            <p:cNvSpPr txBox="1"/>
            <p:nvPr/>
          </p:nvSpPr>
          <p:spPr>
            <a:xfrm>
              <a:off x="8112224" y="3904250"/>
              <a:ext cx="104868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Pathloss</a:t>
              </a:r>
            </a:p>
            <a:p>
              <a:pPr algn="ctr"/>
              <a:r>
                <a:rPr kumimoji="1" lang="en-US" altLang="ja-JP" sz="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(Sharing AP-STA1)</a:t>
              </a:r>
              <a:endParaRPr kumimoji="1" lang="ja-JP" altLang="en-US" sz="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02A2C167-51EF-8896-5D87-33BB1A6D229F}"/>
                </a:ext>
              </a:extLst>
            </p:cNvPr>
            <p:cNvSpPr txBox="1"/>
            <p:nvPr/>
          </p:nvSpPr>
          <p:spPr>
            <a:xfrm>
              <a:off x="11088248" y="3909693"/>
              <a:ext cx="10134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Pathloss</a:t>
              </a:r>
            </a:p>
            <a:p>
              <a:pPr algn="ctr"/>
              <a:r>
                <a:rPr kumimoji="1" lang="en-US" altLang="ja-JP" sz="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(Shared AP-STA2)</a:t>
              </a:r>
              <a:endParaRPr kumimoji="1" lang="ja-JP" altLang="en-US" sz="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442B7347-1524-6105-5A1A-7FB4513856D9}"/>
                </a:ext>
              </a:extLst>
            </p:cNvPr>
            <p:cNvSpPr txBox="1"/>
            <p:nvPr/>
          </p:nvSpPr>
          <p:spPr>
            <a:xfrm rot="18933464">
              <a:off x="9039606" y="4048423"/>
              <a:ext cx="10134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Pathloss</a:t>
              </a:r>
            </a:p>
            <a:p>
              <a:pPr algn="ctr"/>
              <a:r>
                <a:rPr kumimoji="1" lang="en-US" altLang="ja-JP" sz="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(Shared AP-STA1)</a:t>
              </a:r>
              <a:endParaRPr kumimoji="1" lang="ja-JP" altLang="en-US" sz="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05BD32A2-F2DF-9ED5-92C5-DF9386D82F91}"/>
                </a:ext>
              </a:extLst>
            </p:cNvPr>
            <p:cNvSpPr txBox="1"/>
            <p:nvPr/>
          </p:nvSpPr>
          <p:spPr>
            <a:xfrm rot="2767015">
              <a:off x="10042086" y="4068037"/>
              <a:ext cx="104868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Pathloss</a:t>
              </a:r>
            </a:p>
            <a:p>
              <a:pPr algn="ctr"/>
              <a:r>
                <a:rPr kumimoji="1" lang="en-US" altLang="ja-JP" sz="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(Sharing AP-STA2)</a:t>
              </a:r>
              <a:endParaRPr kumimoji="1" lang="ja-JP" altLang="en-US" sz="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楕円 17">
              <a:extLst>
                <a:ext uri="{FF2B5EF4-FFF2-40B4-BE49-F238E27FC236}">
                  <a16:creationId xmlns:a16="http://schemas.microsoft.com/office/drawing/2014/main" id="{D7D8F25B-382F-4352-2B9A-4435BB3EF6DC}"/>
                </a:ext>
              </a:extLst>
            </p:cNvPr>
            <p:cNvSpPr/>
            <p:nvPr/>
          </p:nvSpPr>
          <p:spPr>
            <a:xfrm>
              <a:off x="8501266" y="4654812"/>
              <a:ext cx="936000" cy="360000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STA1</a:t>
              </a:r>
              <a:endParaRPr kumimoji="1" lang="ja-JP" altLang="en-US"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楕円 18">
              <a:extLst>
                <a:ext uri="{FF2B5EF4-FFF2-40B4-BE49-F238E27FC236}">
                  <a16:creationId xmlns:a16="http://schemas.microsoft.com/office/drawing/2014/main" id="{898DE73D-E7BE-FC2F-2C56-AFEA6BF95DF6}"/>
                </a:ext>
              </a:extLst>
            </p:cNvPr>
            <p:cNvSpPr/>
            <p:nvPr/>
          </p:nvSpPr>
          <p:spPr>
            <a:xfrm>
              <a:off x="10661610" y="4654812"/>
              <a:ext cx="936000" cy="360000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STA2</a:t>
              </a:r>
              <a:endParaRPr kumimoji="1" lang="ja-JP" altLang="en-US"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95B58D36-CA40-E96C-39E8-E13471FC7CA0}"/>
              </a:ext>
            </a:extLst>
          </p:cNvPr>
          <p:cNvSpPr txBox="1">
            <a:spLocks/>
          </p:cNvSpPr>
          <p:nvPr/>
        </p:nvSpPr>
        <p:spPr bwMode="auto">
          <a:xfrm>
            <a:off x="914401" y="1751015"/>
            <a:ext cx="10478360" cy="11636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 dirty="0">
                <a:solidFill>
                  <a:schemeClr val="tx1"/>
                </a:solidFill>
              </a:rPr>
              <a:t>In this contribution, C-SR allows two APs to transmit DL packets at the same time</a:t>
            </a:r>
            <a:endParaRPr lang="en-US" altLang="ja-JP" sz="2000" strike="sngStrike" kern="0" dirty="0">
              <a:solidFill>
                <a:schemeClr val="tx1"/>
              </a:solidFill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 dirty="0">
                <a:solidFill>
                  <a:schemeClr val="tx1"/>
                </a:solidFill>
              </a:rPr>
              <a:t>The AP which obtains TXOP, called Sharing AP, collects pathloss information between all AP-STA</a:t>
            </a:r>
            <a:endParaRPr lang="en-US" altLang="ja-JP" sz="2000" kern="0" dirty="0">
              <a:solidFill>
                <a:schemeClr val="tx1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63767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Simulation Setup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954534" cy="4702322"/>
          </a:xfrm>
          <a:ln/>
        </p:spPr>
        <p:txBody>
          <a:bodyPr/>
          <a:lstStyle/>
          <a:p>
            <a:pPr indent="-285750">
              <a:buFont typeface="Times New Roman" panose="02020603050405020304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dirty="0"/>
              <a:t>Compare the following methods</a:t>
            </a:r>
          </a:p>
          <a:p>
            <a:pPr marL="741045" lvl="1" indent="-283845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600" dirty="0"/>
              <a:t>11ax OBSS_PD based SR</a:t>
            </a:r>
            <a:endParaRPr lang="en-US" altLang="ja-JP" sz="1600" dirty="0">
              <a:cs typeface="Times New Roman"/>
            </a:endParaRPr>
          </a:p>
          <a:p>
            <a:pPr lvl="2" indent="-285750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400" dirty="0"/>
              <a:t>Sharing AP </a:t>
            </a:r>
            <a:r>
              <a:rPr lang="en-US" altLang="ja-JP" sz="1400" dirty="0">
                <a:solidFill>
                  <a:schemeClr val="tx1"/>
                </a:solidFill>
              </a:rPr>
              <a:t>transmits data with max Tx power</a:t>
            </a:r>
            <a:endParaRPr lang="en-US" altLang="ja-JP" sz="1400" dirty="0">
              <a:solidFill>
                <a:schemeClr val="tx1"/>
              </a:solidFill>
              <a:cs typeface="Times New Roman"/>
            </a:endParaRPr>
          </a:p>
          <a:p>
            <a:pPr lvl="2" indent="-285750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400" dirty="0">
                <a:solidFill>
                  <a:schemeClr val="tx1"/>
                </a:solidFill>
              </a:rPr>
              <a:t>Shared AP transmits </a:t>
            </a:r>
            <a:r>
              <a:rPr lang="en-US" altLang="ja-JP" sz="1400" dirty="0"/>
              <a:t>data with Tx power that meets OBSS_PDmax = -62dBm/20MHz</a:t>
            </a:r>
            <a:endParaRPr lang="en-US" altLang="ja-JP" sz="1400" dirty="0">
              <a:cs typeface="Times New Roman"/>
            </a:endParaRPr>
          </a:p>
          <a:p>
            <a:pPr lvl="3" indent="-285750">
              <a:buFont typeface="Times New Roman" panose="02020603050405020304" pitchFamily="18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200" dirty="0"/>
              <a:t>For Shared AP, MCS is determined to satisfy PER≦10%</a:t>
            </a:r>
            <a:endParaRPr lang="en-US" altLang="ja-JP" sz="1200" dirty="0">
              <a:cs typeface="Times New Roman"/>
            </a:endParaRPr>
          </a:p>
          <a:p>
            <a:pPr lvl="2" indent="-285750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sz="1400" dirty="0"/>
          </a:p>
          <a:p>
            <a:pPr marL="741045" lvl="1" indent="-283845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600" dirty="0"/>
              <a:t>C-SR</a:t>
            </a:r>
            <a:endParaRPr lang="en-US" altLang="ja-JP" sz="1600" dirty="0">
              <a:cs typeface="Times New Roman"/>
            </a:endParaRPr>
          </a:p>
          <a:p>
            <a:pPr marL="1141095" lvl="2" indent="-283845">
              <a:buFont typeface="Wingdings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400" dirty="0"/>
              <a:t>Sharing AP determines the combination of Tx power and MCS for each AP</a:t>
            </a:r>
            <a:endParaRPr lang="en-US" altLang="ja-JP" sz="1400" dirty="0">
              <a:cs typeface="Times New Roman"/>
            </a:endParaRPr>
          </a:p>
          <a:p>
            <a:pPr marL="1141095" lvl="2" indent="-283845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400" dirty="0"/>
              <a:t>If a single AP transmission maximizes system throughput, only Sharing AP transmits with maximum Tx power</a:t>
            </a:r>
            <a:endParaRPr lang="en-US" altLang="ja-JP" sz="1400" dirty="0">
              <a:cs typeface="Times New Roman"/>
            </a:endParaRPr>
          </a:p>
          <a:p>
            <a:pPr marL="1141095" lvl="2" indent="-283845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400" dirty="0"/>
              <a:t>MCS is determined based on SINR to satisfy PER≦10%</a:t>
            </a:r>
            <a:endParaRPr lang="en-US" altLang="ja-JP" sz="1400" dirty="0">
              <a:cs typeface="Times New Roman"/>
            </a:endParaRPr>
          </a:p>
          <a:p>
            <a:pPr marL="1141095" lvl="2" indent="-283845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sz="1400" dirty="0">
              <a:cs typeface="Times New Roman"/>
            </a:endParaRP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dirty="0"/>
              <a:t>Definition of Throughput</a:t>
            </a:r>
            <a:endParaRPr lang="en-US" altLang="ja-JP" sz="1800" dirty="0">
              <a:cs typeface="Times New Roman"/>
            </a:endParaRPr>
          </a:p>
          <a:p>
            <a:pPr marL="741045" lvl="1" indent="-283845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600" dirty="0"/>
              <a:t>Throughput is calculated as follows</a:t>
            </a:r>
            <a:endParaRPr lang="en-US" altLang="ja-JP" sz="1400" dirty="0">
              <a:cs typeface="Times New Roman"/>
            </a:endParaRPr>
          </a:p>
          <a:p>
            <a:pPr lvl="2" indent="-285750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400" dirty="0"/>
              <a:t>MACTxByte: Successfully transmitted </a:t>
            </a:r>
            <a:r>
              <a:rPr lang="en-US" sz="1400" dirty="0"/>
              <a:t>MSDU data byte size</a:t>
            </a:r>
            <a:endParaRPr lang="en-US" altLang="ja-JP" sz="1400" dirty="0">
              <a:cs typeface="Times New Roman"/>
            </a:endParaRPr>
          </a:p>
          <a:p>
            <a:pPr lvl="2" indent="-285750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400" dirty="0"/>
              <a:t>TxTime: </a:t>
            </a:r>
            <a:r>
              <a:rPr lang="en-US" sz="1400" dirty="0">
                <a:ea typeface="+mn-lt"/>
                <a:cs typeface="+mn-lt"/>
              </a:rPr>
              <a:t>PHY transmission time for data</a:t>
            </a:r>
          </a:p>
          <a:p>
            <a:pPr marL="741045" lvl="1" indent="-283845">
              <a:buFont typeface="Times New Roman,Serif" panose="05000000000000000000" pitchFamily="2" charset="2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>
                <a:cs typeface="Times New Roman"/>
              </a:rPr>
              <a:t>System throughput is the sum of throughput of each BSS</a:t>
            </a:r>
          </a:p>
          <a:p>
            <a:pPr marL="741045" lvl="1" indent="-283845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sz="1400" dirty="0">
              <a:cs typeface="Times New Roman"/>
            </a:endParaRPr>
          </a:p>
          <a:p>
            <a:pPr marL="741045" lvl="1" indent="-283845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sz="1600" dirty="0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Jun Minotani,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Nov 2023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34" name="テキスト ボックス 5133">
                <a:extLst>
                  <a:ext uri="{FF2B5EF4-FFF2-40B4-BE49-F238E27FC236}">
                    <a16:creationId xmlns:a16="http://schemas.microsoft.com/office/drawing/2014/main" id="{2F15D51B-AB29-9B6C-8A95-CDA4E70743E2}"/>
                  </a:ext>
                </a:extLst>
              </p:cNvPr>
              <p:cNvSpPr txBox="1"/>
              <p:nvPr/>
            </p:nvSpPr>
            <p:spPr>
              <a:xfrm>
                <a:off x="7170298" y="5484525"/>
                <a:ext cx="4192943" cy="5778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𝑇h𝑟𝑜𝑢𝑔h𝑝𝑢𝑡</m:t>
                      </m:r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r>
                        <m:rPr>
                          <m:sty m:val="p"/>
                        </m:rPr>
                        <a:rPr kumimoji="1" lang="en-US" altLang="ja-JP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bps</m:t>
                      </m:r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]=</m:t>
                      </m:r>
                      <m:f>
                        <m:fPr>
                          <m:ctrlPr>
                            <a:rPr kumimoji="1" lang="en-US" altLang="ja-JP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𝑀𝐴𝐶𝑇𝑥𝐵𝑦𝑡𝑒</m:t>
                          </m:r>
                          <m:r>
                            <a:rPr lang="ja-JP" alt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8[</m:t>
                          </m:r>
                          <m:r>
                            <m:rPr>
                              <m:sty m:val="p"/>
                            </m:rPr>
                            <a:rPr lang="en-US" altLang="ja-JP" sz="1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bit</m:t>
                          </m:r>
                          <m:r>
                            <a:rPr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𝑇𝑥𝑇𝑖𝑚𝑒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m:rPr>
                              <m:sty m:val="p"/>
                            </m:rPr>
                            <a:rPr kumimoji="1" lang="en-US" altLang="ja-JP" sz="1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sec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kumimoji="1" lang="ja-JP" altLang="en-US" sz="1800">
                  <a:solidFill>
                    <a:schemeClr val="tx1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5134" name="テキスト ボックス 5133">
                <a:extLst>
                  <a:ext uri="{FF2B5EF4-FFF2-40B4-BE49-F238E27FC236}">
                    <a16:creationId xmlns:a16="http://schemas.microsoft.com/office/drawing/2014/main" id="{2F15D51B-AB29-9B6C-8A95-CDA4E70743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0298" y="5484525"/>
                <a:ext cx="4192943" cy="5778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35848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Simulation Setup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954534" cy="4702322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Simulation Environment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600" dirty="0"/>
              <a:t>Layout</a:t>
            </a:r>
          </a:p>
          <a:p>
            <a:pPr lvl="2" indent="-285750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400" dirty="0"/>
              <a:t>One AP and one STA are placed in each 10[m] x 10[m] room</a:t>
            </a:r>
            <a:endParaRPr lang="en-US" sz="1400" dirty="0"/>
          </a:p>
          <a:p>
            <a:pPr lvl="2" indent="-285750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/>
              <a:t>The distance between APs is 12[m]</a:t>
            </a:r>
          </a:p>
          <a:p>
            <a:pPr lvl="2" indent="-285750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/>
              <a:t>STAs are deployed a granularity of 1[m]</a:t>
            </a:r>
            <a:endParaRPr lang="en-US" altLang="ja-JP" sz="140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600" dirty="0"/>
              <a:t>Parameter</a:t>
            </a:r>
            <a:endParaRPr lang="en-US" altLang="ja-JP" sz="140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Jun Minotani,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Nov 2023</a:t>
            </a:r>
            <a:endParaRPr lang="en-GB" dirty="0"/>
          </a:p>
        </p:txBody>
      </p:sp>
      <p:graphicFrame>
        <p:nvGraphicFramePr>
          <p:cNvPr id="5280" name="表 5279">
            <a:extLst>
              <a:ext uri="{FF2B5EF4-FFF2-40B4-BE49-F238E27FC236}">
                <a16:creationId xmlns:a16="http://schemas.microsoft.com/office/drawing/2014/main" id="{C380FE7C-9136-3E7E-7EB7-87D78FB9F5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362460"/>
              </p:ext>
            </p:extLst>
          </p:nvPr>
        </p:nvGraphicFramePr>
        <p:xfrm>
          <a:off x="1775520" y="3645024"/>
          <a:ext cx="5040000" cy="25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828763731"/>
                    </a:ext>
                  </a:extLst>
                </a:gridCol>
                <a:gridCol w="2520000">
                  <a:extLst>
                    <a:ext uri="{9D8B030D-6E8A-4147-A177-3AD203B41FA5}">
                      <a16:colId xmlns:a16="http://schemas.microsoft.com/office/drawing/2014/main" val="4247874334"/>
                    </a:ext>
                  </a:extLst>
                </a:gridCol>
              </a:tblGrid>
              <a:tr h="169220">
                <a:tc>
                  <a:txBody>
                    <a:bodyPr/>
                    <a:lstStyle/>
                    <a:p>
                      <a:r>
                        <a:rPr kumimoji="1" lang="en-US" altLang="ja-JP" sz="1400" b="0" baseline="0" dirty="0">
                          <a:solidFill>
                            <a:schemeClr val="tx1"/>
                          </a:solidFill>
                        </a:rPr>
                        <a:t>Frequency, Bandwidth</a:t>
                      </a:r>
                      <a:endParaRPr kumimoji="1" lang="ja-JP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5[GHz], 80[MHz]</a:t>
                      </a:r>
                      <a:endParaRPr kumimoji="1" lang="ja-JP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201725"/>
                  </a:ext>
                </a:extLst>
              </a:tr>
              <a:tr h="127052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Tx Power</a:t>
                      </a:r>
                      <a:endParaRPr kumimoji="1" lang="ja-JP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0 ~ 21[dBm]</a:t>
                      </a:r>
                      <a:endParaRPr kumimoji="1" lang="ja-JP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59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Tx/Rx Antenna</a:t>
                      </a:r>
                      <a:endParaRPr kumimoji="1" lang="ja-JP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(AP, STA) = (4, 1)</a:t>
                      </a:r>
                      <a:endParaRPr kumimoji="1" lang="ja-JP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439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Stream</a:t>
                      </a:r>
                      <a:endParaRPr kumimoji="1" lang="ja-JP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1 per STA</a:t>
                      </a:r>
                      <a:endParaRPr kumimoji="1" lang="ja-JP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682177"/>
                  </a:ext>
                </a:extLst>
              </a:tr>
              <a:tr h="129324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Beamforming</a:t>
                      </a:r>
                      <a:endParaRPr kumimoji="1" lang="ja-JP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kumimoji="1" lang="ja-JP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508637"/>
                  </a:ext>
                </a:extLst>
              </a:tr>
              <a:tr h="118080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MCS index</a:t>
                      </a:r>
                      <a:endParaRPr kumimoji="1" lang="ja-JP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0 ~ 11</a:t>
                      </a:r>
                      <a:endParaRPr kumimoji="1" lang="ja-JP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249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Fading Model</a:t>
                      </a:r>
                      <a:endParaRPr kumimoji="1" lang="ja-JP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Model-D</a:t>
                      </a:r>
                      <a:endParaRPr kumimoji="1" lang="ja-JP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100072"/>
                  </a:ext>
                </a:extLst>
              </a:tr>
              <a:tr h="120352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Noise Figure</a:t>
                      </a:r>
                      <a:endParaRPr kumimoji="1" lang="ja-JP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7 [dB]</a:t>
                      </a:r>
                      <a:endParaRPr kumimoji="1" lang="ja-JP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852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Path loss</a:t>
                      </a:r>
                      <a:r>
                        <a:rPr kumimoji="1" lang="en-US" altLang="ja-JP" sz="1400" b="0" baseline="0" dirty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kumimoji="1" lang="ja-JP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Eq.(1)</a:t>
                      </a:r>
                      <a:endParaRPr kumimoji="1" lang="ja-JP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73943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282" name="テキスト ボックス 5281">
                <a:extLst>
                  <a:ext uri="{FF2B5EF4-FFF2-40B4-BE49-F238E27FC236}">
                    <a16:creationId xmlns:a16="http://schemas.microsoft.com/office/drawing/2014/main" id="{4855039C-6C5D-2587-434E-28C3E8AEF22C}"/>
                  </a:ext>
                </a:extLst>
              </p:cNvPr>
              <p:cNvSpPr txBox="1"/>
              <p:nvPr/>
            </p:nvSpPr>
            <p:spPr>
              <a:xfrm>
                <a:off x="7464152" y="4936932"/>
                <a:ext cx="4817860" cy="11972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altLang="ja-JP" sz="1400" b="0" dirty="0">
                    <a:solidFill>
                      <a:schemeClr val="tx1"/>
                    </a:solidFill>
                  </a:rPr>
                  <a:t>Eq(1): Pathloss = </a:t>
                </a:r>
                <a14:m>
                  <m:oMath xmlns:m="http://schemas.openxmlformats.org/officeDocument/2006/math">
                    <m:r>
                      <a:rPr lang="en-US" altLang="ja-JP" sz="1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40.05+20</m:t>
                    </m:r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unc>
                      <m:funcPr>
                        <m:ctrlP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ja-JP" sz="14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ja-JP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ja-JP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/2.4</m:t>
                            </m:r>
                          </m:e>
                        </m:d>
                      </m:e>
                    </m:func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+20</m:t>
                    </m:r>
                    <m:r>
                      <a:rPr lang="en-US" altLang="ja-JP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unc>
                      <m:funcPr>
                        <m:ctrlP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ja-JP" sz="14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ja-JP" sz="14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min</m:t>
                            </m:r>
                            <m:d>
                              <m:dPr>
                                <m:ctrlPr>
                                  <a:rPr lang="en-US" altLang="ja-JP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altLang="ja-JP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 5</m:t>
                                </m:r>
                              </m:e>
                            </m:d>
                          </m:e>
                        </m:d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&gt;5</m:t>
                            </m:r>
                          </m:e>
                        </m:d>
                      </m:e>
                    </m:func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×35×</m:t>
                    </m:r>
                    <m:func>
                      <m:funcPr>
                        <m:ctrlP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ja-JP" sz="14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/5</m:t>
                            </m:r>
                          </m:e>
                        </m:d>
                      </m:e>
                    </m:func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+10×</m:t>
                    </m:r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</m:oMath>
                </a14:m>
                <a:endParaRPr lang="en-US" altLang="ja-JP" sz="1400" dirty="0">
                  <a:solidFill>
                    <a:schemeClr val="tx1"/>
                  </a:solidFill>
                </a:endParaRPr>
              </a:p>
              <a:p>
                <a:pPr lvl="1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ja-JP" altLang="en-US" sz="1400">
                    <a:solidFill>
                      <a:schemeClr val="tx1"/>
                    </a:solidFill>
                  </a:rPr>
                  <a:t>𝑑 </a:t>
                </a:r>
                <a:r>
                  <a:rPr lang="en-US" altLang="ja-JP" sz="1400" dirty="0">
                    <a:solidFill>
                      <a:schemeClr val="tx1"/>
                    </a:solidFill>
                  </a:rPr>
                  <a:t>= max(2D</a:t>
                </a:r>
                <a:r>
                  <a:rPr lang="ja-JP" altLang="en-US" sz="1400">
                    <a:solidFill>
                      <a:schemeClr val="tx1"/>
                    </a:solidFill>
                  </a:rPr>
                  <a:t> </a:t>
                </a:r>
                <a:r>
                  <a:rPr lang="en-US" altLang="ja-JP" sz="1400" dirty="0">
                    <a:solidFill>
                      <a:schemeClr val="tx1"/>
                    </a:solidFill>
                  </a:rPr>
                  <a:t>distance[m], 1)</a:t>
                </a:r>
              </a:p>
              <a:p>
                <a:pPr lvl="1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altLang="ja-JP" sz="1400" dirty="0">
                    <a:solidFill>
                      <a:schemeClr val="tx1"/>
                    </a:solidFill>
                  </a:rPr>
                  <a:t> = 5[GHz]</a:t>
                </a:r>
              </a:p>
              <a:p>
                <a:pPr lvl="1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ja-JP" altLang="en-US" sz="1400">
                    <a:solidFill>
                      <a:schemeClr val="tx1"/>
                    </a:solidFill>
                  </a:rPr>
                  <a:t>𝑊 </a:t>
                </a:r>
                <a:r>
                  <a:rPr lang="en-US" altLang="ja-JP" sz="1400" dirty="0">
                    <a:solidFill>
                      <a:schemeClr val="tx1"/>
                    </a:solidFill>
                  </a:rPr>
                  <a:t>= number of walls traversed</a:t>
                </a:r>
                <a:endParaRPr lang="ja-JP" altLang="en-US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282" name="テキスト ボックス 5281">
                <a:extLst>
                  <a:ext uri="{FF2B5EF4-FFF2-40B4-BE49-F238E27FC236}">
                    <a16:creationId xmlns:a16="http://schemas.microsoft.com/office/drawing/2014/main" id="{4855039C-6C5D-2587-434E-28C3E8AEF2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4152" y="4936932"/>
                <a:ext cx="4817860" cy="1197251"/>
              </a:xfrm>
              <a:prstGeom prst="rect">
                <a:avLst/>
              </a:prstGeom>
              <a:blipFill>
                <a:blip r:embed="rId4"/>
                <a:stretch>
                  <a:fillRect l="-379" t="-1020" b="-45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0536C19-8044-6FB5-AC69-496B69692B16}"/>
              </a:ext>
            </a:extLst>
          </p:cNvPr>
          <p:cNvGrpSpPr/>
          <p:nvPr/>
        </p:nvGrpSpPr>
        <p:grpSpPr>
          <a:xfrm>
            <a:off x="6785768" y="1466561"/>
            <a:ext cx="5286896" cy="3186575"/>
            <a:chOff x="6785768" y="1466561"/>
            <a:chExt cx="5286896" cy="3186575"/>
          </a:xfrm>
        </p:grpSpPr>
        <p:cxnSp>
          <p:nvCxnSpPr>
            <p:cNvPr id="5136" name="直線コネクタ 5135">
              <a:extLst>
                <a:ext uri="{FF2B5EF4-FFF2-40B4-BE49-F238E27FC236}">
                  <a16:creationId xmlns:a16="http://schemas.microsoft.com/office/drawing/2014/main" id="{E2FDB000-F128-20CB-36ED-4305AFF03D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636066" y="2137765"/>
              <a:ext cx="0" cy="2160000"/>
            </a:xfrm>
            <a:prstGeom prst="line">
              <a:avLst/>
            </a:prstGeom>
            <a:ln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37" name="直線コネクタ 5136">
              <a:extLst>
                <a:ext uri="{FF2B5EF4-FFF2-40B4-BE49-F238E27FC236}">
                  <a16:creationId xmlns:a16="http://schemas.microsoft.com/office/drawing/2014/main" id="{ED415767-497D-5A33-8DB7-8757659994B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76066" y="2137765"/>
              <a:ext cx="0" cy="2160000"/>
            </a:xfrm>
            <a:prstGeom prst="line">
              <a:avLst/>
            </a:prstGeom>
            <a:ln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38" name="直線コネクタ 5137">
              <a:extLst>
                <a:ext uri="{FF2B5EF4-FFF2-40B4-BE49-F238E27FC236}">
                  <a16:creationId xmlns:a16="http://schemas.microsoft.com/office/drawing/2014/main" id="{712FB176-2ADD-E038-BE7E-6282C616236F}"/>
                </a:ext>
              </a:extLst>
            </p:cNvPr>
            <p:cNvCxnSpPr>
              <a:cxnSpLocks/>
            </p:cNvCxnSpPr>
            <p:nvPr/>
          </p:nvCxnSpPr>
          <p:spPr>
            <a:xfrm>
              <a:off x="7396066" y="3217764"/>
              <a:ext cx="4320000" cy="0"/>
            </a:xfrm>
            <a:prstGeom prst="line">
              <a:avLst/>
            </a:prstGeom>
            <a:ln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39" name="正方形/長方形 5138">
              <a:extLst>
                <a:ext uri="{FF2B5EF4-FFF2-40B4-BE49-F238E27FC236}">
                  <a16:creationId xmlns:a16="http://schemas.microsoft.com/office/drawing/2014/main" id="{E704EEE0-F210-8D06-6AFD-B357176DFEA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560886" y="2137765"/>
              <a:ext cx="2160000" cy="216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40" name="正方形/長方形 5139">
              <a:extLst>
                <a:ext uri="{FF2B5EF4-FFF2-40B4-BE49-F238E27FC236}">
                  <a16:creationId xmlns:a16="http://schemas.microsoft.com/office/drawing/2014/main" id="{B4BA0F4E-0E04-3DB4-D45A-5891E540DB6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00886" y="2137765"/>
              <a:ext cx="2160000" cy="216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142" name="グループ化 5141">
              <a:extLst>
                <a:ext uri="{FF2B5EF4-FFF2-40B4-BE49-F238E27FC236}">
                  <a16:creationId xmlns:a16="http://schemas.microsoft.com/office/drawing/2014/main" id="{7FCC8272-0283-D47A-7106-C0A059CEE613}"/>
                </a:ext>
              </a:extLst>
            </p:cNvPr>
            <p:cNvGrpSpPr/>
            <p:nvPr/>
          </p:nvGrpSpPr>
          <p:grpSpPr>
            <a:xfrm>
              <a:off x="11788066" y="2137764"/>
              <a:ext cx="144000" cy="2160002"/>
              <a:chOff x="3852000" y="3429000"/>
              <a:chExt cx="288000" cy="720001"/>
            </a:xfrm>
          </p:grpSpPr>
          <p:cxnSp>
            <p:nvCxnSpPr>
              <p:cNvPr id="5223" name="直線コネクタ 5222">
                <a:extLst>
                  <a:ext uri="{FF2B5EF4-FFF2-40B4-BE49-F238E27FC236}">
                    <a16:creationId xmlns:a16="http://schemas.microsoft.com/office/drawing/2014/main" id="{6CBFB00F-FAAC-311F-FF07-2B611347FC2D}"/>
                  </a:ext>
                </a:extLst>
              </p:cNvPr>
              <p:cNvCxnSpPr/>
              <p:nvPr/>
            </p:nvCxnSpPr>
            <p:spPr>
              <a:xfrm>
                <a:off x="3852000" y="3429000"/>
                <a:ext cx="288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24" name="直線コネクタ 5223">
                <a:extLst>
                  <a:ext uri="{FF2B5EF4-FFF2-40B4-BE49-F238E27FC236}">
                    <a16:creationId xmlns:a16="http://schemas.microsoft.com/office/drawing/2014/main" id="{28FB18EC-9B96-F64A-B569-B7176D279B27}"/>
                  </a:ext>
                </a:extLst>
              </p:cNvPr>
              <p:cNvCxnSpPr/>
              <p:nvPr/>
            </p:nvCxnSpPr>
            <p:spPr>
              <a:xfrm>
                <a:off x="3852000" y="4149001"/>
                <a:ext cx="288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25" name="直線コネクタ 5224">
                <a:extLst>
                  <a:ext uri="{FF2B5EF4-FFF2-40B4-BE49-F238E27FC236}">
                    <a16:creationId xmlns:a16="http://schemas.microsoft.com/office/drawing/2014/main" id="{8A741AF5-C38E-D556-B9DB-98208DFF8D1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96000" y="3429000"/>
                <a:ext cx="0" cy="72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49" name="グループ化 5148">
              <a:extLst>
                <a:ext uri="{FF2B5EF4-FFF2-40B4-BE49-F238E27FC236}">
                  <a16:creationId xmlns:a16="http://schemas.microsoft.com/office/drawing/2014/main" id="{D1B39F1D-BC47-099F-273B-452764DA1083}"/>
                </a:ext>
              </a:extLst>
            </p:cNvPr>
            <p:cNvGrpSpPr/>
            <p:nvPr/>
          </p:nvGrpSpPr>
          <p:grpSpPr>
            <a:xfrm rot="5400000">
              <a:off x="8404066" y="913765"/>
              <a:ext cx="144000" cy="2159999"/>
              <a:chOff x="3852000" y="3429000"/>
              <a:chExt cx="288000" cy="720000"/>
            </a:xfrm>
          </p:grpSpPr>
          <p:cxnSp>
            <p:nvCxnSpPr>
              <p:cNvPr id="5220" name="直線コネクタ 5219">
                <a:extLst>
                  <a:ext uri="{FF2B5EF4-FFF2-40B4-BE49-F238E27FC236}">
                    <a16:creationId xmlns:a16="http://schemas.microsoft.com/office/drawing/2014/main" id="{FEA81C8C-4944-DF88-1A02-7C8A50EB6A24}"/>
                  </a:ext>
                </a:extLst>
              </p:cNvPr>
              <p:cNvCxnSpPr/>
              <p:nvPr/>
            </p:nvCxnSpPr>
            <p:spPr>
              <a:xfrm>
                <a:off x="3852000" y="3429000"/>
                <a:ext cx="288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21" name="直線コネクタ 5220">
                <a:extLst>
                  <a:ext uri="{FF2B5EF4-FFF2-40B4-BE49-F238E27FC236}">
                    <a16:creationId xmlns:a16="http://schemas.microsoft.com/office/drawing/2014/main" id="{773D9E87-EEEC-A9E7-0B19-1F8CA1F0829E}"/>
                  </a:ext>
                </a:extLst>
              </p:cNvPr>
              <p:cNvCxnSpPr/>
              <p:nvPr/>
            </p:nvCxnSpPr>
            <p:spPr>
              <a:xfrm>
                <a:off x="3852000" y="4149000"/>
                <a:ext cx="288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22" name="直線コネクタ 5221">
                <a:extLst>
                  <a:ext uri="{FF2B5EF4-FFF2-40B4-BE49-F238E27FC236}">
                    <a16:creationId xmlns:a16="http://schemas.microsoft.com/office/drawing/2014/main" id="{79DB98F0-9235-9766-880F-072DD515A0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96000" y="3429000"/>
                <a:ext cx="0" cy="72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50" name="テキスト ボックス 5149">
              <a:extLst>
                <a:ext uri="{FF2B5EF4-FFF2-40B4-BE49-F238E27FC236}">
                  <a16:creationId xmlns:a16="http://schemas.microsoft.com/office/drawing/2014/main" id="{016FA4E7-D972-C334-9622-83CF4C263102}"/>
                </a:ext>
              </a:extLst>
            </p:cNvPr>
            <p:cNvSpPr txBox="1"/>
            <p:nvPr/>
          </p:nvSpPr>
          <p:spPr>
            <a:xfrm rot="5400000">
              <a:off x="11700126" y="3094655"/>
              <a:ext cx="49885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10[m]</a:t>
              </a:r>
              <a:endParaRPr kumimoji="1" lang="en-US" altLang="ja-JP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151" name="グループ化 5150">
              <a:extLst>
                <a:ext uri="{FF2B5EF4-FFF2-40B4-BE49-F238E27FC236}">
                  <a16:creationId xmlns:a16="http://schemas.microsoft.com/office/drawing/2014/main" id="{9C96566A-1367-FA75-FAE8-388CC055E65E}"/>
                </a:ext>
              </a:extLst>
            </p:cNvPr>
            <p:cNvGrpSpPr/>
            <p:nvPr/>
          </p:nvGrpSpPr>
          <p:grpSpPr>
            <a:xfrm rot="5400000">
              <a:off x="10568886" y="913765"/>
              <a:ext cx="144000" cy="2159999"/>
              <a:chOff x="3852000" y="3429000"/>
              <a:chExt cx="288000" cy="720000"/>
            </a:xfrm>
          </p:grpSpPr>
          <p:cxnSp>
            <p:nvCxnSpPr>
              <p:cNvPr id="5217" name="直線コネクタ 5216">
                <a:extLst>
                  <a:ext uri="{FF2B5EF4-FFF2-40B4-BE49-F238E27FC236}">
                    <a16:creationId xmlns:a16="http://schemas.microsoft.com/office/drawing/2014/main" id="{03D47492-C4CC-D27A-23D8-C0B5EE656EF8}"/>
                  </a:ext>
                </a:extLst>
              </p:cNvPr>
              <p:cNvCxnSpPr/>
              <p:nvPr/>
            </p:nvCxnSpPr>
            <p:spPr>
              <a:xfrm>
                <a:off x="3852000" y="3429000"/>
                <a:ext cx="288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18" name="直線コネクタ 5217">
                <a:extLst>
                  <a:ext uri="{FF2B5EF4-FFF2-40B4-BE49-F238E27FC236}">
                    <a16:creationId xmlns:a16="http://schemas.microsoft.com/office/drawing/2014/main" id="{7144351F-E472-B2E1-39B7-5F3D5A2773B6}"/>
                  </a:ext>
                </a:extLst>
              </p:cNvPr>
              <p:cNvCxnSpPr/>
              <p:nvPr/>
            </p:nvCxnSpPr>
            <p:spPr>
              <a:xfrm>
                <a:off x="3852000" y="4149000"/>
                <a:ext cx="288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19" name="直線コネクタ 5218">
                <a:extLst>
                  <a:ext uri="{FF2B5EF4-FFF2-40B4-BE49-F238E27FC236}">
                    <a16:creationId xmlns:a16="http://schemas.microsoft.com/office/drawing/2014/main" id="{A96563A4-DA48-27CB-A8B9-8EFF3F556C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96000" y="3429000"/>
                <a:ext cx="0" cy="72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52" name="テキスト ボックス 5151">
              <a:extLst>
                <a:ext uri="{FF2B5EF4-FFF2-40B4-BE49-F238E27FC236}">
                  <a16:creationId xmlns:a16="http://schemas.microsoft.com/office/drawing/2014/main" id="{EF9A7C4B-FA51-67B9-9E84-AC74713351E6}"/>
                </a:ext>
              </a:extLst>
            </p:cNvPr>
            <p:cNvSpPr txBox="1"/>
            <p:nvPr/>
          </p:nvSpPr>
          <p:spPr>
            <a:xfrm>
              <a:off x="8226639" y="1777764"/>
              <a:ext cx="49885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10[m]</a:t>
              </a:r>
              <a:endParaRPr kumimoji="1" lang="en-US" altLang="ja-JP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53" name="テキスト ボックス 5152">
              <a:extLst>
                <a:ext uri="{FF2B5EF4-FFF2-40B4-BE49-F238E27FC236}">
                  <a16:creationId xmlns:a16="http://schemas.microsoft.com/office/drawing/2014/main" id="{C6972A0D-F22C-836F-50D8-2B91D599B5A1}"/>
                </a:ext>
              </a:extLst>
            </p:cNvPr>
            <p:cNvSpPr txBox="1"/>
            <p:nvPr/>
          </p:nvSpPr>
          <p:spPr>
            <a:xfrm>
              <a:off x="10391459" y="1777764"/>
              <a:ext cx="49885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10[m]</a:t>
              </a:r>
              <a:endParaRPr kumimoji="1" lang="en-US" altLang="ja-JP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154" name="グループ化 5153">
              <a:extLst>
                <a:ext uri="{FF2B5EF4-FFF2-40B4-BE49-F238E27FC236}">
                  <a16:creationId xmlns:a16="http://schemas.microsoft.com/office/drawing/2014/main" id="{E04903DD-741B-1946-EAD4-ECEE24504441}"/>
                </a:ext>
              </a:extLst>
            </p:cNvPr>
            <p:cNvGrpSpPr/>
            <p:nvPr/>
          </p:nvGrpSpPr>
          <p:grpSpPr>
            <a:xfrm rot="5400000">
              <a:off x="7432838" y="1744931"/>
              <a:ext cx="157195" cy="180000"/>
              <a:chOff x="3852000" y="3429000"/>
              <a:chExt cx="288000" cy="720000"/>
            </a:xfrm>
          </p:grpSpPr>
          <p:cxnSp>
            <p:nvCxnSpPr>
              <p:cNvPr id="5214" name="直線コネクタ 5213">
                <a:extLst>
                  <a:ext uri="{FF2B5EF4-FFF2-40B4-BE49-F238E27FC236}">
                    <a16:creationId xmlns:a16="http://schemas.microsoft.com/office/drawing/2014/main" id="{E2EE75CA-0883-CF52-9121-314556600318}"/>
                  </a:ext>
                </a:extLst>
              </p:cNvPr>
              <p:cNvCxnSpPr/>
              <p:nvPr/>
            </p:nvCxnSpPr>
            <p:spPr>
              <a:xfrm>
                <a:off x="3852000" y="3429000"/>
                <a:ext cx="288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15" name="直線コネクタ 5214">
                <a:extLst>
                  <a:ext uri="{FF2B5EF4-FFF2-40B4-BE49-F238E27FC236}">
                    <a16:creationId xmlns:a16="http://schemas.microsoft.com/office/drawing/2014/main" id="{AE8C4C4E-BF20-C64F-520A-4B9A0DDE632E}"/>
                  </a:ext>
                </a:extLst>
              </p:cNvPr>
              <p:cNvCxnSpPr/>
              <p:nvPr/>
            </p:nvCxnSpPr>
            <p:spPr>
              <a:xfrm>
                <a:off x="3852000" y="4149000"/>
                <a:ext cx="288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16" name="直線コネクタ 5215">
                <a:extLst>
                  <a:ext uri="{FF2B5EF4-FFF2-40B4-BE49-F238E27FC236}">
                    <a16:creationId xmlns:a16="http://schemas.microsoft.com/office/drawing/2014/main" id="{BCB72088-A404-2760-BEE1-19692E215B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96000" y="3429000"/>
                <a:ext cx="0" cy="72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55" name="テキスト ボックス 5154">
              <a:extLst>
                <a:ext uri="{FF2B5EF4-FFF2-40B4-BE49-F238E27FC236}">
                  <a16:creationId xmlns:a16="http://schemas.microsoft.com/office/drawing/2014/main" id="{E2FB850D-0EAA-A281-BEA0-65C13438D2AA}"/>
                </a:ext>
              </a:extLst>
            </p:cNvPr>
            <p:cNvSpPr txBox="1"/>
            <p:nvPr/>
          </p:nvSpPr>
          <p:spPr>
            <a:xfrm>
              <a:off x="6785768" y="2114273"/>
              <a:ext cx="434734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1[m]</a:t>
              </a:r>
              <a:endParaRPr kumimoji="1" lang="en-US" altLang="ja-JP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156" name="グループ化 5155">
              <a:extLst>
                <a:ext uri="{FF2B5EF4-FFF2-40B4-BE49-F238E27FC236}">
                  <a16:creationId xmlns:a16="http://schemas.microsoft.com/office/drawing/2014/main" id="{2E325CEC-4866-D043-0D7D-9AFBC526CCBA}"/>
                </a:ext>
              </a:extLst>
            </p:cNvPr>
            <p:cNvGrpSpPr/>
            <p:nvPr/>
          </p:nvGrpSpPr>
          <p:grpSpPr>
            <a:xfrm>
              <a:off x="7164538" y="2139075"/>
              <a:ext cx="194414" cy="217351"/>
              <a:chOff x="3823313" y="3429000"/>
              <a:chExt cx="288010" cy="720000"/>
            </a:xfrm>
          </p:grpSpPr>
          <p:cxnSp>
            <p:nvCxnSpPr>
              <p:cNvPr id="5211" name="直線コネクタ 5210">
                <a:extLst>
                  <a:ext uri="{FF2B5EF4-FFF2-40B4-BE49-F238E27FC236}">
                    <a16:creationId xmlns:a16="http://schemas.microsoft.com/office/drawing/2014/main" id="{6DD0B1F6-B122-DDE0-8D74-C8B585CDAE92}"/>
                  </a:ext>
                </a:extLst>
              </p:cNvPr>
              <p:cNvCxnSpPr/>
              <p:nvPr/>
            </p:nvCxnSpPr>
            <p:spPr>
              <a:xfrm>
                <a:off x="3823323" y="3429000"/>
                <a:ext cx="288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12" name="直線コネクタ 5211">
                <a:extLst>
                  <a:ext uri="{FF2B5EF4-FFF2-40B4-BE49-F238E27FC236}">
                    <a16:creationId xmlns:a16="http://schemas.microsoft.com/office/drawing/2014/main" id="{5320E417-D759-E76C-318F-31950024A093}"/>
                  </a:ext>
                </a:extLst>
              </p:cNvPr>
              <p:cNvCxnSpPr/>
              <p:nvPr/>
            </p:nvCxnSpPr>
            <p:spPr>
              <a:xfrm>
                <a:off x="3823313" y="4149000"/>
                <a:ext cx="288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13" name="直線コネクタ 5212">
                <a:extLst>
                  <a:ext uri="{FF2B5EF4-FFF2-40B4-BE49-F238E27FC236}">
                    <a16:creationId xmlns:a16="http://schemas.microsoft.com/office/drawing/2014/main" id="{9FCCB028-E020-7498-F587-FCBB4F9659E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67312" y="3429000"/>
                <a:ext cx="0" cy="72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57" name="直線コネクタ 5156">
              <a:extLst>
                <a:ext uri="{FF2B5EF4-FFF2-40B4-BE49-F238E27FC236}">
                  <a16:creationId xmlns:a16="http://schemas.microsoft.com/office/drawing/2014/main" id="{EA3362FA-93D6-9614-192A-EE8388B545D6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7609984" y="2124151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58" name="直線コネクタ 5157">
              <a:extLst>
                <a:ext uri="{FF2B5EF4-FFF2-40B4-BE49-F238E27FC236}">
                  <a16:creationId xmlns:a16="http://schemas.microsoft.com/office/drawing/2014/main" id="{7C6CEFFC-C080-ED76-E13E-55BF635415AD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7832933" y="2124151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59" name="直線コネクタ 5158">
              <a:extLst>
                <a:ext uri="{FF2B5EF4-FFF2-40B4-BE49-F238E27FC236}">
                  <a16:creationId xmlns:a16="http://schemas.microsoft.com/office/drawing/2014/main" id="{E09DA345-156B-A1F3-7214-7A8EBB8D6DFD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8042032" y="2124151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60" name="直線コネクタ 5159">
              <a:extLst>
                <a:ext uri="{FF2B5EF4-FFF2-40B4-BE49-F238E27FC236}">
                  <a16:creationId xmlns:a16="http://schemas.microsoft.com/office/drawing/2014/main" id="{6DB5045A-4941-1322-12A2-7956ECA77015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8264981" y="2124151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61" name="直線コネクタ 5160">
              <a:extLst>
                <a:ext uri="{FF2B5EF4-FFF2-40B4-BE49-F238E27FC236}">
                  <a16:creationId xmlns:a16="http://schemas.microsoft.com/office/drawing/2014/main" id="{F0513869-F04D-9A8C-BC73-7E46BE691B6C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8474080" y="2124151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62" name="直線コネクタ 5161">
              <a:extLst>
                <a:ext uri="{FF2B5EF4-FFF2-40B4-BE49-F238E27FC236}">
                  <a16:creationId xmlns:a16="http://schemas.microsoft.com/office/drawing/2014/main" id="{56373B49-19E0-A3A9-2096-D9B3D8C1C084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8697029" y="2124151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63" name="直線コネクタ 5162">
              <a:extLst>
                <a:ext uri="{FF2B5EF4-FFF2-40B4-BE49-F238E27FC236}">
                  <a16:creationId xmlns:a16="http://schemas.microsoft.com/office/drawing/2014/main" id="{32FED308-5E3C-F855-1919-F07F50E67DB5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8906128" y="2124151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64" name="直線コネクタ 5163">
              <a:extLst>
                <a:ext uri="{FF2B5EF4-FFF2-40B4-BE49-F238E27FC236}">
                  <a16:creationId xmlns:a16="http://schemas.microsoft.com/office/drawing/2014/main" id="{0D79BC6D-686A-2711-F90D-8488CDBAEC55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9129077" y="2124151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65" name="直線コネクタ 5164">
              <a:extLst>
                <a:ext uri="{FF2B5EF4-FFF2-40B4-BE49-F238E27FC236}">
                  <a16:creationId xmlns:a16="http://schemas.microsoft.com/office/drawing/2014/main" id="{FFAEE5E6-4C06-D963-E889-48629C75095A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9338176" y="2124151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66" name="直線コネクタ 5165">
              <a:extLst>
                <a:ext uri="{FF2B5EF4-FFF2-40B4-BE49-F238E27FC236}">
                  <a16:creationId xmlns:a16="http://schemas.microsoft.com/office/drawing/2014/main" id="{B04B045A-3053-ECAE-2D3F-42A6D62D4BD8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9777150" y="2137765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67" name="直線コネクタ 5166">
              <a:extLst>
                <a:ext uri="{FF2B5EF4-FFF2-40B4-BE49-F238E27FC236}">
                  <a16:creationId xmlns:a16="http://schemas.microsoft.com/office/drawing/2014/main" id="{4C11AB94-3B2D-B22E-121B-7D850022B22B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0000099" y="2137765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68" name="直線コネクタ 5167">
              <a:extLst>
                <a:ext uri="{FF2B5EF4-FFF2-40B4-BE49-F238E27FC236}">
                  <a16:creationId xmlns:a16="http://schemas.microsoft.com/office/drawing/2014/main" id="{B47E130D-57C5-2280-3891-3F30BB096155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0209198" y="2137765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69" name="直線コネクタ 5168">
              <a:extLst>
                <a:ext uri="{FF2B5EF4-FFF2-40B4-BE49-F238E27FC236}">
                  <a16:creationId xmlns:a16="http://schemas.microsoft.com/office/drawing/2014/main" id="{B16D13F1-FEC2-EDC6-91F0-DB9D83E47246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0432147" y="2137765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70" name="直線コネクタ 5169">
              <a:extLst>
                <a:ext uri="{FF2B5EF4-FFF2-40B4-BE49-F238E27FC236}">
                  <a16:creationId xmlns:a16="http://schemas.microsoft.com/office/drawing/2014/main" id="{C80C911C-FAE6-3C80-EBAA-9C75CFC1D96F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0641246" y="2137765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71" name="直線コネクタ 5170">
              <a:extLst>
                <a:ext uri="{FF2B5EF4-FFF2-40B4-BE49-F238E27FC236}">
                  <a16:creationId xmlns:a16="http://schemas.microsoft.com/office/drawing/2014/main" id="{B195470F-2F9C-5942-F27A-799841B93FFE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0864195" y="2137765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72" name="直線コネクタ 5171">
              <a:extLst>
                <a:ext uri="{FF2B5EF4-FFF2-40B4-BE49-F238E27FC236}">
                  <a16:creationId xmlns:a16="http://schemas.microsoft.com/office/drawing/2014/main" id="{14EAC1AF-FD79-7C07-3482-5D97139D3C8F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1073294" y="2137765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73" name="直線コネクタ 5172">
              <a:extLst>
                <a:ext uri="{FF2B5EF4-FFF2-40B4-BE49-F238E27FC236}">
                  <a16:creationId xmlns:a16="http://schemas.microsoft.com/office/drawing/2014/main" id="{B6ED0195-E59E-0C43-7C2E-8CBED023EB62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1296243" y="2137765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74" name="直線コネクタ 5173">
              <a:extLst>
                <a:ext uri="{FF2B5EF4-FFF2-40B4-BE49-F238E27FC236}">
                  <a16:creationId xmlns:a16="http://schemas.microsoft.com/office/drawing/2014/main" id="{85C2C620-FF8C-FB5F-ACA1-599A3F202E05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1505342" y="2137765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75" name="直線コネクタ 5174">
              <a:extLst>
                <a:ext uri="{FF2B5EF4-FFF2-40B4-BE49-F238E27FC236}">
                  <a16:creationId xmlns:a16="http://schemas.microsoft.com/office/drawing/2014/main" id="{E3A1BC77-7A3D-7DB9-044C-4B589DF77A2C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8480886" y="1273790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76" name="直線コネクタ 5175">
              <a:extLst>
                <a:ext uri="{FF2B5EF4-FFF2-40B4-BE49-F238E27FC236}">
                  <a16:creationId xmlns:a16="http://schemas.microsoft.com/office/drawing/2014/main" id="{6E788ABA-C6BF-5B39-16F6-EDCE1D05831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8480886" y="1489813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77" name="直線コネクタ 5176">
              <a:extLst>
                <a:ext uri="{FF2B5EF4-FFF2-40B4-BE49-F238E27FC236}">
                  <a16:creationId xmlns:a16="http://schemas.microsoft.com/office/drawing/2014/main" id="{6B387FBB-51FD-4D98-2809-7DE2D3E7A045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8480886" y="1705837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78" name="直線コネクタ 5177">
              <a:extLst>
                <a:ext uri="{FF2B5EF4-FFF2-40B4-BE49-F238E27FC236}">
                  <a16:creationId xmlns:a16="http://schemas.microsoft.com/office/drawing/2014/main" id="{FB3D46A1-80BB-CB9F-8EDC-225B247792A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8480886" y="1921861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79" name="直線コネクタ 5178">
              <a:extLst>
                <a:ext uri="{FF2B5EF4-FFF2-40B4-BE49-F238E27FC236}">
                  <a16:creationId xmlns:a16="http://schemas.microsoft.com/office/drawing/2014/main" id="{59709033-3D05-7881-ED2E-2C98F29DD3F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8480886" y="2137885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80" name="直線コネクタ 5179">
              <a:extLst>
                <a:ext uri="{FF2B5EF4-FFF2-40B4-BE49-F238E27FC236}">
                  <a16:creationId xmlns:a16="http://schemas.microsoft.com/office/drawing/2014/main" id="{5A6B9881-5C2B-7916-2822-03512CC84ADE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8480886" y="2353909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81" name="直線コネクタ 5180">
              <a:extLst>
                <a:ext uri="{FF2B5EF4-FFF2-40B4-BE49-F238E27FC236}">
                  <a16:creationId xmlns:a16="http://schemas.microsoft.com/office/drawing/2014/main" id="{BF89737C-8D66-6C45-83A0-EAEF69713D4A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8480886" y="2569933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82" name="直線コネクタ 5181">
              <a:extLst>
                <a:ext uri="{FF2B5EF4-FFF2-40B4-BE49-F238E27FC236}">
                  <a16:creationId xmlns:a16="http://schemas.microsoft.com/office/drawing/2014/main" id="{C337CFD2-AEFD-97E3-EA76-1DAA49EA29EC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8480886" y="2785956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83" name="直線コネクタ 5182">
              <a:extLst>
                <a:ext uri="{FF2B5EF4-FFF2-40B4-BE49-F238E27FC236}">
                  <a16:creationId xmlns:a16="http://schemas.microsoft.com/office/drawing/2014/main" id="{293E3D45-767A-6E60-0CE8-280DDA9C105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8480886" y="3001980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84" name="直線コネクタ 5183">
              <a:extLst>
                <a:ext uri="{FF2B5EF4-FFF2-40B4-BE49-F238E27FC236}">
                  <a16:creationId xmlns:a16="http://schemas.microsoft.com/office/drawing/2014/main" id="{2D75FE2F-E6A3-A590-80C6-91D1311860C7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0641366" y="1273790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85" name="直線コネクタ 5184">
              <a:extLst>
                <a:ext uri="{FF2B5EF4-FFF2-40B4-BE49-F238E27FC236}">
                  <a16:creationId xmlns:a16="http://schemas.microsoft.com/office/drawing/2014/main" id="{6426776A-FE1A-8414-517D-D60655FCB6D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0641366" y="1489813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86" name="直線コネクタ 5185">
              <a:extLst>
                <a:ext uri="{FF2B5EF4-FFF2-40B4-BE49-F238E27FC236}">
                  <a16:creationId xmlns:a16="http://schemas.microsoft.com/office/drawing/2014/main" id="{819B0388-46AC-543F-6FAB-26958D708E20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0641366" y="1705837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87" name="直線コネクタ 5186">
              <a:extLst>
                <a:ext uri="{FF2B5EF4-FFF2-40B4-BE49-F238E27FC236}">
                  <a16:creationId xmlns:a16="http://schemas.microsoft.com/office/drawing/2014/main" id="{558B6F85-D030-F17F-7D4A-528FC0D886BB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0641366" y="1921861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88" name="直線コネクタ 5187">
              <a:extLst>
                <a:ext uri="{FF2B5EF4-FFF2-40B4-BE49-F238E27FC236}">
                  <a16:creationId xmlns:a16="http://schemas.microsoft.com/office/drawing/2014/main" id="{5012D0B8-40FA-F08F-EE89-0DF329D4AE34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0641366" y="2137885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89" name="直線コネクタ 5188">
              <a:extLst>
                <a:ext uri="{FF2B5EF4-FFF2-40B4-BE49-F238E27FC236}">
                  <a16:creationId xmlns:a16="http://schemas.microsoft.com/office/drawing/2014/main" id="{CD7280BA-9150-B94C-E185-52BBF377604F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0641366" y="2353909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90" name="直線コネクタ 5189">
              <a:extLst>
                <a:ext uri="{FF2B5EF4-FFF2-40B4-BE49-F238E27FC236}">
                  <a16:creationId xmlns:a16="http://schemas.microsoft.com/office/drawing/2014/main" id="{F37EBB47-905C-6A58-AD30-9BEB1B5771C9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0641366" y="2569933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91" name="直線コネクタ 5190">
              <a:extLst>
                <a:ext uri="{FF2B5EF4-FFF2-40B4-BE49-F238E27FC236}">
                  <a16:creationId xmlns:a16="http://schemas.microsoft.com/office/drawing/2014/main" id="{64BF3DDB-0EA6-90D8-A9E7-24AC6CCFC69C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0641366" y="2785956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92" name="直線コネクタ 5191">
              <a:extLst>
                <a:ext uri="{FF2B5EF4-FFF2-40B4-BE49-F238E27FC236}">
                  <a16:creationId xmlns:a16="http://schemas.microsoft.com/office/drawing/2014/main" id="{30CE2B09-9B08-62C6-E762-BA1A73FE6D44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0641366" y="3001980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93" name="楕円 5192">
              <a:extLst>
                <a:ext uri="{FF2B5EF4-FFF2-40B4-BE49-F238E27FC236}">
                  <a16:creationId xmlns:a16="http://schemas.microsoft.com/office/drawing/2014/main" id="{668870EC-E57E-42EC-DF19-4B96BABFE7E2}"/>
                </a:ext>
              </a:extLst>
            </p:cNvPr>
            <p:cNvSpPr>
              <a:spLocks/>
            </p:cNvSpPr>
            <p:nvPr/>
          </p:nvSpPr>
          <p:spPr>
            <a:xfrm>
              <a:off x="10654321" y="3073765"/>
              <a:ext cx="431999" cy="288000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AP2</a:t>
              </a:r>
              <a:endParaRPr kumimoji="1" lang="ja-JP" alt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94" name="楕円 5193">
              <a:extLst>
                <a:ext uri="{FF2B5EF4-FFF2-40B4-BE49-F238E27FC236}">
                  <a16:creationId xmlns:a16="http://schemas.microsoft.com/office/drawing/2014/main" id="{EC758D8F-9E87-01F5-6976-ECD176E6E082}"/>
                </a:ext>
              </a:extLst>
            </p:cNvPr>
            <p:cNvSpPr>
              <a:spLocks/>
            </p:cNvSpPr>
            <p:nvPr/>
          </p:nvSpPr>
          <p:spPr>
            <a:xfrm>
              <a:off x="8060361" y="3073765"/>
              <a:ext cx="431999" cy="288000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AP1</a:t>
              </a:r>
              <a:endParaRPr kumimoji="1" lang="ja-JP" alt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95" name="テキスト ボックス 5194">
              <a:extLst>
                <a:ext uri="{FF2B5EF4-FFF2-40B4-BE49-F238E27FC236}">
                  <a16:creationId xmlns:a16="http://schemas.microsoft.com/office/drawing/2014/main" id="{525B6FBA-A654-14A2-EB77-1CF60B14F186}"/>
                </a:ext>
              </a:extLst>
            </p:cNvPr>
            <p:cNvSpPr txBox="1"/>
            <p:nvPr/>
          </p:nvSpPr>
          <p:spPr>
            <a:xfrm>
              <a:off x="7303308" y="1466561"/>
              <a:ext cx="434734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1[m]</a:t>
              </a:r>
              <a:endParaRPr kumimoji="1" lang="en-US" altLang="ja-JP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96" name="楕円 5195">
              <a:extLst>
                <a:ext uri="{FF2B5EF4-FFF2-40B4-BE49-F238E27FC236}">
                  <a16:creationId xmlns:a16="http://schemas.microsoft.com/office/drawing/2014/main" id="{F7744709-1FCF-66A2-7C0C-EB6497D1DD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24170" y="2353813"/>
              <a:ext cx="431999" cy="216000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STA1</a:t>
              </a:r>
              <a:endParaRPr kumimoji="1" lang="ja-JP" alt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97" name="楕円 5196">
              <a:extLst>
                <a:ext uri="{FF2B5EF4-FFF2-40B4-BE49-F238E27FC236}">
                  <a16:creationId xmlns:a16="http://schemas.microsoft.com/office/drawing/2014/main" id="{16F827CD-FACE-D450-C7B5-083171B81B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980554" y="3649933"/>
              <a:ext cx="431999" cy="216000"/>
            </a:xfrm>
            <a:prstGeom prst="ellipse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STA2</a:t>
              </a:r>
              <a:endParaRPr kumimoji="1" lang="ja-JP" alt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198" name="グループ化 5197">
              <a:extLst>
                <a:ext uri="{FF2B5EF4-FFF2-40B4-BE49-F238E27FC236}">
                  <a16:creationId xmlns:a16="http://schemas.microsoft.com/office/drawing/2014/main" id="{2A391FC5-BDC2-F51D-DC10-0C23C0CDD50D}"/>
                </a:ext>
              </a:extLst>
            </p:cNvPr>
            <p:cNvGrpSpPr/>
            <p:nvPr/>
          </p:nvGrpSpPr>
          <p:grpSpPr>
            <a:xfrm>
              <a:off x="7142928" y="3728646"/>
              <a:ext cx="765310" cy="780474"/>
              <a:chOff x="3756332" y="2174667"/>
              <a:chExt cx="765310" cy="780474"/>
            </a:xfrm>
          </p:grpSpPr>
          <p:cxnSp>
            <p:nvCxnSpPr>
              <p:cNvPr id="5204" name="直線コネクタ 5203">
                <a:extLst>
                  <a:ext uri="{FF2B5EF4-FFF2-40B4-BE49-F238E27FC236}">
                    <a16:creationId xmlns:a16="http://schemas.microsoft.com/office/drawing/2014/main" id="{DBE60F96-E03E-E620-6546-5F20D867F18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73570" y="2852849"/>
                <a:ext cx="44194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08" name="直線コネクタ 5207">
                <a:extLst>
                  <a:ext uri="{FF2B5EF4-FFF2-40B4-BE49-F238E27FC236}">
                    <a16:creationId xmlns:a16="http://schemas.microsoft.com/office/drawing/2014/main" id="{7EAC813D-9897-7AC5-2CBA-66CB06BDFBCC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3652601" y="2631966"/>
                <a:ext cx="44194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09" name="テキスト ボックス 5208">
                <a:extLst>
                  <a:ext uri="{FF2B5EF4-FFF2-40B4-BE49-F238E27FC236}">
                    <a16:creationId xmlns:a16="http://schemas.microsoft.com/office/drawing/2014/main" id="{1249FFEA-AEDF-91FE-889B-2398F3AC6E48}"/>
                  </a:ext>
                </a:extLst>
              </p:cNvPr>
              <p:cNvSpPr txBox="1"/>
              <p:nvPr/>
            </p:nvSpPr>
            <p:spPr>
              <a:xfrm>
                <a:off x="4272856" y="2708920"/>
                <a:ext cx="248786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5210" name="テキスト ボックス 5209">
                <a:extLst>
                  <a:ext uri="{FF2B5EF4-FFF2-40B4-BE49-F238E27FC236}">
                    <a16:creationId xmlns:a16="http://schemas.microsoft.com/office/drawing/2014/main" id="{70A5451C-D930-A925-593C-A2579007B641}"/>
                  </a:ext>
                </a:extLst>
              </p:cNvPr>
              <p:cNvSpPr txBox="1"/>
              <p:nvPr/>
            </p:nvSpPr>
            <p:spPr>
              <a:xfrm>
                <a:off x="3756332" y="2174667"/>
                <a:ext cx="248786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</a:p>
            </p:txBody>
          </p:sp>
        </p:grpSp>
        <p:sp>
          <p:nvSpPr>
            <p:cNvPr id="5199" name="テキスト ボックス 5198">
              <a:extLst>
                <a:ext uri="{FF2B5EF4-FFF2-40B4-BE49-F238E27FC236}">
                  <a16:creationId xmlns:a16="http://schemas.microsoft.com/office/drawing/2014/main" id="{A9EA9572-9001-C6B4-5CEC-4D734291C177}"/>
                </a:ext>
              </a:extLst>
            </p:cNvPr>
            <p:cNvSpPr txBox="1"/>
            <p:nvPr/>
          </p:nvSpPr>
          <p:spPr>
            <a:xfrm>
              <a:off x="9302837" y="4406915"/>
              <a:ext cx="49885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12[m]</a:t>
              </a:r>
              <a:endParaRPr kumimoji="1" lang="en-US" altLang="ja-JP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200" name="グループ化 5199">
              <a:extLst>
                <a:ext uri="{FF2B5EF4-FFF2-40B4-BE49-F238E27FC236}">
                  <a16:creationId xmlns:a16="http://schemas.microsoft.com/office/drawing/2014/main" id="{F73F179A-1E1D-F60C-EF7A-E93669F942F9}"/>
                </a:ext>
              </a:extLst>
            </p:cNvPr>
            <p:cNvGrpSpPr/>
            <p:nvPr/>
          </p:nvGrpSpPr>
          <p:grpSpPr>
            <a:xfrm rot="5400000">
              <a:off x="9498533" y="3084165"/>
              <a:ext cx="144001" cy="2632193"/>
              <a:chOff x="3852000" y="3344211"/>
              <a:chExt cx="288001" cy="877398"/>
            </a:xfrm>
          </p:grpSpPr>
          <p:cxnSp>
            <p:nvCxnSpPr>
              <p:cNvPr id="5201" name="直線コネクタ 5200">
                <a:extLst>
                  <a:ext uri="{FF2B5EF4-FFF2-40B4-BE49-F238E27FC236}">
                    <a16:creationId xmlns:a16="http://schemas.microsoft.com/office/drawing/2014/main" id="{8357F358-78D5-BD77-4A82-17EB53F5C32A}"/>
                  </a:ext>
                </a:extLst>
              </p:cNvPr>
              <p:cNvCxnSpPr/>
              <p:nvPr/>
            </p:nvCxnSpPr>
            <p:spPr>
              <a:xfrm>
                <a:off x="3852000" y="3344211"/>
                <a:ext cx="28799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02" name="直線コネクタ 5201">
                <a:extLst>
                  <a:ext uri="{FF2B5EF4-FFF2-40B4-BE49-F238E27FC236}">
                    <a16:creationId xmlns:a16="http://schemas.microsoft.com/office/drawing/2014/main" id="{D4669C6E-56F8-593A-4557-608CB216D4D1}"/>
                  </a:ext>
                </a:extLst>
              </p:cNvPr>
              <p:cNvCxnSpPr/>
              <p:nvPr/>
            </p:nvCxnSpPr>
            <p:spPr>
              <a:xfrm>
                <a:off x="3852001" y="4221008"/>
                <a:ext cx="288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03" name="直線コネクタ 5202">
                <a:extLst>
                  <a:ext uri="{FF2B5EF4-FFF2-40B4-BE49-F238E27FC236}">
                    <a16:creationId xmlns:a16="http://schemas.microsoft.com/office/drawing/2014/main" id="{72A158A0-C02B-0F2F-FD8F-86DCF1283AA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96001" y="3345609"/>
                <a:ext cx="0" cy="876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BF63A6C-59CC-CB4F-EE85-465970659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047" y="1560477"/>
            <a:ext cx="10582199" cy="49641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kern="0" dirty="0"/>
              <a:t>Comparison of 11ax OBSS_PD based SR and C-SR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sz="1800" b="0" kern="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b="0" kern="0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Simulation Result 1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5805264"/>
            <a:ext cx="10361084" cy="504056"/>
          </a:xfrm>
          <a:ln/>
        </p:spPr>
        <p:txBody>
          <a:bodyPr/>
          <a:lstStyle/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b="0" dirty="0"/>
              <a:t>At the CDF = 0.9, C-SR achieves 1.4 times higher throughput than 11ax OBSS_PD based SR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Jun Minotani,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Nov 2023</a:t>
            </a:r>
            <a:endParaRPr lang="en-GB" dirty="0"/>
          </a:p>
        </p:txBody>
      </p:sp>
      <p:pic>
        <p:nvPicPr>
          <p:cNvPr id="7" name="図 6" descr="グラフ, 折れ線グラフ&#10;&#10;説明は自動で生成されたものです">
            <a:extLst>
              <a:ext uri="{FF2B5EF4-FFF2-40B4-BE49-F238E27FC236}">
                <a16:creationId xmlns:a16="http://schemas.microsoft.com/office/drawing/2014/main" id="{4BC5A003-3AFA-203D-074F-74453A19A9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1624" y="2066917"/>
            <a:ext cx="6698876" cy="360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9503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 descr="グラフ, ヒストグラム&#10;&#10;自動的に生成された説明">
            <a:extLst>
              <a:ext uri="{FF2B5EF4-FFF2-40B4-BE49-F238E27FC236}">
                <a16:creationId xmlns:a16="http://schemas.microsoft.com/office/drawing/2014/main" id="{3F9DEEC6-8357-197F-9413-EED61C4E76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496" y="1929687"/>
            <a:ext cx="3908649" cy="1781157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Simulation Result 2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511267"/>
            <a:ext cx="10582199" cy="4964148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600" b="0" dirty="0"/>
              <a:t>Each heatmap shows the system throughput per STA2 location, with specific STA1 location</a:t>
            </a:r>
          </a:p>
          <a:p>
            <a:pPr marL="340995" indent="-283845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b="0" dirty="0">
              <a:cs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Jun Minotani,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Nov 2023</a:t>
            </a:r>
            <a:endParaRPr lang="en-GB" dirty="0"/>
          </a:p>
        </p:txBody>
      </p:sp>
      <p:sp>
        <p:nvSpPr>
          <p:cNvPr id="43" name="Rectangle 2">
            <a:extLst>
              <a:ext uri="{FF2B5EF4-FFF2-40B4-BE49-F238E27FC236}">
                <a16:creationId xmlns:a16="http://schemas.microsoft.com/office/drawing/2014/main" id="{856E304E-5B17-51F4-61C6-FA5B65FFF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492" y="5376155"/>
            <a:ext cx="10470292" cy="11059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-285750">
              <a:buFont typeface="Times New Roman" panose="02020603050405020304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600" b="0" kern="0" dirty="0">
                <a:solidFill>
                  <a:schemeClr val="tx1"/>
                </a:solidFill>
              </a:rPr>
              <a:t>C-SR throughput is improved:</a:t>
            </a:r>
            <a:endParaRPr lang="en-US" altLang="ja-JP" sz="1600" b="0" kern="0" dirty="0">
              <a:solidFill>
                <a:schemeClr val="tx1"/>
              </a:solidFill>
              <a:cs typeface="Times New Roman"/>
            </a:endParaRPr>
          </a:p>
          <a:p>
            <a:pPr lvl="1" indent="-285750">
              <a:buFont typeface="Times New Roman" panose="02020603050405020304" pitchFamily="18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kern="0" dirty="0"/>
              <a:t>When each STA is close to its associated AP </a:t>
            </a:r>
            <a:endParaRPr lang="en-US" sz="1600" dirty="0">
              <a:cs typeface="Times New Roman"/>
            </a:endParaRPr>
          </a:p>
          <a:p>
            <a:pPr lvl="1" indent="-285750">
              <a:buFont typeface="Times New Roman" panose="02020603050405020304" pitchFamily="18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kern="0" dirty="0"/>
              <a:t>When STA is far from OBSS AP</a:t>
            </a:r>
            <a:endParaRPr lang="en-US" sz="1600" dirty="0">
              <a:cs typeface="Times New Roman"/>
            </a:endParaRPr>
          </a:p>
          <a:p>
            <a:pPr indent="-285750">
              <a:buFont typeface="Times New Roman" panose="02020603050405020304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sz="1600" b="0" kern="0" dirty="0">
              <a:solidFill>
                <a:schemeClr val="tx1"/>
              </a:solidFill>
              <a:cs typeface="Times New Roman"/>
            </a:endParaRPr>
          </a:p>
        </p:txBody>
      </p:sp>
      <p:pic>
        <p:nvPicPr>
          <p:cNvPr id="15" name="図 14" descr="グラフ, ヒストグラム&#10;&#10;自動的に生成された説明">
            <a:extLst>
              <a:ext uri="{FF2B5EF4-FFF2-40B4-BE49-F238E27FC236}">
                <a16:creationId xmlns:a16="http://schemas.microsoft.com/office/drawing/2014/main" id="{2C33B43C-EA54-41EB-6DE2-1B48F61624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8482" y="1916696"/>
            <a:ext cx="3896801" cy="1775757"/>
          </a:xfrm>
          <a:prstGeom prst="rect">
            <a:avLst/>
          </a:prstGeom>
        </p:spPr>
      </p:pic>
      <p:pic>
        <p:nvPicPr>
          <p:cNvPr id="17" name="図 16" descr="グラフ, ヒストグラム&#10;&#10;自動的に生成された説明">
            <a:extLst>
              <a:ext uri="{FF2B5EF4-FFF2-40B4-BE49-F238E27FC236}">
                <a16:creationId xmlns:a16="http://schemas.microsoft.com/office/drawing/2014/main" id="{5D04BD73-3A98-E219-B566-579A26EAEB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415" y="3650953"/>
            <a:ext cx="3915754" cy="1784394"/>
          </a:xfrm>
          <a:prstGeom prst="rect">
            <a:avLst/>
          </a:prstGeom>
        </p:spPr>
      </p:pic>
      <p:pic>
        <p:nvPicPr>
          <p:cNvPr id="20" name="図 19" descr="グラフ, ヒストグラム&#10;&#10;自動的に生成された説明">
            <a:extLst>
              <a:ext uri="{FF2B5EF4-FFF2-40B4-BE49-F238E27FC236}">
                <a16:creationId xmlns:a16="http://schemas.microsoft.com/office/drawing/2014/main" id="{7C99F446-3845-792F-3941-F1DC08DB657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040" y="3635648"/>
            <a:ext cx="3896802" cy="1775758"/>
          </a:xfrm>
          <a:prstGeom prst="rect">
            <a:avLst/>
          </a:prstGeom>
        </p:spPr>
      </p:pic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817E16F-51ED-1A34-A03F-040C653EF75E}"/>
              </a:ext>
            </a:extLst>
          </p:cNvPr>
          <p:cNvSpPr>
            <a:spLocks noChangeAspect="1"/>
          </p:cNvSpPr>
          <p:nvPr/>
        </p:nvSpPr>
        <p:spPr>
          <a:xfrm>
            <a:off x="2435809" y="3678571"/>
            <a:ext cx="1548000" cy="1548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0B56E41-C7C8-02F5-81B9-77107939EDE5}"/>
              </a:ext>
            </a:extLst>
          </p:cNvPr>
          <p:cNvSpPr>
            <a:spLocks noChangeAspect="1"/>
          </p:cNvSpPr>
          <p:nvPr/>
        </p:nvSpPr>
        <p:spPr>
          <a:xfrm>
            <a:off x="3982929" y="3678571"/>
            <a:ext cx="1548000" cy="1548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0522156D-EA0A-1C32-6F8F-3DA740EAF90D}"/>
              </a:ext>
            </a:extLst>
          </p:cNvPr>
          <p:cNvSpPr>
            <a:spLocks noChangeAspect="1"/>
          </p:cNvSpPr>
          <p:nvPr/>
        </p:nvSpPr>
        <p:spPr>
          <a:xfrm>
            <a:off x="4866080" y="4386605"/>
            <a:ext cx="142366" cy="1440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80C8E0D3-801D-FD2E-67A3-5338F2D978BD}"/>
              </a:ext>
            </a:extLst>
          </p:cNvPr>
          <p:cNvSpPr>
            <a:spLocks noChangeAspect="1"/>
          </p:cNvSpPr>
          <p:nvPr/>
        </p:nvSpPr>
        <p:spPr>
          <a:xfrm>
            <a:off x="2999656" y="4386605"/>
            <a:ext cx="142366" cy="1440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5514F53-DDD0-0CD2-D411-472BB9CF5CBE}"/>
              </a:ext>
            </a:extLst>
          </p:cNvPr>
          <p:cNvSpPr txBox="1"/>
          <p:nvPr/>
        </p:nvSpPr>
        <p:spPr>
          <a:xfrm>
            <a:off x="819385" y="3609354"/>
            <a:ext cx="14082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u="sng" dirty="0">
                <a:solidFill>
                  <a:schemeClr val="tx1"/>
                </a:solidFill>
              </a:rPr>
              <a:t>STA1 (x, y) = (4, 5)</a:t>
            </a:r>
            <a:endParaRPr kumimoji="1" lang="ja-JP" altLang="en-US" sz="1200" u="sng">
              <a:solidFill>
                <a:schemeClr val="tx1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8C14091-CE43-6DDF-4E02-B9E5CB0F0664}"/>
              </a:ext>
            </a:extLst>
          </p:cNvPr>
          <p:cNvSpPr txBox="1"/>
          <p:nvPr/>
        </p:nvSpPr>
        <p:spPr>
          <a:xfrm>
            <a:off x="1863312" y="2303889"/>
            <a:ext cx="4122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solidFill>
                  <a:schemeClr val="tx1"/>
                </a:solidFill>
              </a:rPr>
              <a:t>AP1</a:t>
            </a:r>
            <a:endParaRPr kumimoji="1" lang="ja-JP" altLang="en-US" sz="1000">
              <a:solidFill>
                <a:schemeClr val="tx1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07B3FC4-1FD9-6945-AA1A-6A62194787BC}"/>
              </a:ext>
            </a:extLst>
          </p:cNvPr>
          <p:cNvSpPr txBox="1"/>
          <p:nvPr/>
        </p:nvSpPr>
        <p:spPr>
          <a:xfrm>
            <a:off x="1663776" y="2940188"/>
            <a:ext cx="4908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schemeClr val="tx1"/>
                </a:solidFill>
              </a:rPr>
              <a:t>STA1</a:t>
            </a:r>
            <a:endParaRPr kumimoji="1" lang="ja-JP" altLang="en-US" sz="1000">
              <a:solidFill>
                <a:schemeClr val="tx1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D90371D-C887-7668-BA77-B5CDF744B332}"/>
              </a:ext>
            </a:extLst>
          </p:cNvPr>
          <p:cNvSpPr txBox="1"/>
          <p:nvPr/>
        </p:nvSpPr>
        <p:spPr>
          <a:xfrm>
            <a:off x="6144165" y="2834545"/>
            <a:ext cx="4122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schemeClr val="tx1"/>
                </a:solidFill>
              </a:rPr>
              <a:t>AP2</a:t>
            </a:r>
            <a:endParaRPr kumimoji="1" lang="ja-JP" altLang="en-US" sz="1000">
              <a:solidFill>
                <a:schemeClr val="tx1"/>
              </a:solidFill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EF926F5F-F03C-3BDE-2CDB-23195B2F96A7}"/>
              </a:ext>
            </a:extLst>
          </p:cNvPr>
          <p:cNvSpPr>
            <a:spLocks noChangeAspect="1"/>
          </p:cNvSpPr>
          <p:nvPr/>
        </p:nvSpPr>
        <p:spPr>
          <a:xfrm>
            <a:off x="2435809" y="1958447"/>
            <a:ext cx="1548000" cy="1548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9150246-B8DF-EF32-A5BA-A25E740A0125}"/>
              </a:ext>
            </a:extLst>
          </p:cNvPr>
          <p:cNvSpPr>
            <a:spLocks noChangeAspect="1"/>
          </p:cNvSpPr>
          <p:nvPr/>
        </p:nvSpPr>
        <p:spPr>
          <a:xfrm>
            <a:off x="3982929" y="1958447"/>
            <a:ext cx="1548000" cy="1548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E53816B9-CB13-53EC-91DA-EBA05CA24A56}"/>
              </a:ext>
            </a:extLst>
          </p:cNvPr>
          <p:cNvSpPr>
            <a:spLocks noChangeAspect="1"/>
          </p:cNvSpPr>
          <p:nvPr/>
        </p:nvSpPr>
        <p:spPr>
          <a:xfrm>
            <a:off x="4866080" y="2666481"/>
            <a:ext cx="142366" cy="1440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2755788B-0B1B-E0B5-20EA-E30A3DEA0BBB}"/>
              </a:ext>
            </a:extLst>
          </p:cNvPr>
          <p:cNvSpPr>
            <a:spLocks noChangeAspect="1"/>
          </p:cNvSpPr>
          <p:nvPr/>
        </p:nvSpPr>
        <p:spPr>
          <a:xfrm>
            <a:off x="2999656" y="2666481"/>
            <a:ext cx="142366" cy="1440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200">
              <a:solidFill>
                <a:schemeClr val="tx1"/>
              </a:solidFill>
            </a:endParaRP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2F1FFB43-23BC-13F9-44CE-166B8841778E}"/>
              </a:ext>
            </a:extLst>
          </p:cNvPr>
          <p:cNvCxnSpPr>
            <a:cxnSpLocks/>
            <a:stCxn id="35" idx="2"/>
            <a:endCxn id="29" idx="3"/>
          </p:cNvCxnSpPr>
          <p:nvPr/>
        </p:nvCxnSpPr>
        <p:spPr>
          <a:xfrm flipH="1" flipV="1">
            <a:off x="2275604" y="2427000"/>
            <a:ext cx="724052" cy="311481"/>
          </a:xfrm>
          <a:prstGeom prst="line">
            <a:avLst/>
          </a:prstGeom>
          <a:ln w="9525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C3D8451-D9B6-16D7-CF2B-DB44399484D7}"/>
              </a:ext>
            </a:extLst>
          </p:cNvPr>
          <p:cNvCxnSpPr>
            <a:cxnSpLocks/>
            <a:stCxn id="30" idx="3"/>
          </p:cNvCxnSpPr>
          <p:nvPr/>
        </p:nvCxnSpPr>
        <p:spPr>
          <a:xfrm flipV="1">
            <a:off x="2154616" y="2781574"/>
            <a:ext cx="308300" cy="281725"/>
          </a:xfrm>
          <a:prstGeom prst="line">
            <a:avLst/>
          </a:prstGeom>
          <a:ln w="9525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ECE5E5DA-6C14-44F0-E20A-41ACD92864DD}"/>
              </a:ext>
            </a:extLst>
          </p:cNvPr>
          <p:cNvCxnSpPr>
            <a:cxnSpLocks/>
            <a:stCxn id="34" idx="5"/>
            <a:endCxn id="31" idx="1"/>
          </p:cNvCxnSpPr>
          <p:nvPr/>
        </p:nvCxnSpPr>
        <p:spPr>
          <a:xfrm>
            <a:off x="4987597" y="2789393"/>
            <a:ext cx="1156568" cy="168263"/>
          </a:xfrm>
          <a:prstGeom prst="line">
            <a:avLst/>
          </a:prstGeom>
          <a:ln w="9525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6452BC9-5A33-83A7-8DAC-C0C0F71867CB}"/>
              </a:ext>
            </a:extLst>
          </p:cNvPr>
          <p:cNvSpPr txBox="1"/>
          <p:nvPr/>
        </p:nvSpPr>
        <p:spPr>
          <a:xfrm>
            <a:off x="819385" y="1958826"/>
            <a:ext cx="14082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u="sng" dirty="0">
                <a:solidFill>
                  <a:schemeClr val="tx1"/>
                </a:solidFill>
              </a:rPr>
              <a:t>STA1 (x, y) = (1, 5)</a:t>
            </a:r>
            <a:endParaRPr kumimoji="1" lang="ja-JP" altLang="en-US" sz="1200" u="sng">
              <a:solidFill>
                <a:schemeClr val="tx1"/>
              </a:solidFill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6E2AB647-48D1-CADC-71F3-62D1DCA07515}"/>
              </a:ext>
            </a:extLst>
          </p:cNvPr>
          <p:cNvSpPr>
            <a:spLocks noChangeAspect="1"/>
          </p:cNvSpPr>
          <p:nvPr/>
        </p:nvSpPr>
        <p:spPr>
          <a:xfrm>
            <a:off x="7874964" y="1944502"/>
            <a:ext cx="1548000" cy="1548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E799DF6B-6EFE-A92E-3230-0783ED1C9509}"/>
              </a:ext>
            </a:extLst>
          </p:cNvPr>
          <p:cNvSpPr>
            <a:spLocks noChangeAspect="1"/>
          </p:cNvSpPr>
          <p:nvPr/>
        </p:nvSpPr>
        <p:spPr>
          <a:xfrm>
            <a:off x="9422084" y="1944502"/>
            <a:ext cx="1548000" cy="1548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72A6A3B2-4DCE-0A82-E53F-FC52F94C9E35}"/>
              </a:ext>
            </a:extLst>
          </p:cNvPr>
          <p:cNvSpPr>
            <a:spLocks noChangeAspect="1"/>
          </p:cNvSpPr>
          <p:nvPr/>
        </p:nvSpPr>
        <p:spPr>
          <a:xfrm>
            <a:off x="10279898" y="2648183"/>
            <a:ext cx="144000" cy="1440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FE9E7EBC-1C0B-74E3-A6D1-7274459C4178}"/>
              </a:ext>
            </a:extLst>
          </p:cNvPr>
          <p:cNvSpPr>
            <a:spLocks noChangeAspect="1"/>
          </p:cNvSpPr>
          <p:nvPr/>
        </p:nvSpPr>
        <p:spPr>
          <a:xfrm>
            <a:off x="8429992" y="2648183"/>
            <a:ext cx="144000" cy="1440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200">
              <a:solidFill>
                <a:schemeClr val="tx1"/>
              </a:solidFill>
            </a:endParaRPr>
          </a:p>
        </p:txBody>
      </p: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448173E6-2F29-40A1-DAA6-1DA219615253}"/>
              </a:ext>
            </a:extLst>
          </p:cNvPr>
          <p:cNvGrpSpPr/>
          <p:nvPr/>
        </p:nvGrpSpPr>
        <p:grpSpPr>
          <a:xfrm>
            <a:off x="7865747" y="3667063"/>
            <a:ext cx="3095120" cy="1548001"/>
            <a:chOff x="404500" y="2978779"/>
            <a:chExt cx="3095120" cy="1548001"/>
          </a:xfrm>
        </p:grpSpPr>
        <p:sp>
          <p:nvSpPr>
            <p:cNvPr id="47" name="正方形/長方形 46">
              <a:extLst>
                <a:ext uri="{FF2B5EF4-FFF2-40B4-BE49-F238E27FC236}">
                  <a16:creationId xmlns:a16="http://schemas.microsoft.com/office/drawing/2014/main" id="{C3C938EE-6335-A387-5111-C0798CEC864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4500" y="2978779"/>
              <a:ext cx="1548000" cy="154800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4E4A69A4-50F9-E064-8752-9679C265CCD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51620" y="2978779"/>
              <a:ext cx="1548000" cy="154800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楕円 48">
              <a:extLst>
                <a:ext uri="{FF2B5EF4-FFF2-40B4-BE49-F238E27FC236}">
                  <a16:creationId xmlns:a16="http://schemas.microsoft.com/office/drawing/2014/main" id="{950C258E-6019-49D7-3308-44C2A359D4B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811233" y="3684589"/>
              <a:ext cx="144000" cy="144000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1200">
                <a:solidFill>
                  <a:schemeClr val="tx1"/>
                </a:solidFill>
              </a:endParaRPr>
            </a:p>
          </p:txBody>
        </p:sp>
        <p:sp>
          <p:nvSpPr>
            <p:cNvPr id="50" name="楕円 49">
              <a:extLst>
                <a:ext uri="{FF2B5EF4-FFF2-40B4-BE49-F238E27FC236}">
                  <a16:creationId xmlns:a16="http://schemas.microsoft.com/office/drawing/2014/main" id="{773FB942-0B5E-B51D-A097-C170068EF46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53877" y="3684589"/>
              <a:ext cx="144000" cy="144000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1200">
                <a:solidFill>
                  <a:schemeClr val="tx1"/>
                </a:solidFill>
              </a:endParaRPr>
            </a:p>
          </p:txBody>
        </p:sp>
      </p:grp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131132B7-6387-F92D-384C-F7FE7B6D4BC3}"/>
              </a:ext>
            </a:extLst>
          </p:cNvPr>
          <p:cNvSpPr txBox="1"/>
          <p:nvPr/>
        </p:nvSpPr>
        <p:spPr>
          <a:xfrm>
            <a:off x="6256271" y="1958100"/>
            <a:ext cx="14082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u="sng" dirty="0">
                <a:solidFill>
                  <a:schemeClr val="tx1"/>
                </a:solidFill>
              </a:rPr>
              <a:t>STA1 (x, y) = (7, 5)</a:t>
            </a:r>
            <a:endParaRPr kumimoji="1" lang="ja-JP" altLang="en-US" sz="1200" u="sng">
              <a:solidFill>
                <a:schemeClr val="tx1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4610CFCD-C085-A593-948A-17D09FADCEAE}"/>
              </a:ext>
            </a:extLst>
          </p:cNvPr>
          <p:cNvSpPr txBox="1"/>
          <p:nvPr/>
        </p:nvSpPr>
        <p:spPr>
          <a:xfrm>
            <a:off x="6249741" y="3609354"/>
            <a:ext cx="1446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u="sng" dirty="0">
                <a:solidFill>
                  <a:schemeClr val="tx1"/>
                </a:solidFill>
              </a:rPr>
              <a:t>STA1 (x, y) = (10,5)</a:t>
            </a:r>
            <a:endParaRPr kumimoji="1" lang="ja-JP" altLang="en-US" sz="1200" u="sng">
              <a:solidFill>
                <a:schemeClr val="tx1"/>
              </a:solidFill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FE31E80-B85C-A237-8A11-345A69FEC4FD}"/>
              </a:ext>
            </a:extLst>
          </p:cNvPr>
          <p:cNvSpPr/>
          <p:nvPr/>
        </p:nvSpPr>
        <p:spPr bwMode="auto">
          <a:xfrm>
            <a:off x="9377680" y="3606800"/>
            <a:ext cx="386080" cy="17780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BD5C19F1-C052-5DD4-45A4-1E811BD0706E}"/>
              </a:ext>
            </a:extLst>
          </p:cNvPr>
          <p:cNvCxnSpPr>
            <a:cxnSpLocks/>
            <a:stCxn id="7" idx="0"/>
            <a:endCxn id="2" idx="2"/>
          </p:cNvCxnSpPr>
          <p:nvPr/>
        </p:nvCxnSpPr>
        <p:spPr>
          <a:xfrm flipV="1">
            <a:off x="9462349" y="5384800"/>
            <a:ext cx="108371" cy="149031"/>
          </a:xfrm>
          <a:prstGeom prst="line">
            <a:avLst/>
          </a:prstGeom>
          <a:ln w="9525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25F1490-77D3-051F-3A06-44153F4BE02C}"/>
              </a:ext>
            </a:extLst>
          </p:cNvPr>
          <p:cNvSpPr txBox="1"/>
          <p:nvPr/>
        </p:nvSpPr>
        <p:spPr>
          <a:xfrm>
            <a:off x="7516709" y="5533831"/>
            <a:ext cx="3891280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Times New Roman"/>
                <a:ea typeface="MS Gothic"/>
                <a:cs typeface="Times New Roman"/>
              </a:rPr>
              <a:t>When STA2 was in yellowish-green squares, single AP transmission was chosen. </a:t>
            </a:r>
            <a:endParaRPr lang="en-US" sz="14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US" sz="1400" dirty="0">
                <a:solidFill>
                  <a:srgbClr val="000000"/>
                </a:solidFill>
                <a:latin typeface="Times New Roman"/>
                <a:ea typeface="MS Gothic"/>
                <a:cs typeface="Times New Roman"/>
              </a:rPr>
              <a:t>Otherwise, C-SR transmission was chosen.</a:t>
            </a:r>
            <a:endParaRPr lang="en-US" sz="14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0D50F1A-D0A3-5F4F-A1AC-A53CD232CF7E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Slide </a:t>
            </a:r>
            <a:fld id="{6C8F0547-AFA8-4805-9A22-12721CDE959F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57104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6C8F0547-AFA8-4805-9A22-12721CDE959F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Jun Minotani,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Nov 2023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3C41EE-093D-00EF-2FD3-256F7E9BBF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This contribution showed heatmaps of the throughput property when APs and STAs are in specific locations</a:t>
            </a:r>
            <a:endParaRPr lang="en-US" altLang="ja-JP" dirty="0">
              <a:cs typeface="Times New Roman"/>
            </a:endParaRP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The simulation results showed C-SR throughput is improved when each STA is close to its associated AP or when STA is far from OBSS AP</a:t>
            </a:r>
            <a:endParaRPr lang="en-US" altLang="ja-JP" dirty="0">
              <a:cs typeface="Times New Roman"/>
            </a:endParaRP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As a future work, </a:t>
            </a:r>
            <a:r>
              <a:rPr lang="en-US" dirty="0"/>
              <a:t>it will be necessary to consider the overhead for Sharing AP to collect pathloss information between all APs and STAs, and the fairness of throughout for each AP in C-SR</a:t>
            </a:r>
            <a:endParaRPr lang="en-US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3619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kumimoji="1" lang="en-US" altLang="ja-JP" sz="2000" dirty="0"/>
              <a:t>[1] Kosuke Aio (Sony Corporation), “Recap on Coordinated Spatial Reuse Operation,” </a:t>
            </a:r>
            <a:r>
              <a:rPr lang="en-US" altLang="ja-JP" sz="2000" dirty="0"/>
              <a:t>22</a:t>
            </a:r>
            <a:r>
              <a:rPr kumimoji="1" lang="en-US" altLang="ja-JP" sz="2000" dirty="0"/>
              <a:t>/1822r0, November 2022.</a:t>
            </a:r>
          </a:p>
          <a:p>
            <a:r>
              <a:rPr lang="en-US" altLang="ja-JP" sz="2000" dirty="0"/>
              <a:t>[2] Sungjin Park (LG Electronics), “Coordinated Spatial Reuse Procedure,” 20/0410r4, March 2020.</a:t>
            </a:r>
          </a:p>
          <a:p>
            <a:r>
              <a:rPr kumimoji="1" lang="en-US" altLang="ja-JP" sz="2000" dirty="0"/>
              <a:t>[3] Kosuke Aio (Sony Corporation), “Overhead Analysis of </a:t>
            </a:r>
            <a:br>
              <a:rPr kumimoji="1" lang="en-US" altLang="ja-JP" sz="2000" dirty="0"/>
            </a:br>
            <a:r>
              <a:rPr kumimoji="1" lang="en-US" altLang="ja-JP" sz="2000" dirty="0"/>
              <a:t>Coordinated Spatial Reuse,” 23/0616r0 2023.</a:t>
            </a:r>
          </a:p>
          <a:p>
            <a:r>
              <a:rPr lang="en-US" altLang="ja-JP" sz="2000" dirty="0"/>
              <a:t>[4] Kanke Wu (Qualcomm), “</a:t>
            </a:r>
            <a:r>
              <a:rPr lang="en-US" altLang="ja-JP" sz="2000" dirty="0">
                <a:solidFill>
                  <a:schemeClr val="tx1"/>
                </a:solidFill>
              </a:rPr>
              <a:t>Performance of Coordinated Spatial Reuse,</a:t>
            </a:r>
            <a:r>
              <a:rPr lang="en-US" altLang="ja-JP" sz="2000" dirty="0"/>
              <a:t>” 23/1037r0 2023.</a:t>
            </a:r>
            <a:endParaRPr kumimoji="1" lang="en-US" altLang="ja-JP" sz="2000" dirty="0"/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Jun Minotani,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Nov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E8296836C39494297FB4CD847280E05" ma:contentTypeVersion="14" ma:contentTypeDescription="新しいドキュメントを作成します。" ma:contentTypeScope="" ma:versionID="40316d17f5c6774c7ab6a8374cd3df68">
  <xsd:schema xmlns:xsd="http://www.w3.org/2001/XMLSchema" xmlns:xs="http://www.w3.org/2001/XMLSchema" xmlns:p="http://schemas.microsoft.com/office/2006/metadata/properties" xmlns:ns2="5a0e02d0-dbbe-454c-bf16-36e0337fafec" xmlns:ns3="f2d91d1f-eabb-41c4-8bb7-ac90c0463bd8" targetNamespace="http://schemas.microsoft.com/office/2006/metadata/properties" ma:root="true" ma:fieldsID="8d4bc00a627413a2ab78957ab4567e12" ns2:_="" ns3:_="">
    <xsd:import namespace="5a0e02d0-dbbe-454c-bf16-36e0337fafec"/>
    <xsd:import namespace="f2d91d1f-eabb-41c4-8bb7-ac90c0463b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e02d0-dbbe-454c-bf16-36e0337faf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ce391acf-b2a8-4a1c-9c03-161b1cee91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91d1f-eabb-41c4-8bb7-ac90c0463bd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eea26226-937a-4d6c-b01f-18e770ea2045}" ma:internalName="TaxCatchAll" ma:showField="CatchAllData" ma:web="f2d91d1f-eabb-41c4-8bb7-ac90c0463b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77DC45-0A22-4F9E-AF9A-187D8220F72B}">
  <ds:schemaRefs>
    <ds:schemaRef ds:uri="5a0e02d0-dbbe-454c-bf16-36e0337fafec"/>
    <ds:schemaRef ds:uri="f2d91d1f-eabb-41c4-8bb7-ac90c0463bd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C9969BC-AC0A-4C9A-AB0D-DD2D17DC83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C-SR寄書草案</Template>
  <TotalTime>18</TotalTime>
  <Words>1046</Words>
  <Application>Microsoft Office PowerPoint</Application>
  <PresentationFormat>ワイド画面</PresentationFormat>
  <Paragraphs>179</Paragraphs>
  <Slides>9</Slides>
  <Notes>9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Times New Roman,Serif</vt:lpstr>
      <vt:lpstr>Arial</vt:lpstr>
      <vt:lpstr>Cambria Math</vt:lpstr>
      <vt:lpstr>Times New Roman</vt:lpstr>
      <vt:lpstr>Wingdings</vt:lpstr>
      <vt:lpstr>Office テーマ</vt:lpstr>
      <vt:lpstr>Document</vt:lpstr>
      <vt:lpstr>Location Dependent Performance of C-SR</vt:lpstr>
      <vt:lpstr>Introduction</vt:lpstr>
      <vt:lpstr>Assumption for the C-SR Simulation</vt:lpstr>
      <vt:lpstr>Simulation Setup</vt:lpstr>
      <vt:lpstr>Simulation Setup</vt:lpstr>
      <vt:lpstr>Simulation Result 1</vt:lpstr>
      <vt:lpstr>Simulation Result 2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MINOTANI JUN (美濃谷 潤)</dc:creator>
  <cp:keywords/>
  <cp:lastModifiedBy>MINOTANI JUN (美濃谷 潤)</cp:lastModifiedBy>
  <cp:revision>5</cp:revision>
  <cp:lastPrinted>1601-01-01T00:00:00Z</cp:lastPrinted>
  <dcterms:created xsi:type="dcterms:W3CDTF">2023-10-17T05:24:42Z</dcterms:created>
  <dcterms:modified xsi:type="dcterms:W3CDTF">2023-11-10T07:57:56Z</dcterms:modified>
  <cp:category>Name, Affiliation</cp:category>
</cp:coreProperties>
</file>