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1" r:id="rId3"/>
    <p:sldId id="292" r:id="rId4"/>
    <p:sldId id="293" r:id="rId5"/>
    <p:sldId id="294" r:id="rId6"/>
    <p:sldId id="295" r:id="rId7"/>
    <p:sldId id="296" r:id="rId8"/>
    <p:sldId id="297" r:id="rId9"/>
    <p:sldId id="298" r:id="rId10"/>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5" d="100"/>
          <a:sy n="75" d="100"/>
        </p:scale>
        <p:origin x="296" y="56"/>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July 2023</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3"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802.11-23/2007r2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42566" cy="276999"/>
          </a:xfrm>
        </p:spPr>
        <p:txBody>
          <a:bodyPr/>
          <a:lstStyle/>
          <a:p>
            <a:pPr>
              <a:defRPr/>
            </a:pPr>
            <a:r>
              <a:rPr lang="en-US" altLang="zh-TW" dirty="0"/>
              <a:t>July 2023</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U</a:t>
            </a:r>
            <a:r>
              <a:rPr lang="en-US" sz="3600" dirty="0"/>
              <a:t>sing A-ctrl</a:t>
            </a:r>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2023-07-19</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name="Document" r:id="rId3" imgW="8494945" imgH="3898261" progId="Word.Document.8">
                  <p:embed/>
                </p:oleObj>
              </mc:Choice>
              <mc:Fallback>
                <p:oleObj name="Document" r:id="rId3" imgW="8494945" imgH="3898261" progId="Word.Document.8">
                  <p:embed/>
                  <p:pic>
                    <p:nvPicPr>
                      <p:cNvPr id="0" name="Picture 291"/>
                      <p:cNvPicPr>
                        <a:picLocks noChangeAspect="1" noChangeArrowheads="1"/>
                      </p:cNvPicPr>
                      <p:nvPr/>
                    </p:nvPicPr>
                    <p:blipFill>
                      <a:blip r:embed="rId4"/>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419600"/>
          </a:xfrm>
        </p:spPr>
        <p:txBody>
          <a:bodyPr>
            <a:normAutofit fontScale="92500"/>
          </a:bodyPr>
          <a:lstStyle/>
          <a:p>
            <a:r>
              <a:rPr lang="en-US" altLang="zh-TW" dirty="0"/>
              <a:t>In 802.11, a non-AP STA can report the queue size (buffer unit size) of a TID in QoS control field</a:t>
            </a:r>
          </a:p>
          <a:p>
            <a:pPr lvl="1"/>
            <a:r>
              <a:rPr lang="en-US" altLang="zh-TW" dirty="0"/>
              <a:t>The report can be used to respond AP’s BSR poll (BSRP) or be carried in UL frames to inform AP how many data of a TID to be transmitted from the STA side</a:t>
            </a:r>
          </a:p>
          <a:p>
            <a:pPr lvl="1"/>
            <a:r>
              <a:rPr lang="en-US" altLang="zh-TW" dirty="0"/>
              <a:t>QS subfield in QoS control field is the most popular method to report BSR</a:t>
            </a:r>
          </a:p>
          <a:p>
            <a:r>
              <a:rPr lang="en-US" altLang="zh-TW" dirty="0"/>
              <a:t>An 8-bit queue size (QS) subfield is defined in QoS control field and for HE STA, the maximum QS to report is 2,147,328 octets</a:t>
            </a:r>
          </a:p>
          <a:p>
            <a:r>
              <a:rPr lang="en-US" altLang="zh-TW" dirty="0"/>
              <a:t>BSR in A-ctrl field serves as an alternative way but is not widely implemented </a:t>
            </a:r>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42566" cy="276999"/>
          </a:xfrm>
        </p:spPr>
        <p:txBody>
          <a:bodyPr/>
          <a:lstStyle/>
          <a:p>
            <a:pPr>
              <a:defRPr/>
            </a:pPr>
            <a:r>
              <a:rPr lang="en-US" dirty="0"/>
              <a:t>July 2023</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309566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161419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a:t>A-ctrl Proposal</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92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A-Ctrl Design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6"/>
            <a:ext cx="6019800" cy="4419600"/>
          </a:xfrm>
        </p:spPr>
        <p:txBody>
          <a:bodyPr>
            <a:normAutofit fontScale="92500" lnSpcReduction="10000"/>
          </a:bodyPr>
          <a:lstStyle/>
          <a:p>
            <a:r>
              <a:rPr lang="en-US" altLang="zh-TW" dirty="0"/>
              <a:t>A-ctrl design example 1, keep the SF as the same as 32,768 (SF0) in QS subfield</a:t>
            </a:r>
          </a:p>
          <a:p>
            <a:pPr lvl="1"/>
            <a:r>
              <a:rPr lang="en-US" altLang="zh-TW" dirty="0"/>
              <a:t>QS = 2,147,328 + SF0*(UVE+1), UVE max is 255</a:t>
            </a:r>
          </a:p>
          <a:p>
            <a:pPr lvl="1"/>
            <a:r>
              <a:rPr lang="en-US" altLang="zh-TW" dirty="0"/>
              <a:t>UVE = ceil ((QS - 2,147,328)/SF0) - 1</a:t>
            </a:r>
          </a:p>
          <a:p>
            <a:pPr lvl="2"/>
            <a:r>
              <a:rPr lang="en-US" altLang="zh-TW" dirty="0"/>
              <a:t>Consider 61 + UVE +</a:t>
            </a:r>
            <a:r>
              <a:rPr lang="zh-TW" altLang="en-US" dirty="0"/>
              <a:t> </a:t>
            </a:r>
            <a:r>
              <a:rPr lang="en-US" altLang="zh-TW" dirty="0"/>
              <a:t>1, Max is 61+256 = 317, the maximum QS to be reported is 12,534,784</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255</a:t>
            </a:r>
          </a:p>
          <a:p>
            <a:pPr lvl="2"/>
            <a:r>
              <a:rPr lang="en-US" altLang="zh-TW" dirty="0"/>
              <a:t>the maximum QS to be reported is 43,697,152</a:t>
            </a: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July</a:t>
            </a:r>
            <a:r>
              <a:rPr lang="en-US" dirty="0"/>
              <a:t> 2023</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Conclusion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p:txBody>
          <a:bodyPr/>
          <a:lstStyle/>
          <a:p>
            <a:r>
              <a:rPr lang="en-US" altLang="zh-TW" dirty="0"/>
              <a:t>To support a larger queue size report, propose to define an A-ctrl subfield cooperating with the QS subfield of the QoS control field</a:t>
            </a:r>
          </a:p>
          <a:p>
            <a:r>
              <a:rPr lang="en-US" altLang="zh-TW" dirty="0"/>
              <a:t>Encoding of the</a:t>
            </a:r>
            <a:r>
              <a:rPr lang="zh-TW" altLang="en-US" dirty="0"/>
              <a:t> </a:t>
            </a:r>
            <a:r>
              <a:rPr lang="en-US" altLang="zh-TW" dirty="0"/>
              <a:t>current QS subfield does not change</a:t>
            </a:r>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365301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1</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enable </a:t>
            </a:r>
            <a:r>
              <a:rPr lang="en-US" altLang="zh-TW" dirty="0">
                <a:solidFill>
                  <a:srgbClr val="FF0000"/>
                </a:solidFill>
              </a:rPr>
              <a:t>per TID </a:t>
            </a:r>
            <a:r>
              <a:rPr lang="en-US" altLang="zh-TW" dirty="0"/>
              <a:t>buffer size reporting of a larger queue in UHR?</a:t>
            </a:r>
          </a:p>
          <a:p>
            <a:pPr lvl="1"/>
            <a:r>
              <a:rPr lang="en-US" altLang="zh-TW" dirty="0"/>
              <a:t>Note: It is an optional feature.</a:t>
            </a:r>
          </a:p>
          <a:p>
            <a:pPr lvl="1"/>
            <a:r>
              <a:rPr lang="en-US" altLang="zh-TW" dirty="0">
                <a:solidFill>
                  <a:srgbClr val="FF0000"/>
                </a:solidFill>
              </a:rPr>
              <a:t>Note: In the baseline, the maximum approximate per TID queue size to report is 2,147,328 octets</a:t>
            </a:r>
            <a:endParaRPr lang="zh-TW" altLang="en-US" dirty="0">
              <a:solidFill>
                <a:srgbClr val="FF0000"/>
              </a:solidFill>
            </a:endParaRP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spTree>
    <p:extLst>
      <p:ext uri="{BB962C8B-B14F-4D97-AF65-F5344CB8AC3E}">
        <p14:creationId xmlns:p14="http://schemas.microsoft.com/office/powerpoint/2010/main" val="129023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2</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an A-ctrl subfield cooperating with the QS subfield of the QoS control field to report a larger per TID queue size?</a:t>
            </a:r>
          </a:p>
          <a:p>
            <a:pPr lvl="1"/>
            <a:r>
              <a:rPr lang="en-US" altLang="zh-TW" dirty="0"/>
              <a:t>Note:</a:t>
            </a:r>
            <a:r>
              <a:rPr lang="zh-TW" altLang="en-US" dirty="0"/>
              <a:t> </a:t>
            </a:r>
            <a:r>
              <a:rPr lang="en-US" altLang="zh-TW" dirty="0"/>
              <a:t>Encoding of the</a:t>
            </a:r>
            <a:r>
              <a:rPr lang="zh-TW" altLang="en-US" dirty="0"/>
              <a:t> </a:t>
            </a:r>
            <a:r>
              <a:rPr lang="en-US" altLang="zh-TW" dirty="0"/>
              <a:t>current QS subfield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12246506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233421</TotalTime>
  <Words>859</Words>
  <Application>Microsoft Office PowerPoint</Application>
  <PresentationFormat>寬螢幕</PresentationFormat>
  <Paragraphs>86</Paragraphs>
  <Slides>9</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9</vt:i4>
      </vt:variant>
    </vt:vector>
  </HeadingPairs>
  <TitlesOfParts>
    <vt:vector size="13" baseType="lpstr">
      <vt:lpstr>Calibri</vt:lpstr>
      <vt:lpstr>Times New Roman</vt:lpstr>
      <vt:lpstr>802-11-Submission</vt:lpstr>
      <vt:lpstr>Document</vt:lpstr>
      <vt:lpstr>Enhancement of BSR Using A-ctrl</vt:lpstr>
      <vt:lpstr>Recap of Buffer Status Report</vt:lpstr>
      <vt:lpstr>Problem Statement</vt:lpstr>
      <vt:lpstr>Thoughts</vt:lpstr>
      <vt:lpstr>A-ctrl Proposal</vt:lpstr>
      <vt:lpstr>A-Ctrl Design Example</vt:lpstr>
      <vt:lpstr>Conclusion </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2802</cp:revision>
  <cp:lastPrinted>1998-02-10T13:28:06Z</cp:lastPrinted>
  <dcterms:created xsi:type="dcterms:W3CDTF">2007-05-21T21:00:37Z</dcterms:created>
  <dcterms:modified xsi:type="dcterms:W3CDTF">2024-05-12T12:56:49Z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