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2144327612" r:id="rId6"/>
    <p:sldId id="2144327621" r:id="rId7"/>
    <p:sldId id="2144327620" r:id="rId8"/>
    <p:sldId id="2144327601" r:id="rId9"/>
    <p:sldId id="2144327354" r:id="rId10"/>
    <p:sldId id="2144327618" r:id="rId11"/>
    <p:sldId id="214432762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EE8443-7BA0-58C8-68A2-C7137259E896}" name="Cavalcanti, Dave" initials="CD" userId="S::dave.cavalcanti@intel.com::9ea5236a-efed-4310-84d3-1764e087ca35" providerId="AD"/>
  <p188:author id="{068716AC-5C5F-3739-7C5A-85D010608F86}" name="Stacey, Robert" initials="SR" userId="S::robert.stacey@intel.com::8f61b79c-1993-4b76-a5c5-6bb0e2071c28" providerId="AD"/>
  <p188:author id="{F6C63BC0-BD27-6D3B-88EA-53E340D29BCE}" name="Perez-ramirez, Javier" initials="PJ" userId="S::javier.perez-ramirez@intel.com::1aafdd08-7861-427e-bbbe-7d9d905c9fbf" providerId="AD"/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Cordeiro, Carlos" initials="CC" lastIdx="14" clrIdx="1">
    <p:extLst>
      <p:ext uri="{19B8F6BF-5375-455C-9EA6-DF929625EA0E}">
        <p15:presenceInfo xmlns:p15="http://schemas.microsoft.com/office/powerpoint/2012/main" userId="S::carlos.cordeiro@intel.com::88fae4d8-0bc4-44b0-bd3b-95ac83b12c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D4E361-D5DD-4E8B-A035-177CC7882BD9}" v="14" dt="2023-11-07T02:53:30.05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095" autoAdjust="0"/>
  </p:normalViewPr>
  <p:slideViewPr>
    <p:cSldViewPr>
      <p:cViewPr varScale="1">
        <p:scale>
          <a:sx n="90" d="100"/>
          <a:sy n="90" d="100"/>
        </p:scale>
        <p:origin x="143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8AD4E361-D5DD-4E8B-A035-177CC7882BD9}"/>
    <pc:docChg chg="undo redo custSel addSld delSld modSld modMainMaster">
      <pc:chgData name="Cariou, Laurent" userId="4453f93f-2ed2-46e8-bb8c-3237fbfdd40b" providerId="ADAL" clId="{8AD4E361-D5DD-4E8B-A035-177CC7882BD9}" dt="2023-11-13T04:10:02.553" v="1306" actId="20577"/>
      <pc:docMkLst>
        <pc:docMk/>
      </pc:docMkLst>
      <pc:sldChg chg="modSp mod">
        <pc:chgData name="Cariou, Laurent" userId="4453f93f-2ed2-46e8-bb8c-3237fbfdd40b" providerId="ADAL" clId="{8AD4E361-D5DD-4E8B-A035-177CC7882BD9}" dt="2023-11-06T13:11:13.522" v="629" actId="20577"/>
        <pc:sldMkLst>
          <pc:docMk/>
          <pc:sldMk cId="0" sldId="269"/>
        </pc:sldMkLst>
        <pc:spChg chg="mod">
          <ac:chgData name="Cariou, Laurent" userId="4453f93f-2ed2-46e8-bb8c-3237fbfdd40b" providerId="ADAL" clId="{8AD4E361-D5DD-4E8B-A035-177CC7882BD9}" dt="2023-11-04T08:12:32.488" v="24"/>
          <ac:spMkLst>
            <pc:docMk/>
            <pc:sldMk cId="0" sldId="269"/>
            <ac:spMk id="11" creationId="{3C335A29-B489-4363-ABB5-657F61DD62A3}"/>
          </ac:spMkLst>
        </pc:spChg>
        <pc:spChg chg="mod">
          <ac:chgData name="Cariou, Laurent" userId="4453f93f-2ed2-46e8-bb8c-3237fbfdd40b" providerId="ADAL" clId="{8AD4E361-D5DD-4E8B-A035-177CC7882BD9}" dt="2023-11-06T13:11:13.522" v="629" actId="20577"/>
          <ac:spMkLst>
            <pc:docMk/>
            <pc:sldMk cId="0" sldId="269"/>
            <ac:spMk id="7172" creationId="{00000000-0000-0000-0000-000000000000}"/>
          </ac:spMkLst>
        </pc:spChg>
        <pc:spChg chg="mod">
          <ac:chgData name="Cariou, Laurent" userId="4453f93f-2ed2-46e8-bb8c-3237fbfdd40b" providerId="ADAL" clId="{8AD4E361-D5DD-4E8B-A035-177CC7882BD9}" dt="2023-11-04T08:12:39.169" v="28" actId="20577"/>
          <ac:spMkLst>
            <pc:docMk/>
            <pc:sldMk cId="0" sldId="269"/>
            <ac:spMk id="7173" creationId="{00000000-0000-0000-0000-000000000000}"/>
          </ac:spMkLst>
        </pc:spChg>
      </pc:sldChg>
      <pc:sldChg chg="modSp mod">
        <pc:chgData name="Cariou, Laurent" userId="4453f93f-2ed2-46e8-bb8c-3237fbfdd40b" providerId="ADAL" clId="{8AD4E361-D5DD-4E8B-A035-177CC7882BD9}" dt="2023-11-04T09:18:35.244" v="109" actId="5793"/>
        <pc:sldMkLst>
          <pc:docMk/>
          <pc:sldMk cId="3904560488" sldId="2144327354"/>
        </pc:sldMkLst>
        <pc:spChg chg="mod">
          <ac:chgData name="Cariou, Laurent" userId="4453f93f-2ed2-46e8-bb8c-3237fbfdd40b" providerId="ADAL" clId="{8AD4E361-D5DD-4E8B-A035-177CC7882BD9}" dt="2023-11-04T09:18:35.244" v="109" actId="5793"/>
          <ac:spMkLst>
            <pc:docMk/>
            <pc:sldMk cId="3904560488" sldId="2144327354"/>
            <ac:spMk id="3" creationId="{40383DE5-21D5-4946-9C1C-52F1B04D9FF1}"/>
          </ac:spMkLst>
        </pc:spChg>
        <pc:spChg chg="mod">
          <ac:chgData name="Cariou, Laurent" userId="4453f93f-2ed2-46e8-bb8c-3237fbfdd40b" providerId="ADAL" clId="{8AD4E361-D5DD-4E8B-A035-177CC7882BD9}" dt="2023-11-04T08:12:32.488" v="24"/>
          <ac:spMkLst>
            <pc:docMk/>
            <pc:sldMk cId="3904560488" sldId="2144327354"/>
            <ac:spMk id="6" creationId="{02F7CB64-526A-4431-B3D5-095927BE56A9}"/>
          </ac:spMkLst>
        </pc:spChg>
      </pc:sldChg>
      <pc:sldChg chg="addSp delSp modSp add mod">
        <pc:chgData name="Cariou, Laurent" userId="4453f93f-2ed2-46e8-bb8c-3237fbfdd40b" providerId="ADAL" clId="{8AD4E361-D5DD-4E8B-A035-177CC7882BD9}" dt="2023-11-07T02:55:51.611" v="1298" actId="20577"/>
        <pc:sldMkLst>
          <pc:docMk/>
          <pc:sldMk cId="919259672" sldId="2144327601"/>
        </pc:sldMkLst>
        <pc:spChg chg="mod">
          <ac:chgData name="Cariou, Laurent" userId="4453f93f-2ed2-46e8-bb8c-3237fbfdd40b" providerId="ADAL" clId="{8AD4E361-D5DD-4E8B-A035-177CC7882BD9}" dt="2023-11-07T02:55:16.319" v="1262" actId="20577"/>
          <ac:spMkLst>
            <pc:docMk/>
            <pc:sldMk cId="919259672" sldId="2144327601"/>
            <ac:spMk id="2" creationId="{964A648A-53AA-4643-8EB3-1B9CC42EB56E}"/>
          </ac:spMkLst>
        </pc:spChg>
        <pc:spChg chg="mod">
          <ac:chgData name="Cariou, Laurent" userId="4453f93f-2ed2-46e8-bb8c-3237fbfdd40b" providerId="ADAL" clId="{8AD4E361-D5DD-4E8B-A035-177CC7882BD9}" dt="2023-11-07T02:55:51.611" v="1298" actId="20577"/>
          <ac:spMkLst>
            <pc:docMk/>
            <pc:sldMk cId="919259672" sldId="2144327601"/>
            <ac:spMk id="3" creationId="{A9088A54-9E76-4DFB-B119-D0784CA2FE57}"/>
          </ac:spMkLst>
        </pc:spChg>
        <pc:spChg chg="add mod">
          <ac:chgData name="Cariou, Laurent" userId="4453f93f-2ed2-46e8-bb8c-3237fbfdd40b" providerId="ADAL" clId="{8AD4E361-D5DD-4E8B-A035-177CC7882BD9}" dt="2023-11-07T02:53:29.909" v="1189"/>
          <ac:spMkLst>
            <pc:docMk/>
            <pc:sldMk cId="919259672" sldId="2144327601"/>
            <ac:spMk id="8" creationId="{052E36B8-1FE5-8845-C3CF-7063C4A8B318}"/>
          </ac:spMkLst>
        </pc:spChg>
        <pc:spChg chg="add mod">
          <ac:chgData name="Cariou, Laurent" userId="4453f93f-2ed2-46e8-bb8c-3237fbfdd40b" providerId="ADAL" clId="{8AD4E361-D5DD-4E8B-A035-177CC7882BD9}" dt="2023-11-07T02:53:29.909" v="1189"/>
          <ac:spMkLst>
            <pc:docMk/>
            <pc:sldMk cId="919259672" sldId="2144327601"/>
            <ac:spMk id="9" creationId="{DA960678-346F-C884-A6D2-88D5A41D88F1}"/>
          </ac:spMkLst>
        </pc:spChg>
        <pc:spChg chg="add mod">
          <ac:chgData name="Cariou, Laurent" userId="4453f93f-2ed2-46e8-bb8c-3237fbfdd40b" providerId="ADAL" clId="{8AD4E361-D5DD-4E8B-A035-177CC7882BD9}" dt="2023-11-07T02:53:29.909" v="1189"/>
          <ac:spMkLst>
            <pc:docMk/>
            <pc:sldMk cId="919259672" sldId="2144327601"/>
            <ac:spMk id="14" creationId="{2D27538F-84B2-0A4A-5340-FF76D842B005}"/>
          </ac:spMkLst>
        </pc:spChg>
        <pc:spChg chg="add mod">
          <ac:chgData name="Cariou, Laurent" userId="4453f93f-2ed2-46e8-bb8c-3237fbfdd40b" providerId="ADAL" clId="{8AD4E361-D5DD-4E8B-A035-177CC7882BD9}" dt="2023-11-07T02:53:29.909" v="1189"/>
          <ac:spMkLst>
            <pc:docMk/>
            <pc:sldMk cId="919259672" sldId="2144327601"/>
            <ac:spMk id="16" creationId="{F07550B8-573C-60B6-1E24-0A2630A7B629}"/>
          </ac:spMkLst>
        </pc:spChg>
        <pc:spChg chg="add mod">
          <ac:chgData name="Cariou, Laurent" userId="4453f93f-2ed2-46e8-bb8c-3237fbfdd40b" providerId="ADAL" clId="{8AD4E361-D5DD-4E8B-A035-177CC7882BD9}" dt="2023-11-07T02:53:29.909" v="1189"/>
          <ac:spMkLst>
            <pc:docMk/>
            <pc:sldMk cId="919259672" sldId="2144327601"/>
            <ac:spMk id="17" creationId="{38F6C018-2C4F-B9B4-E8D8-E29A10990D7E}"/>
          </ac:spMkLst>
        </pc:spChg>
        <pc:spChg chg="add mod">
          <ac:chgData name="Cariou, Laurent" userId="4453f93f-2ed2-46e8-bb8c-3237fbfdd40b" providerId="ADAL" clId="{8AD4E361-D5DD-4E8B-A035-177CC7882BD9}" dt="2023-11-07T02:53:29.909" v="1189"/>
          <ac:spMkLst>
            <pc:docMk/>
            <pc:sldMk cId="919259672" sldId="2144327601"/>
            <ac:spMk id="18" creationId="{FD135CB4-E185-F23B-D1B9-B91124821ED7}"/>
          </ac:spMkLst>
        </pc:spChg>
        <pc:spChg chg="add mod">
          <ac:chgData name="Cariou, Laurent" userId="4453f93f-2ed2-46e8-bb8c-3237fbfdd40b" providerId="ADAL" clId="{8AD4E361-D5DD-4E8B-A035-177CC7882BD9}" dt="2023-11-07T02:53:30.057" v="1190"/>
          <ac:spMkLst>
            <pc:docMk/>
            <pc:sldMk cId="919259672" sldId="2144327601"/>
            <ac:spMk id="22" creationId="{052E36B8-1FE5-8845-C3CF-7063C4A8B318}"/>
          </ac:spMkLst>
        </pc:spChg>
        <pc:spChg chg="add mod">
          <ac:chgData name="Cariou, Laurent" userId="4453f93f-2ed2-46e8-bb8c-3237fbfdd40b" providerId="ADAL" clId="{8AD4E361-D5DD-4E8B-A035-177CC7882BD9}" dt="2023-11-07T02:53:30.057" v="1190"/>
          <ac:spMkLst>
            <pc:docMk/>
            <pc:sldMk cId="919259672" sldId="2144327601"/>
            <ac:spMk id="23" creationId="{DA960678-346F-C884-A6D2-88D5A41D88F1}"/>
          </ac:spMkLst>
        </pc:spChg>
        <pc:spChg chg="add mod">
          <ac:chgData name="Cariou, Laurent" userId="4453f93f-2ed2-46e8-bb8c-3237fbfdd40b" providerId="ADAL" clId="{8AD4E361-D5DD-4E8B-A035-177CC7882BD9}" dt="2023-11-07T02:53:30.057" v="1190"/>
          <ac:spMkLst>
            <pc:docMk/>
            <pc:sldMk cId="919259672" sldId="2144327601"/>
            <ac:spMk id="28" creationId="{2D27538F-84B2-0A4A-5340-FF76D842B005}"/>
          </ac:spMkLst>
        </pc:spChg>
        <pc:spChg chg="add mod">
          <ac:chgData name="Cariou, Laurent" userId="4453f93f-2ed2-46e8-bb8c-3237fbfdd40b" providerId="ADAL" clId="{8AD4E361-D5DD-4E8B-A035-177CC7882BD9}" dt="2023-11-07T02:53:30.057" v="1190"/>
          <ac:spMkLst>
            <pc:docMk/>
            <pc:sldMk cId="919259672" sldId="2144327601"/>
            <ac:spMk id="30" creationId="{F07550B8-573C-60B6-1E24-0A2630A7B629}"/>
          </ac:spMkLst>
        </pc:spChg>
        <pc:spChg chg="add mod">
          <ac:chgData name="Cariou, Laurent" userId="4453f93f-2ed2-46e8-bb8c-3237fbfdd40b" providerId="ADAL" clId="{8AD4E361-D5DD-4E8B-A035-177CC7882BD9}" dt="2023-11-07T02:53:30.057" v="1190"/>
          <ac:spMkLst>
            <pc:docMk/>
            <pc:sldMk cId="919259672" sldId="2144327601"/>
            <ac:spMk id="31" creationId="{38F6C018-2C4F-B9B4-E8D8-E29A10990D7E}"/>
          </ac:spMkLst>
        </pc:spChg>
        <pc:spChg chg="add mod">
          <ac:chgData name="Cariou, Laurent" userId="4453f93f-2ed2-46e8-bb8c-3237fbfdd40b" providerId="ADAL" clId="{8AD4E361-D5DD-4E8B-A035-177CC7882BD9}" dt="2023-11-07T02:53:30.057" v="1190"/>
          <ac:spMkLst>
            <pc:docMk/>
            <pc:sldMk cId="919259672" sldId="2144327601"/>
            <ac:spMk id="32" creationId="{FD135CB4-E185-F23B-D1B9-B91124821ED7}"/>
          </ac:spMkLst>
        </pc:spChg>
        <pc:grpChg chg="add mod">
          <ac:chgData name="Cariou, Laurent" userId="4453f93f-2ed2-46e8-bb8c-3237fbfdd40b" providerId="ADAL" clId="{8AD4E361-D5DD-4E8B-A035-177CC7882BD9}" dt="2023-11-07T02:53:29.909" v="1189"/>
          <ac:grpSpMkLst>
            <pc:docMk/>
            <pc:sldMk cId="919259672" sldId="2144327601"/>
            <ac:grpSpMk id="4" creationId="{2F3B94BF-9279-FBA0-6AF5-F0C9ADA7985F}"/>
          </ac:grpSpMkLst>
        </pc:grpChg>
        <pc:grpChg chg="add mod">
          <ac:chgData name="Cariou, Laurent" userId="4453f93f-2ed2-46e8-bb8c-3237fbfdd40b" providerId="ADAL" clId="{8AD4E361-D5DD-4E8B-A035-177CC7882BD9}" dt="2023-11-07T02:55:23.202" v="1264" actId="1038"/>
          <ac:grpSpMkLst>
            <pc:docMk/>
            <pc:sldMk cId="919259672" sldId="2144327601"/>
            <ac:grpSpMk id="21" creationId="{2F3B94BF-9279-FBA0-6AF5-F0C9ADA7985F}"/>
          </ac:grpSpMkLst>
        </pc:grpChg>
        <pc:picChg chg="add mod">
          <ac:chgData name="Cariou, Laurent" userId="4453f93f-2ed2-46e8-bb8c-3237fbfdd40b" providerId="ADAL" clId="{8AD4E361-D5DD-4E8B-A035-177CC7882BD9}" dt="2023-11-07T02:53:29.909" v="1189"/>
          <ac:picMkLst>
            <pc:docMk/>
            <pc:sldMk cId="919259672" sldId="2144327601"/>
            <ac:picMk id="10" creationId="{6C9228CA-F63A-EFA9-53BC-CFC94AB9EE28}"/>
          </ac:picMkLst>
        </pc:picChg>
        <pc:picChg chg="add mod">
          <ac:chgData name="Cariou, Laurent" userId="4453f93f-2ed2-46e8-bb8c-3237fbfdd40b" providerId="ADAL" clId="{8AD4E361-D5DD-4E8B-A035-177CC7882BD9}" dt="2023-11-07T02:53:29.909" v="1189"/>
          <ac:picMkLst>
            <pc:docMk/>
            <pc:sldMk cId="919259672" sldId="2144327601"/>
            <ac:picMk id="11" creationId="{31CB642D-EDF5-13BB-A945-3015AA8034B3}"/>
          </ac:picMkLst>
        </pc:picChg>
        <pc:picChg chg="add mod">
          <ac:chgData name="Cariou, Laurent" userId="4453f93f-2ed2-46e8-bb8c-3237fbfdd40b" providerId="ADAL" clId="{8AD4E361-D5DD-4E8B-A035-177CC7882BD9}" dt="2023-11-07T02:53:29.909" v="1189"/>
          <ac:picMkLst>
            <pc:docMk/>
            <pc:sldMk cId="919259672" sldId="2144327601"/>
            <ac:picMk id="12" creationId="{AA824674-9FF7-BD51-0B63-9414A5F2BB7F}"/>
          </ac:picMkLst>
        </pc:picChg>
        <pc:picChg chg="add mod">
          <ac:chgData name="Cariou, Laurent" userId="4453f93f-2ed2-46e8-bb8c-3237fbfdd40b" providerId="ADAL" clId="{8AD4E361-D5DD-4E8B-A035-177CC7882BD9}" dt="2023-11-07T02:53:29.909" v="1189"/>
          <ac:picMkLst>
            <pc:docMk/>
            <pc:sldMk cId="919259672" sldId="2144327601"/>
            <ac:picMk id="13" creationId="{EADAC86D-966E-2FD8-B7E7-5634B6E869AE}"/>
          </ac:picMkLst>
        </pc:picChg>
        <pc:picChg chg="add mod">
          <ac:chgData name="Cariou, Laurent" userId="4453f93f-2ed2-46e8-bb8c-3237fbfdd40b" providerId="ADAL" clId="{8AD4E361-D5DD-4E8B-A035-177CC7882BD9}" dt="2023-11-07T02:53:29.909" v="1189"/>
          <ac:picMkLst>
            <pc:docMk/>
            <pc:sldMk cId="919259672" sldId="2144327601"/>
            <ac:picMk id="15" creationId="{CDC8A0F4-E6A5-0CBD-B894-B52866946BF4}"/>
          </ac:picMkLst>
        </pc:picChg>
        <pc:picChg chg="add mod">
          <ac:chgData name="Cariou, Laurent" userId="4453f93f-2ed2-46e8-bb8c-3237fbfdd40b" providerId="ADAL" clId="{8AD4E361-D5DD-4E8B-A035-177CC7882BD9}" dt="2023-11-07T02:53:30.057" v="1190"/>
          <ac:picMkLst>
            <pc:docMk/>
            <pc:sldMk cId="919259672" sldId="2144327601"/>
            <ac:picMk id="24" creationId="{6C9228CA-F63A-EFA9-53BC-CFC94AB9EE28}"/>
          </ac:picMkLst>
        </pc:picChg>
        <pc:picChg chg="add mod">
          <ac:chgData name="Cariou, Laurent" userId="4453f93f-2ed2-46e8-bb8c-3237fbfdd40b" providerId="ADAL" clId="{8AD4E361-D5DD-4E8B-A035-177CC7882BD9}" dt="2023-11-07T02:53:30.057" v="1190"/>
          <ac:picMkLst>
            <pc:docMk/>
            <pc:sldMk cId="919259672" sldId="2144327601"/>
            <ac:picMk id="25" creationId="{31CB642D-EDF5-13BB-A945-3015AA8034B3}"/>
          </ac:picMkLst>
        </pc:picChg>
        <pc:picChg chg="add mod">
          <ac:chgData name="Cariou, Laurent" userId="4453f93f-2ed2-46e8-bb8c-3237fbfdd40b" providerId="ADAL" clId="{8AD4E361-D5DD-4E8B-A035-177CC7882BD9}" dt="2023-11-07T02:53:30.057" v="1190"/>
          <ac:picMkLst>
            <pc:docMk/>
            <pc:sldMk cId="919259672" sldId="2144327601"/>
            <ac:picMk id="26" creationId="{AA824674-9FF7-BD51-0B63-9414A5F2BB7F}"/>
          </ac:picMkLst>
        </pc:picChg>
        <pc:picChg chg="add mod">
          <ac:chgData name="Cariou, Laurent" userId="4453f93f-2ed2-46e8-bb8c-3237fbfdd40b" providerId="ADAL" clId="{8AD4E361-D5DD-4E8B-A035-177CC7882BD9}" dt="2023-11-07T02:53:30.057" v="1190"/>
          <ac:picMkLst>
            <pc:docMk/>
            <pc:sldMk cId="919259672" sldId="2144327601"/>
            <ac:picMk id="27" creationId="{EADAC86D-966E-2FD8-B7E7-5634B6E869AE}"/>
          </ac:picMkLst>
        </pc:picChg>
        <pc:picChg chg="add mod">
          <ac:chgData name="Cariou, Laurent" userId="4453f93f-2ed2-46e8-bb8c-3237fbfdd40b" providerId="ADAL" clId="{8AD4E361-D5DD-4E8B-A035-177CC7882BD9}" dt="2023-11-07T02:53:30.057" v="1190"/>
          <ac:picMkLst>
            <pc:docMk/>
            <pc:sldMk cId="919259672" sldId="2144327601"/>
            <ac:picMk id="29" creationId="{CDC8A0F4-E6A5-0CBD-B894-B52866946BF4}"/>
          </ac:picMkLst>
        </pc:picChg>
        <pc:picChg chg="add del">
          <ac:chgData name="Cariou, Laurent" userId="4453f93f-2ed2-46e8-bb8c-3237fbfdd40b" providerId="ADAL" clId="{8AD4E361-D5DD-4E8B-A035-177CC7882BD9}" dt="2023-11-07T02:53:05.156" v="1182"/>
          <ac:picMkLst>
            <pc:docMk/>
            <pc:sldMk cId="919259672" sldId="2144327601"/>
            <ac:picMk id="1026" creationId="{0F720840-9749-7305-B840-B2B8173479D5}"/>
          </ac:picMkLst>
        </pc:picChg>
        <pc:picChg chg="add del">
          <ac:chgData name="Cariou, Laurent" userId="4453f93f-2ed2-46e8-bb8c-3237fbfdd40b" providerId="ADAL" clId="{8AD4E361-D5DD-4E8B-A035-177CC7882BD9}" dt="2023-11-07T02:53:05.156" v="1182"/>
          <ac:picMkLst>
            <pc:docMk/>
            <pc:sldMk cId="919259672" sldId="2144327601"/>
            <ac:picMk id="1027" creationId="{D0464FB1-442D-ED20-E4C5-A95D935142AE}"/>
          </ac:picMkLst>
        </pc:picChg>
        <pc:picChg chg="add del">
          <ac:chgData name="Cariou, Laurent" userId="4453f93f-2ed2-46e8-bb8c-3237fbfdd40b" providerId="ADAL" clId="{8AD4E361-D5DD-4E8B-A035-177CC7882BD9}" dt="2023-11-07T02:53:05.156" v="1182"/>
          <ac:picMkLst>
            <pc:docMk/>
            <pc:sldMk cId="919259672" sldId="2144327601"/>
            <ac:picMk id="1028" creationId="{7F6CD188-EFEE-4C15-358F-B9C6A5BFA955}"/>
          </ac:picMkLst>
        </pc:picChg>
        <pc:picChg chg="add del">
          <ac:chgData name="Cariou, Laurent" userId="4453f93f-2ed2-46e8-bb8c-3237fbfdd40b" providerId="ADAL" clId="{8AD4E361-D5DD-4E8B-A035-177CC7882BD9}" dt="2023-11-07T02:53:05.156" v="1182"/>
          <ac:picMkLst>
            <pc:docMk/>
            <pc:sldMk cId="919259672" sldId="2144327601"/>
            <ac:picMk id="1029" creationId="{C3D3D553-5441-DA42-A583-BB92A96B5C3E}"/>
          </ac:picMkLst>
        </pc:picChg>
        <pc:picChg chg="add del">
          <ac:chgData name="Cariou, Laurent" userId="4453f93f-2ed2-46e8-bb8c-3237fbfdd40b" providerId="ADAL" clId="{8AD4E361-D5DD-4E8B-A035-177CC7882BD9}" dt="2023-11-07T02:53:05.156" v="1182"/>
          <ac:picMkLst>
            <pc:docMk/>
            <pc:sldMk cId="919259672" sldId="2144327601"/>
            <ac:picMk id="1030" creationId="{738B1D54-7E14-0CBB-2267-6001A9F1E3AE}"/>
          </ac:picMkLst>
        </pc:picChg>
        <pc:picChg chg="add del mod">
          <ac:chgData name="Cariou, Laurent" userId="4453f93f-2ed2-46e8-bb8c-3237fbfdd40b" providerId="ADAL" clId="{8AD4E361-D5DD-4E8B-A035-177CC7882BD9}" dt="2023-11-07T02:53:14.140" v="1185" actId="478"/>
          <ac:picMkLst>
            <pc:docMk/>
            <pc:sldMk cId="919259672" sldId="2144327601"/>
            <ac:picMk id="1032" creationId="{838BACAE-D87F-F38A-3662-524D0BC20C07}"/>
          </ac:picMkLst>
        </pc:picChg>
        <pc:picChg chg="add del mod">
          <ac:chgData name="Cariou, Laurent" userId="4453f93f-2ed2-46e8-bb8c-3237fbfdd40b" providerId="ADAL" clId="{8AD4E361-D5DD-4E8B-A035-177CC7882BD9}" dt="2023-11-07T02:53:14.140" v="1185" actId="478"/>
          <ac:picMkLst>
            <pc:docMk/>
            <pc:sldMk cId="919259672" sldId="2144327601"/>
            <ac:picMk id="1033" creationId="{149AB0D7-F313-84E0-C94F-72844322C363}"/>
          </ac:picMkLst>
        </pc:picChg>
        <pc:picChg chg="add del mod">
          <ac:chgData name="Cariou, Laurent" userId="4453f93f-2ed2-46e8-bb8c-3237fbfdd40b" providerId="ADAL" clId="{8AD4E361-D5DD-4E8B-A035-177CC7882BD9}" dt="2023-11-07T02:53:14.140" v="1185" actId="478"/>
          <ac:picMkLst>
            <pc:docMk/>
            <pc:sldMk cId="919259672" sldId="2144327601"/>
            <ac:picMk id="1034" creationId="{1F66E21F-0280-3BD3-F39A-AE4F1797996B}"/>
          </ac:picMkLst>
        </pc:picChg>
        <pc:picChg chg="add del mod">
          <ac:chgData name="Cariou, Laurent" userId="4453f93f-2ed2-46e8-bb8c-3237fbfdd40b" providerId="ADAL" clId="{8AD4E361-D5DD-4E8B-A035-177CC7882BD9}" dt="2023-11-07T02:53:14.140" v="1185" actId="478"/>
          <ac:picMkLst>
            <pc:docMk/>
            <pc:sldMk cId="919259672" sldId="2144327601"/>
            <ac:picMk id="1035" creationId="{2426CA93-3774-FA5F-B3BB-684A0144F0C7}"/>
          </ac:picMkLst>
        </pc:picChg>
        <pc:picChg chg="add del mod">
          <ac:chgData name="Cariou, Laurent" userId="4453f93f-2ed2-46e8-bb8c-3237fbfdd40b" providerId="ADAL" clId="{8AD4E361-D5DD-4E8B-A035-177CC7882BD9}" dt="2023-11-07T02:53:14.140" v="1185" actId="478"/>
          <ac:picMkLst>
            <pc:docMk/>
            <pc:sldMk cId="919259672" sldId="2144327601"/>
            <ac:picMk id="1036" creationId="{84DB17F1-7242-1724-A53D-A5D46374E369}"/>
          </ac:picMkLst>
        </pc:picChg>
        <pc:cxnChg chg="add mod">
          <ac:chgData name="Cariou, Laurent" userId="4453f93f-2ed2-46e8-bb8c-3237fbfdd40b" providerId="ADAL" clId="{8AD4E361-D5DD-4E8B-A035-177CC7882BD9}" dt="2023-11-07T02:53:29.909" v="1189"/>
          <ac:cxnSpMkLst>
            <pc:docMk/>
            <pc:sldMk cId="919259672" sldId="2144327601"/>
            <ac:cxnSpMk id="19" creationId="{B3ADA5FA-B087-B488-7142-FFE73D35337B}"/>
          </ac:cxnSpMkLst>
        </pc:cxnChg>
        <pc:cxnChg chg="add mod">
          <ac:chgData name="Cariou, Laurent" userId="4453f93f-2ed2-46e8-bb8c-3237fbfdd40b" providerId="ADAL" clId="{8AD4E361-D5DD-4E8B-A035-177CC7882BD9}" dt="2023-11-07T02:53:29.909" v="1189"/>
          <ac:cxnSpMkLst>
            <pc:docMk/>
            <pc:sldMk cId="919259672" sldId="2144327601"/>
            <ac:cxnSpMk id="20" creationId="{1B50AAC3-BA4C-07C0-BFA2-B17BCC711863}"/>
          </ac:cxnSpMkLst>
        </pc:cxnChg>
        <pc:cxnChg chg="add mod">
          <ac:chgData name="Cariou, Laurent" userId="4453f93f-2ed2-46e8-bb8c-3237fbfdd40b" providerId="ADAL" clId="{8AD4E361-D5DD-4E8B-A035-177CC7882BD9}" dt="2023-11-07T02:53:30.057" v="1190"/>
          <ac:cxnSpMkLst>
            <pc:docMk/>
            <pc:sldMk cId="919259672" sldId="2144327601"/>
            <ac:cxnSpMk id="33" creationId="{B3ADA5FA-B087-B488-7142-FFE73D35337B}"/>
          </ac:cxnSpMkLst>
        </pc:cxnChg>
        <pc:cxnChg chg="add mod">
          <ac:chgData name="Cariou, Laurent" userId="4453f93f-2ed2-46e8-bb8c-3237fbfdd40b" providerId="ADAL" clId="{8AD4E361-D5DD-4E8B-A035-177CC7882BD9}" dt="2023-11-07T02:53:30.057" v="1190"/>
          <ac:cxnSpMkLst>
            <pc:docMk/>
            <pc:sldMk cId="919259672" sldId="2144327601"/>
            <ac:cxnSpMk id="34" creationId="{1B50AAC3-BA4C-07C0-BFA2-B17BCC711863}"/>
          </ac:cxnSpMkLst>
        </pc:cxnChg>
      </pc:sldChg>
      <pc:sldChg chg="modSp mod">
        <pc:chgData name="Cariou, Laurent" userId="4453f93f-2ed2-46e8-bb8c-3237fbfdd40b" providerId="ADAL" clId="{8AD4E361-D5DD-4E8B-A035-177CC7882BD9}" dt="2023-11-04T09:15:11.854" v="77" actId="20577"/>
        <pc:sldMkLst>
          <pc:docMk/>
          <pc:sldMk cId="2721708600" sldId="2144327612"/>
        </pc:sldMkLst>
        <pc:spChg chg="mod">
          <ac:chgData name="Cariou, Laurent" userId="4453f93f-2ed2-46e8-bb8c-3237fbfdd40b" providerId="ADAL" clId="{8AD4E361-D5DD-4E8B-A035-177CC7882BD9}" dt="2023-11-04T09:14:15.619" v="51" actId="20577"/>
          <ac:spMkLst>
            <pc:docMk/>
            <pc:sldMk cId="2721708600" sldId="2144327612"/>
            <ac:spMk id="2" creationId="{03E6390B-1D27-404F-A898-AA5713863194}"/>
          </ac:spMkLst>
        </pc:spChg>
        <pc:spChg chg="mod">
          <ac:chgData name="Cariou, Laurent" userId="4453f93f-2ed2-46e8-bb8c-3237fbfdd40b" providerId="ADAL" clId="{8AD4E361-D5DD-4E8B-A035-177CC7882BD9}" dt="2023-11-04T09:15:11.854" v="77" actId="20577"/>
          <ac:spMkLst>
            <pc:docMk/>
            <pc:sldMk cId="2721708600" sldId="2144327612"/>
            <ac:spMk id="3" creationId="{C537EA1E-9D57-4F29-A971-36DA1C0A0EDA}"/>
          </ac:spMkLst>
        </pc:spChg>
        <pc:spChg chg="mod">
          <ac:chgData name="Cariou, Laurent" userId="4453f93f-2ed2-46e8-bb8c-3237fbfdd40b" providerId="ADAL" clId="{8AD4E361-D5DD-4E8B-A035-177CC7882BD9}" dt="2023-11-04T08:12:32.488" v="24"/>
          <ac:spMkLst>
            <pc:docMk/>
            <pc:sldMk cId="2721708600" sldId="2144327612"/>
            <ac:spMk id="6" creationId="{30C5D4DF-40F0-4589-914D-926ED6A0EAAE}"/>
          </ac:spMkLst>
        </pc:spChg>
      </pc:sldChg>
      <pc:sldChg chg="modSp mod">
        <pc:chgData name="Cariou, Laurent" userId="4453f93f-2ed2-46e8-bb8c-3237fbfdd40b" providerId="ADAL" clId="{8AD4E361-D5DD-4E8B-A035-177CC7882BD9}" dt="2023-11-04T09:29:41.777" v="623" actId="1035"/>
        <pc:sldMkLst>
          <pc:docMk/>
          <pc:sldMk cId="556592942" sldId="2144327618"/>
        </pc:sldMkLst>
        <pc:spChg chg="mod">
          <ac:chgData name="Cariou, Laurent" userId="4453f93f-2ed2-46e8-bb8c-3237fbfdd40b" providerId="ADAL" clId="{8AD4E361-D5DD-4E8B-A035-177CC7882BD9}" dt="2023-11-04T09:29:38.018" v="622" actId="20577"/>
          <ac:spMkLst>
            <pc:docMk/>
            <pc:sldMk cId="556592942" sldId="2144327618"/>
            <ac:spMk id="3" creationId="{F69DC1B0-7277-43C6-A4FF-019785EFE676}"/>
          </ac:spMkLst>
        </pc:spChg>
        <pc:spChg chg="mod">
          <ac:chgData name="Cariou, Laurent" userId="4453f93f-2ed2-46e8-bb8c-3237fbfdd40b" providerId="ADAL" clId="{8AD4E361-D5DD-4E8B-A035-177CC7882BD9}" dt="2023-11-04T09:29:41.777" v="623" actId="1035"/>
          <ac:spMkLst>
            <pc:docMk/>
            <pc:sldMk cId="556592942" sldId="2144327618"/>
            <ac:spMk id="6" creationId="{2270F62A-AD6B-4F43-B180-7C6E3709DEFB}"/>
          </ac:spMkLst>
        </pc:spChg>
      </pc:sldChg>
      <pc:sldChg chg="modSp mod">
        <pc:chgData name="Cariou, Laurent" userId="4453f93f-2ed2-46e8-bb8c-3237fbfdd40b" providerId="ADAL" clId="{8AD4E361-D5DD-4E8B-A035-177CC7882BD9}" dt="2023-11-04T09:17:14.824" v="106" actId="20577"/>
        <pc:sldMkLst>
          <pc:docMk/>
          <pc:sldMk cId="2335473257" sldId="2144327620"/>
        </pc:sldMkLst>
        <pc:spChg chg="mod">
          <ac:chgData name="Cariou, Laurent" userId="4453f93f-2ed2-46e8-bb8c-3237fbfdd40b" providerId="ADAL" clId="{8AD4E361-D5DD-4E8B-A035-177CC7882BD9}" dt="2023-11-04T09:17:01.675" v="84" actId="20577"/>
          <ac:spMkLst>
            <pc:docMk/>
            <pc:sldMk cId="2335473257" sldId="2144327620"/>
            <ac:spMk id="2" creationId="{FC5201A4-DC4D-4B53-8D7A-A84E0C982207}"/>
          </ac:spMkLst>
        </pc:spChg>
        <pc:spChg chg="mod">
          <ac:chgData name="Cariou, Laurent" userId="4453f93f-2ed2-46e8-bb8c-3237fbfdd40b" providerId="ADAL" clId="{8AD4E361-D5DD-4E8B-A035-177CC7882BD9}" dt="2023-11-04T09:17:14.824" v="106" actId="20577"/>
          <ac:spMkLst>
            <pc:docMk/>
            <pc:sldMk cId="2335473257" sldId="2144327620"/>
            <ac:spMk id="3" creationId="{43F235A0-3DC9-40A8-A247-571691546743}"/>
          </ac:spMkLst>
        </pc:spChg>
      </pc:sldChg>
      <pc:sldChg chg="modSp del mod">
        <pc:chgData name="Cariou, Laurent" userId="4453f93f-2ed2-46e8-bb8c-3237fbfdd40b" providerId="ADAL" clId="{8AD4E361-D5DD-4E8B-A035-177CC7882BD9}" dt="2023-11-04T09:16:47.845" v="78" actId="47"/>
        <pc:sldMkLst>
          <pc:docMk/>
          <pc:sldMk cId="440125625" sldId="2144327621"/>
        </pc:sldMkLst>
        <pc:spChg chg="mod">
          <ac:chgData name="Cariou, Laurent" userId="4453f93f-2ed2-46e8-bb8c-3237fbfdd40b" providerId="ADAL" clId="{8AD4E361-D5DD-4E8B-A035-177CC7882BD9}" dt="2023-11-04T09:13:31.899" v="40" actId="6549"/>
          <ac:spMkLst>
            <pc:docMk/>
            <pc:sldMk cId="440125625" sldId="2144327621"/>
            <ac:spMk id="3" creationId="{4B57CA62-B7B8-4FA5-863F-D95EBC656086}"/>
          </ac:spMkLst>
        </pc:spChg>
      </pc:sldChg>
      <pc:sldChg chg="modSp new mod">
        <pc:chgData name="Cariou, Laurent" userId="4453f93f-2ed2-46e8-bb8c-3237fbfdd40b" providerId="ADAL" clId="{8AD4E361-D5DD-4E8B-A035-177CC7882BD9}" dt="2023-11-06T13:19:09.314" v="1062" actId="6549"/>
        <pc:sldMkLst>
          <pc:docMk/>
          <pc:sldMk cId="1353548227" sldId="2144327621"/>
        </pc:sldMkLst>
        <pc:spChg chg="mod">
          <ac:chgData name="Cariou, Laurent" userId="4453f93f-2ed2-46e8-bb8c-3237fbfdd40b" providerId="ADAL" clId="{8AD4E361-D5DD-4E8B-A035-177CC7882BD9}" dt="2023-11-04T09:18:48.305" v="121" actId="20577"/>
          <ac:spMkLst>
            <pc:docMk/>
            <pc:sldMk cId="1353548227" sldId="2144327621"/>
            <ac:spMk id="2" creationId="{6F220D97-8F42-E692-8162-24E0035C2382}"/>
          </ac:spMkLst>
        </pc:spChg>
        <pc:spChg chg="mod">
          <ac:chgData name="Cariou, Laurent" userId="4453f93f-2ed2-46e8-bb8c-3237fbfdd40b" providerId="ADAL" clId="{8AD4E361-D5DD-4E8B-A035-177CC7882BD9}" dt="2023-11-06T13:19:09.314" v="1062" actId="6549"/>
          <ac:spMkLst>
            <pc:docMk/>
            <pc:sldMk cId="1353548227" sldId="2144327621"/>
            <ac:spMk id="3" creationId="{E587E566-5904-8DA3-EB89-3695FD75A708}"/>
          </ac:spMkLst>
        </pc:spChg>
      </pc:sldChg>
      <pc:sldChg chg="modSp new mod">
        <pc:chgData name="Cariou, Laurent" userId="4453f93f-2ed2-46e8-bb8c-3237fbfdd40b" providerId="ADAL" clId="{8AD4E361-D5DD-4E8B-A035-177CC7882BD9}" dt="2023-11-07T02:33:14.909" v="1120" actId="20577"/>
        <pc:sldMkLst>
          <pc:docMk/>
          <pc:sldMk cId="664282413" sldId="2144327622"/>
        </pc:sldMkLst>
        <pc:spChg chg="mod">
          <ac:chgData name="Cariou, Laurent" userId="4453f93f-2ed2-46e8-bb8c-3237fbfdd40b" providerId="ADAL" clId="{8AD4E361-D5DD-4E8B-A035-177CC7882BD9}" dt="2023-11-07T02:33:14.909" v="1120" actId="20577"/>
          <ac:spMkLst>
            <pc:docMk/>
            <pc:sldMk cId="664282413" sldId="2144327622"/>
            <ac:spMk id="2" creationId="{7FF6D692-8ED1-DCCD-B112-25EDC8F0A46E}"/>
          </ac:spMkLst>
        </pc:spChg>
        <pc:spChg chg="mod">
          <ac:chgData name="Cariou, Laurent" userId="4453f93f-2ed2-46e8-bb8c-3237fbfdd40b" providerId="ADAL" clId="{8AD4E361-D5DD-4E8B-A035-177CC7882BD9}" dt="2023-11-07T02:32:57.850" v="1071" actId="403"/>
          <ac:spMkLst>
            <pc:docMk/>
            <pc:sldMk cId="664282413" sldId="2144327622"/>
            <ac:spMk id="3" creationId="{BF0A28EC-EDA2-F798-1185-A36B4044B46D}"/>
          </ac:spMkLst>
        </pc:spChg>
      </pc:sldChg>
      <pc:sldChg chg="modSp new del mod">
        <pc:chgData name="Cariou, Laurent" userId="4453f93f-2ed2-46e8-bb8c-3237fbfdd40b" providerId="ADAL" clId="{8AD4E361-D5DD-4E8B-A035-177CC7882BD9}" dt="2023-11-07T02:32:30.870" v="1063" actId="47"/>
        <pc:sldMkLst>
          <pc:docMk/>
          <pc:sldMk cId="768221953" sldId="2144327622"/>
        </pc:sldMkLst>
        <pc:spChg chg="mod">
          <ac:chgData name="Cariou, Laurent" userId="4453f93f-2ed2-46e8-bb8c-3237fbfdd40b" providerId="ADAL" clId="{8AD4E361-D5DD-4E8B-A035-177CC7882BD9}" dt="2023-11-06T13:12:52.847" v="667" actId="20577"/>
          <ac:spMkLst>
            <pc:docMk/>
            <pc:sldMk cId="768221953" sldId="2144327622"/>
            <ac:spMk id="2" creationId="{20819863-3DF1-229B-0147-F2D0A1179DAF}"/>
          </ac:spMkLst>
        </pc:spChg>
        <pc:spChg chg="mod">
          <ac:chgData name="Cariou, Laurent" userId="4453f93f-2ed2-46e8-bb8c-3237fbfdd40b" providerId="ADAL" clId="{8AD4E361-D5DD-4E8B-A035-177CC7882BD9}" dt="2023-11-06T13:14:13.386" v="908" actId="20577"/>
          <ac:spMkLst>
            <pc:docMk/>
            <pc:sldMk cId="768221953" sldId="2144327622"/>
            <ac:spMk id="3" creationId="{D88368C9-7E86-BB80-7B95-8130160248B1}"/>
          </ac:spMkLst>
        </pc:spChg>
      </pc:sldChg>
      <pc:sldMasterChg chg="modSp mod">
        <pc:chgData name="Cariou, Laurent" userId="4453f93f-2ed2-46e8-bb8c-3237fbfdd40b" providerId="ADAL" clId="{8AD4E361-D5DD-4E8B-A035-177CC7882BD9}" dt="2023-11-13T04:10:02.553" v="1306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8AD4E361-D5DD-4E8B-A035-177CC7882BD9}" dt="2023-11-13T04:10:02.553" v="1306" actId="20577"/>
          <ac:spMkLst>
            <pc:docMk/>
            <pc:sldMasterMk cId="0" sldId="2147483648"/>
            <ac:spMk id="9" creationId="{A809AE25-494C-4B97-9D62-8E70C12CA5D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09AE25-494C-4B97-9D62-8E70C12CA5D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Xiaogang.chen@intel.com" TargetMode="External"/><Relationship Id="rId4" Type="http://schemas.openxmlformats.org/officeDocument/2006/relationships/hyperlink" Target="mailto:robert.stacey@inte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xplore.com/news/2023-03-comcast-hypes-10g-network-good.html" TargetMode="External"/><Relationship Id="rId2" Type="http://schemas.openxmlformats.org/officeDocument/2006/relationships/hyperlink" Target="https://ziplyfiber.com/internet/multigi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laptop-computer-internet-computing-805406/" TargetMode="External"/><Relationship Id="rId7" Type="http://schemas.openxmlformats.org/officeDocument/2006/relationships/hyperlink" Target="https://slayerbuu.blogspot.com/2011/03/wireless-inssider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pixabay.com/en/phone-apg-transparent-samsung-1682317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IMMW technical scope proposal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2023-11-10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9634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/>
              <a:t>Laurent Cariou, Intel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88179"/>
              </p:ext>
            </p:extLst>
          </p:nvPr>
        </p:nvGraphicFramePr>
        <p:xfrm>
          <a:off x="838200" y="3305948"/>
          <a:ext cx="7239000" cy="11898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+1-503-712-5560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Carlos Cordeiro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carlos.cordeiro@intel.com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Date Placeholder 5">
            <a:extLst>
              <a:ext uri="{FF2B5EF4-FFF2-40B4-BE49-F238E27FC236}">
                <a16:creationId xmlns:a16="http://schemas.microsoft.com/office/drawing/2014/main" id="{3C335A29-B489-4363-ABB5-657F61DD62A3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390B-1D27-404F-A898-AA571386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Principle for IMMW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7EA1E-9D57-4F29-A971-36DA1C0A0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r>
              <a:rPr lang="en-US" sz="1800" dirty="0"/>
              <a:t>The key principle is to limit the scope of IMMW to the minimum necessary to enable a lower band PHY to operate in </a:t>
            </a:r>
            <a:r>
              <a:rPr lang="en-US" sz="1800" dirty="0" err="1"/>
              <a:t>mmWave</a:t>
            </a:r>
            <a:r>
              <a:rPr lang="en-US" sz="1800" dirty="0"/>
              <a:t> (proposal in next slide)</a:t>
            </a:r>
          </a:p>
          <a:p>
            <a:r>
              <a:rPr lang="en-US" sz="1800" dirty="0"/>
              <a:t>This limited scope is critical to not only ensure minimal standard changes, but also minimal implementation complexity and larger market adoption </a:t>
            </a:r>
          </a:p>
          <a:p>
            <a:endParaRPr lang="en-US" sz="1800" dirty="0"/>
          </a:p>
          <a:p>
            <a:r>
              <a:rPr lang="en-US" sz="1800" dirty="0"/>
              <a:t>Leave optimizations and enhanced features for generations after IMMW</a:t>
            </a:r>
          </a:p>
          <a:p>
            <a:pPr lvl="1"/>
            <a:r>
              <a:rPr lang="en-US" sz="1400" dirty="0"/>
              <a:t>Pave the way for long term evolution of 802.11 and its market adoption</a:t>
            </a:r>
          </a:p>
          <a:p>
            <a:pPr lvl="1"/>
            <a:r>
              <a:rPr lang="en-US" sz="1400" dirty="0"/>
              <a:t>Potential for enhanced features for multiple generations</a:t>
            </a:r>
            <a:endParaRPr lang="en-US" sz="1800" dirty="0"/>
          </a:p>
          <a:p>
            <a:r>
              <a:rPr lang="en-US" sz="1800" dirty="0"/>
              <a:t>In other words: just focus on the least complexity solution in IMMW to enable operation in the band</a:t>
            </a:r>
          </a:p>
          <a:p>
            <a:pPr lvl="1"/>
            <a:r>
              <a:rPr lang="en-US" sz="1400" dirty="0"/>
              <a:t>So much benefits by just doing that</a:t>
            </a:r>
          </a:p>
          <a:p>
            <a:pPr lvl="1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1FFFE-B45C-4672-9245-D40EEC9A83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C5D4DF-40F0-4589-914D-926ED6A0EAAE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97764948-C4D4-43D2-86A1-EE0CBAECD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2721708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20D97-8F42-E692-8162-24E0035C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KPIs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E566-5904-8DA3-EB89-3695FD75A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/>
              <a:t>KPIs that we discussed in UHR SG are very similar to the ones that we would target for IMMW</a:t>
            </a:r>
          </a:p>
          <a:p>
            <a:pPr lvl="1"/>
            <a:r>
              <a:rPr lang="en-US" sz="1600" dirty="0">
                <a:sym typeface="Intel Clear"/>
              </a:rPr>
              <a:t>Capacity/low latency:</a:t>
            </a:r>
          </a:p>
          <a:p>
            <a:pPr lvl="2"/>
            <a:r>
              <a:rPr lang="en-US" sz="1400" dirty="0">
                <a:sym typeface="Intel Clear"/>
              </a:rPr>
              <a:t>natural reduced latency of every transmission</a:t>
            </a:r>
          </a:p>
          <a:p>
            <a:pPr lvl="2"/>
            <a:r>
              <a:rPr lang="en-US" sz="1400" dirty="0">
                <a:sym typeface="Intel Clear"/>
              </a:rPr>
              <a:t>14 GHz of spectrum allows for huge increase in frequency reuse, especially with 320MHz channels (43 non overlapping channels), leading to each link (AP-STA) using a part of the spectrum on its own without any interference</a:t>
            </a:r>
          </a:p>
          <a:p>
            <a:pPr lvl="3"/>
            <a:r>
              <a:rPr lang="en-US" sz="1400" dirty="0">
                <a:sym typeface="Intel Clear"/>
              </a:rPr>
              <a:t>guaranteed QoS (latency, throughput, QoS, …)  even in very dense environments. In other words: target is to allow sustaining predictable and ambitious throughput and latency-constraints applications even in the </a:t>
            </a:r>
            <a:r>
              <a:rPr lang="en-US" sz="1400" dirty="0" err="1">
                <a:sym typeface="Intel Clear"/>
              </a:rPr>
              <a:t>densiest</a:t>
            </a:r>
            <a:r>
              <a:rPr lang="en-US" sz="1400" dirty="0">
                <a:sym typeface="Intel Clear"/>
              </a:rPr>
              <a:t> environments</a:t>
            </a:r>
          </a:p>
          <a:p>
            <a:pPr lvl="3"/>
            <a:r>
              <a:rPr lang="en-US" sz="1400" dirty="0" err="1">
                <a:sym typeface="Intel Clear"/>
              </a:rPr>
              <a:t>mmWave</a:t>
            </a:r>
            <a:r>
              <a:rPr lang="en-US" sz="1400" dirty="0">
                <a:sym typeface="Intel Clear"/>
              </a:rPr>
              <a:t> is likely the only way to distribute capacity by the time we get to 2030, when 10s of Gbps will be commonplace</a:t>
            </a:r>
          </a:p>
          <a:p>
            <a:pPr lvl="4"/>
            <a:r>
              <a:rPr lang="en-US" sz="1400" dirty="0">
                <a:sym typeface="Intel Clear"/>
                <a:hlinkClick r:id="rId2"/>
              </a:rPr>
              <a:t>https://ziplyfiber.com/internet/multigig</a:t>
            </a:r>
            <a:endParaRPr lang="en-US" sz="1400" dirty="0">
              <a:sym typeface="Intel Clear"/>
            </a:endParaRPr>
          </a:p>
          <a:p>
            <a:pPr lvl="4"/>
            <a:r>
              <a:rPr lang="en-US" sz="1400" dirty="0">
                <a:sym typeface="Intel Clear"/>
                <a:hlinkClick r:id="rId3"/>
              </a:rPr>
              <a:t>https://techxplore.com/news/2023-03-comcast-hypes-10g-network-good.html</a:t>
            </a:r>
            <a:endParaRPr lang="en-US" sz="1400" dirty="0">
              <a:sym typeface="Intel Clear"/>
            </a:endParaRPr>
          </a:p>
          <a:p>
            <a:pPr lvl="1"/>
            <a:r>
              <a:rPr lang="en-US" sz="1600" dirty="0">
                <a:sym typeface="Intel Clear"/>
              </a:rPr>
              <a:t>Ranging/sensing:</a:t>
            </a:r>
          </a:p>
          <a:p>
            <a:pPr lvl="2"/>
            <a:r>
              <a:rPr lang="en-US" sz="1400" dirty="0" err="1">
                <a:sym typeface="Intel Clear"/>
              </a:rPr>
              <a:t>mmWave</a:t>
            </a:r>
            <a:r>
              <a:rPr lang="en-US" sz="1400" dirty="0">
                <a:sym typeface="Intel Clear"/>
              </a:rPr>
              <a:t> is the only way to get to cm-level accuracy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453B5-DD21-7E03-34CF-4320DA12B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8D0D7-114B-D95A-A1D1-801DF02792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48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201A4-DC4D-4B53-8D7A-A84E0C982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minimum necessary feature set to enable </a:t>
            </a:r>
            <a:r>
              <a:rPr lang="en-US" dirty="0" err="1"/>
              <a:t>mmWave</a:t>
            </a:r>
            <a:r>
              <a:rPr lang="en-US" dirty="0"/>
              <a:t> in IMMW?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235A0-3DC9-40A8-A247-571691546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1400" dirty="0"/>
              <a:t>Only an SU PPDU format</a:t>
            </a:r>
          </a:p>
          <a:p>
            <a:pPr lvl="1"/>
            <a:r>
              <a:rPr lang="en-US" sz="1200" dirty="0"/>
              <a:t>Reusing as much as possible lower band PPDU design</a:t>
            </a:r>
          </a:p>
          <a:p>
            <a:r>
              <a:rPr lang="en-US" sz="1400" dirty="0"/>
              <a:t>A limited set of bandwidth (choosing a set of BWs between 160 and 1280MHz for instance)</a:t>
            </a:r>
          </a:p>
          <a:p>
            <a:pPr lvl="1"/>
            <a:r>
              <a:rPr lang="en-US" sz="1100" dirty="0"/>
              <a:t>Reusing lower band channel bonding. For example:</a:t>
            </a:r>
          </a:p>
          <a:p>
            <a:pPr lvl="1"/>
            <a:endParaRPr lang="en-US" sz="11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Build on the MLO framework which can easily be extended to support other bands</a:t>
            </a:r>
          </a:p>
          <a:p>
            <a:r>
              <a:rPr lang="en-US" sz="1400" dirty="0"/>
              <a:t>A simple beamforming training solution</a:t>
            </a:r>
            <a:endParaRPr lang="en-US" sz="1400" u="sng" dirty="0">
              <a:solidFill>
                <a:srgbClr val="FF0000"/>
              </a:solidFill>
            </a:endParaRPr>
          </a:p>
          <a:p>
            <a:pPr lvl="1"/>
            <a:r>
              <a:rPr lang="en-US" sz="1100" dirty="0"/>
              <a:t>Basic sector sweep, with help/support from lower band (using MLO framework), and reusing NDP frames</a:t>
            </a:r>
          </a:p>
          <a:p>
            <a:r>
              <a:rPr lang="en-US" sz="1400" dirty="0"/>
              <a:t>Basic MAC rules for operation on </a:t>
            </a:r>
            <a:r>
              <a:rPr lang="en-US" sz="1400" dirty="0" err="1"/>
              <a:t>mmWave</a:t>
            </a:r>
            <a:r>
              <a:rPr lang="en-US" sz="1400" dirty="0"/>
              <a:t> band</a:t>
            </a:r>
          </a:p>
          <a:p>
            <a:pPr lvl="1"/>
            <a:r>
              <a:rPr lang="en-US" sz="1100" dirty="0"/>
              <a:t>Simplified assuming no </a:t>
            </a:r>
            <a:r>
              <a:rPr lang="en-US" sz="1100" dirty="0" err="1"/>
              <a:t>mmWave</a:t>
            </a:r>
            <a:r>
              <a:rPr lang="en-US" sz="1100" dirty="0"/>
              <a:t>-only devices and networks</a:t>
            </a:r>
          </a:p>
          <a:p>
            <a:pPr lvl="1"/>
            <a:r>
              <a:rPr lang="en-US" sz="1100" dirty="0"/>
              <a:t>Simplified using MLO framework</a:t>
            </a:r>
          </a:p>
          <a:p>
            <a:r>
              <a:rPr lang="en-US" sz="1500" dirty="0"/>
              <a:t>No other features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08ABE2-0239-4CDA-86FA-78AD1E11DD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BB2A3-9580-4A8A-9AD8-2EC0E674C8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D51C87A-0433-4A07-B456-2598D5341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53585"/>
              </p:ext>
            </p:extLst>
          </p:nvPr>
        </p:nvGraphicFramePr>
        <p:xfrm>
          <a:off x="1828800" y="3177985"/>
          <a:ext cx="2362200" cy="1426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">
                  <a:extLst>
                    <a:ext uri="{9D8B030D-6E8A-4147-A177-3AD203B41FA5}">
                      <a16:colId xmlns:a16="http://schemas.microsoft.com/office/drawing/2014/main" val="3971358036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2382466938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2994002142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1549245938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907583943"/>
                    </a:ext>
                  </a:extLst>
                </a:gridCol>
              </a:tblGrid>
              <a:tr h="166488">
                <a:tc>
                  <a:txBody>
                    <a:bodyPr/>
                    <a:lstStyle/>
                    <a:p>
                      <a:endParaRPr lang="en-US" sz="100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j-lt"/>
                        </a:rPr>
                        <a:t>20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j-lt"/>
                        </a:rPr>
                        <a:t>40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j-lt"/>
                        </a:rPr>
                        <a:t>80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j-lt"/>
                        </a:rPr>
                        <a:t>160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73576001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n-US" sz="1000" i="1" dirty="0">
                          <a:latin typeface="+mj-lt"/>
                        </a:rPr>
                        <a:t>N</a:t>
                      </a:r>
                      <a:r>
                        <a:rPr lang="en-US" sz="1000" i="1" baseline="-25000" dirty="0">
                          <a:latin typeface="+mj-lt"/>
                        </a:rPr>
                        <a:t>DFT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64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128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256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512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428975036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l-GR" sz="1000" i="0" dirty="0">
                          <a:latin typeface="+mj-lt"/>
                        </a:rPr>
                        <a:t>Δ</a:t>
                      </a:r>
                      <a:r>
                        <a:rPr lang="en-US" sz="1000" i="1" dirty="0">
                          <a:latin typeface="+mj-lt"/>
                        </a:rPr>
                        <a:t>F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312.5KHz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762494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>
                          <a:latin typeface="+mj-lt"/>
                        </a:rPr>
                        <a:t>T</a:t>
                      </a:r>
                      <a:r>
                        <a:rPr lang="en-US" sz="1000" i="1" baseline="-25000" dirty="0">
                          <a:latin typeface="+mj-lt"/>
                        </a:rPr>
                        <a:t>DFT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3.2</a:t>
                      </a:r>
                      <a:r>
                        <a:rPr lang="el-GR" sz="1000" dirty="0">
                          <a:latin typeface="+mj-lt"/>
                        </a:rPr>
                        <a:t>μ</a:t>
                      </a:r>
                      <a:r>
                        <a:rPr lang="en-US" sz="1000" dirty="0"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98299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>
                          <a:latin typeface="+mj-lt"/>
                        </a:rPr>
                        <a:t>T</a:t>
                      </a:r>
                      <a:r>
                        <a:rPr lang="en-US" sz="1000" i="1" baseline="-25000" dirty="0"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50ns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+mj-lt"/>
                        </a:rPr>
                        <a:t>25ns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+mj-lt"/>
                        </a:rPr>
                        <a:t>12.5ns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+mj-lt"/>
                        </a:rPr>
                        <a:t>6.25ns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260741272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n-US" sz="1000" i="1" dirty="0">
                          <a:latin typeface="+mj-lt"/>
                        </a:rPr>
                        <a:t>T</a:t>
                      </a:r>
                      <a:r>
                        <a:rPr lang="en-US" sz="1000" i="1" baseline="-25000" dirty="0">
                          <a:latin typeface="+mj-lt"/>
                        </a:rPr>
                        <a:t>GI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>
                          <a:latin typeface="+mj-lt"/>
                        </a:rPr>
                        <a:t>TDFT/</a:t>
                      </a:r>
                      <a:r>
                        <a:rPr lang="en-US" sz="1000" i="0" dirty="0">
                          <a:latin typeface="+mj-lt"/>
                        </a:rPr>
                        <a:t>4</a:t>
                      </a:r>
                      <a:r>
                        <a:rPr lang="en-US" sz="1000" i="1" dirty="0">
                          <a:latin typeface="+mj-lt"/>
                        </a:rPr>
                        <a:t> = </a:t>
                      </a:r>
                      <a:r>
                        <a:rPr lang="en-US" sz="1000" i="0" dirty="0">
                          <a:latin typeface="+mj-lt"/>
                        </a:rPr>
                        <a:t>0.8</a:t>
                      </a:r>
                      <a:r>
                        <a:rPr lang="el-GR" sz="1000" dirty="0">
                          <a:latin typeface="+mj-lt"/>
                        </a:rPr>
                        <a:t>μ</a:t>
                      </a:r>
                      <a:r>
                        <a:rPr lang="en-US" sz="1000" dirty="0"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524626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>
                          <a:latin typeface="+mj-lt"/>
                        </a:rPr>
                        <a:t>N</a:t>
                      </a:r>
                      <a:r>
                        <a:rPr lang="en-US" sz="1000" i="1" baseline="-25000" dirty="0">
                          <a:latin typeface="+mj-lt"/>
                        </a:rPr>
                        <a:t>GI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j-lt"/>
                        </a:rPr>
                        <a:t>16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j-lt"/>
                        </a:rPr>
                        <a:t>32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j-lt"/>
                        </a:rPr>
                        <a:t>64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j-lt"/>
                        </a:rPr>
                        <a:t>128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14576798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9806558-0C45-43D9-8ABC-FB4397B29178}"/>
              </a:ext>
            </a:extLst>
          </p:cNvPr>
          <p:cNvSpPr txBox="1"/>
          <p:nvPr/>
        </p:nvSpPr>
        <p:spPr>
          <a:xfrm>
            <a:off x="2120043" y="2931764"/>
            <a:ext cx="14951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+mj-lt"/>
              </a:rPr>
              <a:t>11ac PHY numerology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A529A8EE-DD35-4643-B23D-0A3194F12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263158"/>
              </p:ext>
            </p:extLst>
          </p:nvPr>
        </p:nvGraphicFramePr>
        <p:xfrm>
          <a:off x="5562600" y="3169022"/>
          <a:ext cx="2362200" cy="1426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994">
                  <a:extLst>
                    <a:ext uri="{9D8B030D-6E8A-4147-A177-3AD203B41FA5}">
                      <a16:colId xmlns:a16="http://schemas.microsoft.com/office/drawing/2014/main" val="3971358036"/>
                    </a:ext>
                  </a:extLst>
                </a:gridCol>
                <a:gridCol w="474886">
                  <a:extLst>
                    <a:ext uri="{9D8B030D-6E8A-4147-A177-3AD203B41FA5}">
                      <a16:colId xmlns:a16="http://schemas.microsoft.com/office/drawing/2014/main" val="2382466938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2994002142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1549245938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907583943"/>
                    </a:ext>
                  </a:extLst>
                </a:gridCol>
              </a:tblGrid>
              <a:tr h="166488">
                <a:tc>
                  <a:txBody>
                    <a:bodyPr/>
                    <a:lstStyle/>
                    <a:p>
                      <a:endParaRPr lang="en-US" sz="1000" b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chemeClr val="bg1"/>
                          </a:solidFill>
                          <a:latin typeface="+mj-lt"/>
                        </a:rPr>
                        <a:t>160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chemeClr val="bg1"/>
                          </a:solidFill>
                          <a:latin typeface="+mj-lt"/>
                        </a:rPr>
                        <a:t>320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chemeClr val="bg1"/>
                          </a:solidFill>
                          <a:latin typeface="+mj-lt"/>
                        </a:rPr>
                        <a:t>640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chemeClr val="bg1"/>
                          </a:solidFill>
                          <a:latin typeface="+mj-lt"/>
                        </a:rPr>
                        <a:t>1280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73576001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n-US" sz="1000" b="0" i="1" dirty="0">
                          <a:latin typeface="+mj-lt"/>
                        </a:rPr>
                        <a:t>N</a:t>
                      </a:r>
                      <a:r>
                        <a:rPr lang="en-US" sz="1000" b="0" i="1" baseline="-25000" dirty="0">
                          <a:latin typeface="+mj-lt"/>
                        </a:rPr>
                        <a:t>DFT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64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128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256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512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428975036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l-GR" sz="1000" b="0" i="0" dirty="0">
                          <a:latin typeface="+mj-lt"/>
                        </a:rPr>
                        <a:t>Δ</a:t>
                      </a:r>
                      <a:r>
                        <a:rPr lang="en-US" sz="1000" b="0" i="1" dirty="0">
                          <a:latin typeface="+mj-lt"/>
                        </a:rPr>
                        <a:t>F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2.5MHz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762494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latin typeface="+mj-lt"/>
                        </a:rPr>
                        <a:t>T</a:t>
                      </a:r>
                      <a:r>
                        <a:rPr lang="en-US" sz="1000" b="0" i="1" baseline="-25000" dirty="0">
                          <a:latin typeface="+mj-lt"/>
                        </a:rPr>
                        <a:t>DFT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solidFill>
                            <a:schemeClr val="tx1"/>
                          </a:solidFill>
                          <a:latin typeface="+mj-lt"/>
                        </a:rPr>
                        <a:t>0.4</a:t>
                      </a:r>
                      <a:r>
                        <a:rPr lang="el-GR" sz="1000" b="0">
                          <a:solidFill>
                            <a:schemeClr val="tx1"/>
                          </a:solidFill>
                          <a:latin typeface="+mj-lt"/>
                        </a:rPr>
                        <a:t>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98299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latin typeface="+mj-lt"/>
                        </a:rPr>
                        <a:t>T</a:t>
                      </a:r>
                      <a:r>
                        <a:rPr lang="en-US" sz="1000" b="0" i="1" baseline="-25000" dirty="0"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latin typeface="+mj-lt"/>
                        </a:rPr>
                        <a:t>6.25ns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latin typeface="+mj-lt"/>
                        </a:rPr>
                        <a:t>3.12ns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latin typeface="+mj-lt"/>
                        </a:rPr>
                        <a:t>1.56ns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latin typeface="+mj-lt"/>
                        </a:rPr>
                        <a:t>0.78ns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260741272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n-US" sz="1000" b="0" i="1" dirty="0">
                          <a:latin typeface="+mj-lt"/>
                        </a:rPr>
                        <a:t>T</a:t>
                      </a:r>
                      <a:r>
                        <a:rPr lang="en-US" sz="1000" b="0" i="1" baseline="-25000" dirty="0">
                          <a:latin typeface="+mj-lt"/>
                        </a:rPr>
                        <a:t>GI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latin typeface="+mj-lt"/>
                        </a:rPr>
                        <a:t>TDFT/</a:t>
                      </a:r>
                      <a:r>
                        <a:rPr lang="en-US" sz="1000" b="0" i="0">
                          <a:latin typeface="+mj-lt"/>
                        </a:rPr>
                        <a:t>4</a:t>
                      </a:r>
                      <a:r>
                        <a:rPr lang="en-US" sz="1000" b="0" i="1">
                          <a:latin typeface="+mj-lt"/>
                        </a:rPr>
                        <a:t> = </a:t>
                      </a:r>
                      <a:r>
                        <a:rPr lang="en-US" sz="1000" b="0" i="0">
                          <a:latin typeface="+mj-lt"/>
                        </a:rPr>
                        <a:t>100n</a:t>
                      </a:r>
                      <a:r>
                        <a:rPr lang="en-US" sz="1000" b="0">
                          <a:latin typeface="+mj-lt"/>
                        </a:rPr>
                        <a:t>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524626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latin typeface="+mj-lt"/>
                        </a:rPr>
                        <a:t>N</a:t>
                      </a:r>
                      <a:r>
                        <a:rPr lang="en-US" sz="1000" b="0" i="1" baseline="-25000" dirty="0">
                          <a:latin typeface="+mj-lt"/>
                        </a:rPr>
                        <a:t>GI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j-lt"/>
                        </a:rPr>
                        <a:t>16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j-lt"/>
                        </a:rPr>
                        <a:t>32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j-lt"/>
                        </a:rPr>
                        <a:t>64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j-lt"/>
                        </a:rPr>
                        <a:t>128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14576798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93295F8-88C6-47E4-AFB4-D6CEE06D9AA1}"/>
              </a:ext>
            </a:extLst>
          </p:cNvPr>
          <p:cNvSpPr txBox="1"/>
          <p:nvPr/>
        </p:nvSpPr>
        <p:spPr>
          <a:xfrm>
            <a:off x="5733557" y="2895600"/>
            <a:ext cx="2115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err="1">
                <a:latin typeface="+mj-lt"/>
              </a:rPr>
              <a:t>mmWave</a:t>
            </a:r>
            <a:r>
              <a:rPr lang="en-US" sz="1000" b="1" dirty="0">
                <a:latin typeface="+mj-lt"/>
              </a:rPr>
              <a:t> PHY numerology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A3EDE44-9F1A-4F82-B505-5986FF259051}"/>
              </a:ext>
            </a:extLst>
          </p:cNvPr>
          <p:cNvSpPr/>
          <p:nvPr/>
        </p:nvSpPr>
        <p:spPr>
          <a:xfrm>
            <a:off x="4491982" y="3613290"/>
            <a:ext cx="537217" cy="394883"/>
          </a:xfrm>
          <a:prstGeom prst="rightArrow">
            <a:avLst/>
          </a:prstGeom>
          <a:solidFill>
            <a:srgbClr val="0071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</a:rPr>
              <a:t>x8</a:t>
            </a:r>
            <a:endParaRPr lang="en-IL" sz="11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547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A648A-53AA-4643-8EB3-1B9CC42E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400" dirty="0" err="1"/>
              <a:t>mmWave</a:t>
            </a:r>
            <a:r>
              <a:rPr lang="en-US" sz="2400" dirty="0"/>
              <a:t> operation as a natural extension to MLO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88A54-9E76-4DFB-B119-D0784CA2F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001000" cy="4114800"/>
          </a:xfrm>
        </p:spPr>
        <p:txBody>
          <a:bodyPr>
            <a:normAutofit/>
          </a:bodyPr>
          <a:lstStyle/>
          <a:p>
            <a:r>
              <a:rPr lang="en-US" sz="1800" dirty="0"/>
              <a:t>MLO built to be scalable → simple to add band​</a:t>
            </a:r>
          </a:p>
          <a:p>
            <a:endParaRPr lang="en-US" sz="1800" dirty="0"/>
          </a:p>
          <a:p>
            <a:r>
              <a:rPr lang="en-US" sz="1800" dirty="0"/>
              <a:t>Design can be much simplified by requiring every 60 GHz capable device to also support 2.4/5/6 GHz​</a:t>
            </a:r>
          </a:p>
          <a:p>
            <a:pPr lvl="1"/>
            <a:r>
              <a:rPr lang="en-US" sz="1600" dirty="0"/>
              <a:t>No 60 GHz only devices​</a:t>
            </a:r>
          </a:p>
          <a:p>
            <a:endParaRPr lang="en-US" sz="1800" dirty="0"/>
          </a:p>
          <a:p>
            <a:r>
              <a:rPr lang="en-US" sz="1800" dirty="0"/>
              <a:t>MLO can be used to facilitate 60 GHz operation:​</a:t>
            </a:r>
          </a:p>
          <a:p>
            <a:pPr lvl="1"/>
            <a:r>
              <a:rPr lang="en-US" sz="1400" dirty="0"/>
              <a:t>Discovery/association can be done in lower band​</a:t>
            </a:r>
          </a:p>
          <a:p>
            <a:pPr lvl="1"/>
            <a:r>
              <a:rPr lang="en-US" sz="1400" dirty="0"/>
              <a:t>60 GHz TWT schedules can be negotiated in lower band​</a:t>
            </a:r>
          </a:p>
          <a:p>
            <a:pPr lvl="1"/>
            <a:r>
              <a:rPr lang="en-US" sz="1400" dirty="0"/>
              <a:t>Broadcast transmissions in lower band​</a:t>
            </a:r>
          </a:p>
          <a:p>
            <a:pPr lvl="1"/>
            <a:r>
              <a:rPr lang="en-US" sz="1400" dirty="0"/>
              <a:t>Beamforming training done at 60 GHz, but sequence can be triggered </a:t>
            </a:r>
          </a:p>
          <a:p>
            <a:pPr marL="457200" lvl="1" indent="0">
              <a:buNone/>
            </a:pPr>
            <a:r>
              <a:rPr lang="en-US" sz="1400" dirty="0"/>
              <a:t>       or scheduled in lower band​</a:t>
            </a:r>
          </a:p>
          <a:p>
            <a:pPr lvl="1"/>
            <a:r>
              <a:rPr lang="en-US" sz="1400" dirty="0"/>
              <a:t>Seamless fall back to lower band in case 60 GHz link breaks</a:t>
            </a:r>
          </a:p>
          <a:p>
            <a:endParaRPr lang="en-US" sz="1800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F059B8-39A0-4C82-BD36-81E855C172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B421B4-E9AF-4F88-84AD-26DFD7E724D1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34E5130D-564B-4E80-9C1C-CA4164532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/>
              <a:t>Laurent Cariou, Intel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F3B94BF-9279-FBA0-6AF5-F0C9ADA7985F}"/>
              </a:ext>
            </a:extLst>
          </p:cNvPr>
          <p:cNvGrpSpPr/>
          <p:nvPr/>
        </p:nvGrpSpPr>
        <p:grpSpPr>
          <a:xfrm>
            <a:off x="6133070" y="2590800"/>
            <a:ext cx="2706130" cy="3518694"/>
            <a:chOff x="8070357" y="1777151"/>
            <a:chExt cx="3961557" cy="466278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52E36B8-1FE5-8845-C3CF-7063C4A8B318}"/>
                </a:ext>
              </a:extLst>
            </p:cNvPr>
            <p:cNvSpPr/>
            <p:nvPr/>
          </p:nvSpPr>
          <p:spPr>
            <a:xfrm>
              <a:off x="8070357" y="1777151"/>
              <a:ext cx="3566160" cy="4389120"/>
            </a:xfrm>
            <a:prstGeom prst="ellipse">
              <a:avLst/>
            </a:prstGeom>
            <a:solidFill>
              <a:srgbClr val="004A86">
                <a:lumMod val="20000"/>
                <a:lumOff val="80000"/>
              </a:srgb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9pPr>
            </a:lstStyle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A960678-346F-C884-A6D2-88D5A41D88F1}"/>
                </a:ext>
              </a:extLst>
            </p:cNvPr>
            <p:cNvSpPr/>
            <p:nvPr/>
          </p:nvSpPr>
          <p:spPr>
            <a:xfrm>
              <a:off x="8824181" y="2510119"/>
              <a:ext cx="2021543" cy="3003176"/>
            </a:xfrm>
            <a:prstGeom prst="ellipse">
              <a:avLst/>
            </a:prstGeom>
            <a:solidFill>
              <a:srgbClr val="8BAE46">
                <a:lumMod val="40000"/>
                <a:lumOff val="60000"/>
              </a:srgb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9pPr>
            </a:lstStyle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pic>
          <p:nvPicPr>
            <p:cNvPr id="24" name="Picture 23" descr="A picture containing text, screenshot, sign&#10;&#10;Description automatically generated">
              <a:extLst>
                <a:ext uri="{FF2B5EF4-FFF2-40B4-BE49-F238E27FC236}">
                  <a16:creationId xmlns:a16="http://schemas.microsoft.com/office/drawing/2014/main" id="{6C9228CA-F63A-EFA9-53BC-CFC94AB9E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 flipH="1">
              <a:off x="8291049" y="2911568"/>
              <a:ext cx="519890" cy="315725"/>
            </a:xfrm>
            <a:prstGeom prst="rect">
              <a:avLst/>
            </a:prstGeom>
          </p:spPr>
        </p:pic>
        <p:pic>
          <p:nvPicPr>
            <p:cNvPr id="25" name="Picture 24" descr="A picture containing text, monitor, electronics, image&#10;&#10;Description automatically generated">
              <a:extLst>
                <a:ext uri="{FF2B5EF4-FFF2-40B4-BE49-F238E27FC236}">
                  <a16:creationId xmlns:a16="http://schemas.microsoft.com/office/drawing/2014/main" id="{31CB642D-EDF5-13BB-A945-3015AA8034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10180744" y="2811385"/>
              <a:ext cx="410633" cy="609599"/>
            </a:xfrm>
            <a:prstGeom prst="rect">
              <a:avLst/>
            </a:prstGeom>
          </p:spPr>
        </p:pic>
        <p:pic>
          <p:nvPicPr>
            <p:cNvPr id="26" name="Picture 25" descr="A picture containing text, screenshot, sign&#10;&#10;Description automatically generated">
              <a:extLst>
                <a:ext uri="{FF2B5EF4-FFF2-40B4-BE49-F238E27FC236}">
                  <a16:creationId xmlns:a16="http://schemas.microsoft.com/office/drawing/2014/main" id="{AA824674-9FF7-BD51-0B63-9414A5F2BB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 flipH="1">
              <a:off x="9620470" y="5003669"/>
              <a:ext cx="519890" cy="315725"/>
            </a:xfrm>
            <a:prstGeom prst="rect">
              <a:avLst/>
            </a:prstGeom>
          </p:spPr>
        </p:pic>
        <p:pic>
          <p:nvPicPr>
            <p:cNvPr id="27" name="Picture 26" descr="A picture containing text, monitor, electronics, image&#10;&#10;Description automatically generated">
              <a:extLst>
                <a:ext uri="{FF2B5EF4-FFF2-40B4-BE49-F238E27FC236}">
                  <a16:creationId xmlns:a16="http://schemas.microsoft.com/office/drawing/2014/main" id="{EADAC86D-966E-2FD8-B7E7-5634B6E86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10993089" y="4236807"/>
              <a:ext cx="410633" cy="609599"/>
            </a:xfrm>
            <a:prstGeom prst="rect">
              <a:avLst/>
            </a:prstGeom>
          </p:spPr>
        </p:pic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2D27538F-84B2-0A4A-5340-FF76D842B005}"/>
                </a:ext>
              </a:extLst>
            </p:cNvPr>
            <p:cNvSpPr/>
            <p:nvPr/>
          </p:nvSpPr>
          <p:spPr>
            <a:xfrm rot="12339741">
              <a:off x="9895547" y="3129951"/>
              <a:ext cx="251012" cy="822960"/>
            </a:xfrm>
            <a:prstGeom prst="triangle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9pPr>
            </a:lstStyle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CDC8A0F4-E6A5-0CBD-B894-B52866946BF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tretch>
              <a:fillRect/>
            </a:stretch>
          </p:blipFill>
          <p:spPr>
            <a:xfrm>
              <a:off x="9574816" y="3643664"/>
              <a:ext cx="565544" cy="609599"/>
            </a:xfrm>
            <a:prstGeom prst="rect">
              <a:avLst/>
            </a:prstGeom>
          </p:spPr>
        </p:pic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07550B8-573C-60B6-1E24-0A2630A7B629}"/>
                </a:ext>
              </a:extLst>
            </p:cNvPr>
            <p:cNvSpPr/>
            <p:nvPr/>
          </p:nvSpPr>
          <p:spPr>
            <a:xfrm>
              <a:off x="9729727" y="4089980"/>
              <a:ext cx="251012" cy="822960"/>
            </a:xfrm>
            <a:prstGeom prst="triangle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9pPr>
            </a:lstStyle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31" name="TextBox 11">
              <a:extLst>
                <a:ext uri="{FF2B5EF4-FFF2-40B4-BE49-F238E27FC236}">
                  <a16:creationId xmlns:a16="http://schemas.microsoft.com/office/drawing/2014/main" id="{38F6C018-2C4F-B9B4-E8D8-E29A10990D7E}"/>
                </a:ext>
              </a:extLst>
            </p:cNvPr>
            <p:cNvSpPr txBox="1"/>
            <p:nvPr/>
          </p:nvSpPr>
          <p:spPr>
            <a:xfrm>
              <a:off x="10870938" y="6009052"/>
              <a:ext cx="1160976" cy="4308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0" tIns="0" rIns="0" bIns="0" numCol="1" spcCol="38100" rtlCol="0" anchor="t" anchorCtr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9pPr>
            </a:lstStyle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IntelOne Text Light"/>
                  <a:ea typeface="Helvetica Neue"/>
                  <a:cs typeface="Helvetica Neue"/>
                  <a:sym typeface="Helvetica Neue"/>
                </a:rPr>
                <a:t>Lower band coverage</a:t>
              </a:r>
            </a:p>
          </p:txBody>
        </p:sp>
        <p:sp>
          <p:nvSpPr>
            <p:cNvPr id="32" name="TextBox 12">
              <a:extLst>
                <a:ext uri="{FF2B5EF4-FFF2-40B4-BE49-F238E27FC236}">
                  <a16:creationId xmlns:a16="http://schemas.microsoft.com/office/drawing/2014/main" id="{FD135CB4-E185-F23B-D1B9-B91124821ED7}"/>
                </a:ext>
              </a:extLst>
            </p:cNvPr>
            <p:cNvSpPr txBox="1"/>
            <p:nvPr/>
          </p:nvSpPr>
          <p:spPr>
            <a:xfrm>
              <a:off x="10220101" y="2110479"/>
              <a:ext cx="1481764" cy="2154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0" tIns="0" rIns="0" bIns="0" numCol="1" spcCol="38100" rtlCol="0" anchor="t" anchorCtr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525252"/>
                  </a:solidFill>
                  <a:latin typeface="IntelOne Text Light"/>
                  <a:ea typeface="Helvetica Neue"/>
                  <a:cs typeface="Helvetica Neue"/>
                </a:defRPr>
              </a:lvl9pPr>
            </a:lstStyle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IntelOne Text Light"/>
                  <a:ea typeface="Helvetica Neue"/>
                  <a:cs typeface="Helvetica Neue"/>
                  <a:sym typeface="Helvetica Neue"/>
                </a:rPr>
                <a:t>60 GHz coverage</a:t>
              </a:r>
            </a:p>
          </p:txBody>
        </p:sp>
        <p:cxnSp>
          <p:nvCxnSpPr>
            <p:cNvPr id="33" name="Connector: Elbow 32">
              <a:extLst>
                <a:ext uri="{FF2B5EF4-FFF2-40B4-BE49-F238E27FC236}">
                  <a16:creationId xmlns:a16="http://schemas.microsoft.com/office/drawing/2014/main" id="{B3ADA5FA-B087-B488-7142-FFE73D35337B}"/>
                </a:ext>
              </a:extLst>
            </p:cNvPr>
            <p:cNvCxnSpPr>
              <a:stCxn id="24" idx="0"/>
            </p:cNvCxnSpPr>
            <p:nvPr/>
          </p:nvCxnSpPr>
          <p:spPr>
            <a:xfrm rot="5400000" flipH="1" flipV="1">
              <a:off x="9881568" y="2171586"/>
              <a:ext cx="291918" cy="385148"/>
            </a:xfrm>
            <a:prstGeom prst="bentConnector2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4" name="Connector: Elbow 33">
              <a:extLst>
                <a:ext uri="{FF2B5EF4-FFF2-40B4-BE49-F238E27FC236}">
                  <a16:creationId xmlns:a16="http://schemas.microsoft.com/office/drawing/2014/main" id="{1B50AAC3-BA4C-07C0-BFA2-B17BCC711863}"/>
                </a:ext>
              </a:extLst>
            </p:cNvPr>
            <p:cNvCxnSpPr>
              <a:cxnSpLocks/>
              <a:stCxn id="23" idx="4"/>
            </p:cNvCxnSpPr>
            <p:nvPr/>
          </p:nvCxnSpPr>
          <p:spPr>
            <a:xfrm rot="16200000" flipH="1">
              <a:off x="10333075" y="5686632"/>
              <a:ext cx="58225" cy="1017501"/>
            </a:xfrm>
            <a:prstGeom prst="bentConnector2">
              <a:avLst/>
            </a:prstGeom>
            <a:noFill/>
            <a:ln w="25400" cap="flat">
              <a:solidFill>
                <a:srgbClr val="000000"/>
              </a:solidFill>
              <a:prstDash val="dash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  <p:extLst>
      <p:ext uri="{BB962C8B-B14F-4D97-AF65-F5344CB8AC3E}">
        <p14:creationId xmlns:p14="http://schemas.microsoft.com/office/powerpoint/2010/main" val="91925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69B2D-A972-43F4-AF6F-FBCC6E16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Other clarifications</a:t>
            </a:r>
            <a:endParaRPr lang="en-IL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83DE5-21D5-4946-9C1C-52F1B04D9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7924800" cy="4114800"/>
          </a:xfrm>
        </p:spPr>
        <p:txBody>
          <a:bodyPr>
            <a:normAutofit/>
          </a:bodyPr>
          <a:lstStyle/>
          <a:p>
            <a:r>
              <a:rPr lang="en-US" sz="1800" dirty="0"/>
              <a:t>The proposal is not to use 11ad/ay</a:t>
            </a:r>
          </a:p>
          <a:p>
            <a:pPr lvl="1"/>
            <a:r>
              <a:rPr lang="en-US" sz="1400" dirty="0"/>
              <a:t>Define new waveform reusing lower band PHY …</a:t>
            </a:r>
          </a:p>
          <a:p>
            <a:endParaRPr lang="en-US" sz="1800" dirty="0"/>
          </a:p>
          <a:p>
            <a:r>
              <a:rPr lang="en-US" sz="1800" dirty="0"/>
              <a:t>New channelization based on min BW of around 160 MHz</a:t>
            </a:r>
          </a:p>
          <a:p>
            <a:endParaRPr lang="en-US" sz="1800" dirty="0"/>
          </a:p>
          <a:p>
            <a:r>
              <a:rPr lang="en-US" sz="1800" dirty="0"/>
              <a:t>Not considering backward compatibility with 11ad/ay, but basic coexistence (likely energy detection-based)</a:t>
            </a:r>
          </a:p>
          <a:p>
            <a:endParaRPr lang="en-US" sz="1800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DA0AEA4-8DD8-4971-8B89-5B52EF8FDE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F7CB64-526A-4431-B3D5-095927BE56A9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40D98F5-90D0-4342-A79C-6E98809FFC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3904560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2D175-2159-4160-B66F-3FC7CB9E2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C1B0-7277-43C6-A4FF-019785EFE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114800"/>
          </a:xfrm>
        </p:spPr>
        <p:txBody>
          <a:bodyPr/>
          <a:lstStyle/>
          <a:p>
            <a:r>
              <a:rPr lang="en-US" sz="1800" dirty="0"/>
              <a:t>Thanks to a </a:t>
            </a:r>
            <a:r>
              <a:rPr lang="en-US" sz="1800" dirty="0" err="1"/>
              <a:t>mmWave</a:t>
            </a:r>
            <a:r>
              <a:rPr lang="en-US" sz="1800" dirty="0"/>
              <a:t> PHY design reusing lower band design,</a:t>
            </a:r>
          </a:p>
          <a:p>
            <a:pPr lvl="1"/>
            <a:r>
              <a:rPr lang="en-US" sz="1600" dirty="0"/>
              <a:t>we are simplifying the standard and implementation work and bringing complexity to levels that we believe are realistic for high-end Wi-Fi devices</a:t>
            </a:r>
          </a:p>
          <a:p>
            <a:endParaRPr lang="en-US" sz="1800" dirty="0"/>
          </a:p>
          <a:p>
            <a:r>
              <a:rPr lang="en-US" sz="1800" dirty="0"/>
              <a:t>Thanks to MLO framework, </a:t>
            </a:r>
          </a:p>
          <a:p>
            <a:pPr lvl="1"/>
            <a:r>
              <a:rPr lang="en-US" sz="1600" dirty="0"/>
              <a:t>We can further reduce standard and implementation work</a:t>
            </a:r>
          </a:p>
          <a:p>
            <a:pPr lvl="1"/>
            <a:r>
              <a:rPr lang="en-US" sz="1600" dirty="0"/>
              <a:t>We provide important tools to help with power consumption and blockage issue in </a:t>
            </a:r>
            <a:r>
              <a:rPr lang="en-US" sz="1600" dirty="0" err="1"/>
              <a:t>mmWave</a:t>
            </a:r>
            <a:r>
              <a:rPr lang="en-US" sz="1600" dirty="0"/>
              <a:t> band </a:t>
            </a:r>
          </a:p>
          <a:p>
            <a:pPr lvl="1"/>
            <a:endParaRPr lang="en-US" sz="1600" dirty="0"/>
          </a:p>
          <a:p>
            <a:r>
              <a:rPr lang="en-US" sz="1800" dirty="0"/>
              <a:t>We want to define only what is necessary to enable basic operation (through limitations in PAR)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EA0BD-D330-445B-BCEA-071345DE9C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0F62A-AD6B-4F43-B180-7C6E3709DEFB}"/>
              </a:ext>
            </a:extLst>
          </p:cNvPr>
          <p:cNvSpPr txBox="1">
            <a:spLocks/>
          </p:cNvSpPr>
          <p:nvPr/>
        </p:nvSpPr>
        <p:spPr bwMode="auto">
          <a:xfrm>
            <a:off x="696912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0674449-D379-4071-85E7-95CAD6F50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55659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6D692-8ED1-DCCD-B112-25EDC8F0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documents presented in WNG and UHR SG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A28EC-EDA2-F798-1185-A36B4044B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22/0030, Look ahead to next generation, Ming Gan (Huawei)</a:t>
            </a:r>
          </a:p>
          <a:p>
            <a:r>
              <a:rPr lang="en-US" sz="1400" dirty="0"/>
              <a:t>22/0046, Next generation after 802.11be, Laurent Cariou (Intel)</a:t>
            </a:r>
          </a:p>
          <a:p>
            <a:r>
              <a:rPr lang="en-US" sz="1400" dirty="0"/>
              <a:t>22/0729, Next generation after 802.11be - follow-up, Laurent Cariou (Intel)</a:t>
            </a:r>
          </a:p>
          <a:p>
            <a:r>
              <a:rPr lang="en-US" sz="1400" dirty="0"/>
              <a:t>22/1083, Next Generation SG formation, Ming Gan (Huawei)</a:t>
            </a:r>
          </a:p>
          <a:p>
            <a:r>
              <a:rPr lang="en-US" sz="1400" dirty="0"/>
              <a:t>22/1395, Thoughts on high frequency band, </a:t>
            </a:r>
            <a:r>
              <a:rPr lang="en-US" sz="1400" dirty="0" err="1"/>
              <a:t>Myeongjin</a:t>
            </a:r>
            <a:r>
              <a:rPr lang="en-US" sz="1400" dirty="0"/>
              <a:t> KIM (Samsung)</a:t>
            </a:r>
          </a:p>
          <a:p>
            <a:r>
              <a:rPr lang="en-US" sz="1400" dirty="0"/>
              <a:t>22/1566, Views on UHR, Sigurd Schelstraete (</a:t>
            </a:r>
            <a:r>
              <a:rPr lang="en-US" sz="1400" dirty="0" err="1"/>
              <a:t>MaxLinear</a:t>
            </a:r>
            <a:r>
              <a:rPr lang="en-US" sz="1400" dirty="0"/>
              <a:t>)</a:t>
            </a:r>
          </a:p>
          <a:p>
            <a:r>
              <a:rPr lang="en-US" sz="1400" dirty="0"/>
              <a:t>22/1580, a Perspective On Proposed </a:t>
            </a:r>
            <a:r>
              <a:rPr lang="en-US" sz="1400" dirty="0" err="1"/>
              <a:t>Uhr</a:t>
            </a:r>
            <a:r>
              <a:rPr lang="en-US" sz="1400" dirty="0"/>
              <a:t> Features For Enterprise Use Cases, Brian Hart (Cisco)</a:t>
            </a:r>
          </a:p>
          <a:p>
            <a:r>
              <a:rPr lang="en-US" sz="1400" dirty="0"/>
              <a:t>22/1595, answering some questions in SG, Laurent Cariou (Intel)</a:t>
            </a:r>
          </a:p>
          <a:p>
            <a:r>
              <a:rPr lang="en-US" sz="1400" dirty="0"/>
              <a:t>22/1398, RR-TAG </a:t>
            </a:r>
            <a:r>
              <a:rPr lang="en-US" sz="1400" dirty="0" err="1"/>
              <a:t>mmWave</a:t>
            </a:r>
            <a:r>
              <a:rPr lang="en-US" sz="1400" dirty="0"/>
              <a:t> Spectrum Survey, Rich Kennedy (Unlicensed Spectrum Advocates)</a:t>
            </a:r>
          </a:p>
          <a:p>
            <a:r>
              <a:rPr lang="en-US" sz="1400" dirty="0"/>
              <a:t>22/1466, Potential PHY Features for UHR, Eunsung Kim (LG)</a:t>
            </a:r>
          </a:p>
          <a:p>
            <a:r>
              <a:rPr lang="en-US" sz="1400" dirty="0"/>
              <a:t>22/1804, Band Complexity Discussion, Vinko Erceg (Broadcom)</a:t>
            </a:r>
          </a:p>
          <a:p>
            <a:r>
              <a:rPr lang="en-US" sz="1400" dirty="0"/>
              <a:t>22/1865, Considerations on the PHY for 60 GHz, Miguel Lopez (Ericsson)</a:t>
            </a:r>
          </a:p>
          <a:p>
            <a:r>
              <a:rPr lang="en-US" sz="1400" dirty="0"/>
              <a:t>22/1872, Considerations on PHY Designs for </a:t>
            </a:r>
            <a:r>
              <a:rPr lang="en-US" sz="1400" dirty="0" err="1"/>
              <a:t>mmWave</a:t>
            </a:r>
            <a:r>
              <a:rPr lang="en-US" sz="1400" dirty="0"/>
              <a:t> Band, Eunsung Park (LG) </a:t>
            </a:r>
          </a:p>
          <a:p>
            <a:r>
              <a:rPr lang="en-US" sz="1400" dirty="0"/>
              <a:t>22/1884, </a:t>
            </a:r>
            <a:r>
              <a:rPr lang="en-US" sz="1400" dirty="0" err="1"/>
              <a:t>mmWave</a:t>
            </a:r>
            <a:r>
              <a:rPr lang="en-US" sz="1400" dirty="0"/>
              <a:t> operation for UHR, Laurent Cariou (Intel)</a:t>
            </a:r>
          </a:p>
          <a:p>
            <a:r>
              <a:rPr lang="en-US" sz="1400" dirty="0"/>
              <a:t>23/0066, Thoughts on Utilizing </a:t>
            </a:r>
            <a:r>
              <a:rPr lang="en-US" sz="1400" dirty="0" err="1"/>
              <a:t>mmWave</a:t>
            </a:r>
            <a:r>
              <a:rPr lang="en-US" sz="1400" dirty="0"/>
              <a:t>, </a:t>
            </a:r>
            <a:r>
              <a:rPr lang="en-US" sz="1400" dirty="0" err="1"/>
              <a:t>Mengshi</a:t>
            </a:r>
            <a:r>
              <a:rPr lang="en-US" sz="1400" dirty="0"/>
              <a:t> Hu (Huawei)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09069-93EC-58F0-D16D-82233A182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6583F-B6B2-5AAA-7021-ABD8266649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28241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3" ma:contentTypeDescription="Create a new document." ma:contentTypeScope="" ma:versionID="51009ca3da79e86cbf056c8123f54032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9c1248221389c466128e751c8ece18fd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4D70F5-39D8-4B5F-96A4-7F8ADF165E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CB2309-8AA4-498A-8A55-2EB8A95D04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B5A1C4-1BE2-49FB-A44E-4273FB1DCA8F}">
  <ds:schemaRefs>
    <ds:schemaRef ds:uri="a915fe38-2618-47b6-8303-829fb71466d5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23d77754-4ccc-4c57-9291-cab09e81894a"/>
    <ds:schemaRef ds:uri="http://www.w3.org/XML/1998/namespace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88711</TotalTime>
  <Words>1035</Words>
  <Application>Microsoft Office PowerPoint</Application>
  <PresentationFormat>On-screen Show (4:3)</PresentationFormat>
  <Paragraphs>184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Helvetica Neue Medium</vt:lpstr>
      <vt:lpstr>IntelOne Text Light</vt:lpstr>
      <vt:lpstr>Times New Roman</vt:lpstr>
      <vt:lpstr>ACcord Submission Template</vt:lpstr>
      <vt:lpstr>IMMW technical scope proposal</vt:lpstr>
      <vt:lpstr>Principle for IMMW scope</vt:lpstr>
      <vt:lpstr>IMMW KPIs</vt:lpstr>
      <vt:lpstr>What is the minimum necessary feature set to enable mmWave in IMMW?</vt:lpstr>
      <vt:lpstr>mmWave operation as a natural extension to MLO</vt:lpstr>
      <vt:lpstr>Other clarifications</vt:lpstr>
      <vt:lpstr>Conclusions</vt:lpstr>
      <vt:lpstr>Reference documents presented in WNG and UHR SG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1056</cp:revision>
  <cp:lastPrinted>1998-02-10T13:28:06Z</cp:lastPrinted>
  <dcterms:created xsi:type="dcterms:W3CDTF">2009-12-02T19:05:24Z</dcterms:created>
  <dcterms:modified xsi:type="dcterms:W3CDTF">2023-11-13T04:10:09Z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MSIP_Label_9aa06179-68b3-4e2b-b09b-a2424735516b_Enabled">
    <vt:lpwstr>True</vt:lpwstr>
  </property>
  <property fmtid="{D5CDD505-2E9C-101B-9397-08002B2CF9AE}" pid="10" name="MSIP_Label_9aa06179-68b3-4e2b-b09b-a2424735516b_SiteId">
    <vt:lpwstr>46c98d88-e344-4ed4-8496-4ed7712e255d</vt:lpwstr>
  </property>
  <property fmtid="{D5CDD505-2E9C-101B-9397-08002B2CF9AE}" pid="11" name="MSIP_Label_9aa06179-68b3-4e2b-b09b-a2424735516b_Owner">
    <vt:lpwstr>laurent.cariou@intel.com</vt:lpwstr>
  </property>
  <property fmtid="{D5CDD505-2E9C-101B-9397-08002B2CF9AE}" pid="12" name="MSIP_Label_9aa06179-68b3-4e2b-b09b-a2424735516b_SetDate">
    <vt:lpwstr>2021-10-28T12:51:41.4239734Z</vt:lpwstr>
  </property>
  <property fmtid="{D5CDD505-2E9C-101B-9397-08002B2CF9AE}" pid="13" name="MSIP_Label_9aa06179-68b3-4e2b-b09b-a2424735516b_Name">
    <vt:lpwstr>Intel Confidential</vt:lpwstr>
  </property>
  <property fmtid="{D5CDD505-2E9C-101B-9397-08002B2CF9AE}" pid="14" name="MSIP_Label_9aa06179-68b3-4e2b-b09b-a2424735516b_Application">
    <vt:lpwstr>Microsoft Azure Information Protection</vt:lpwstr>
  </property>
  <property fmtid="{D5CDD505-2E9C-101B-9397-08002B2CF9AE}" pid="15" name="MSIP_Label_9aa06179-68b3-4e2b-b09b-a2424735516b_ActionId">
    <vt:lpwstr>11ba8c79-9225-43ff-ad4f-e7676fad71d2</vt:lpwstr>
  </property>
  <property fmtid="{D5CDD505-2E9C-101B-9397-08002B2CF9AE}" pid="16" name="MSIP_Label_9aa06179-68b3-4e2b-b09b-a2424735516b_Extended_MSFT_Method">
    <vt:lpwstr>Automatic</vt:lpwstr>
  </property>
  <property fmtid="{D5CDD505-2E9C-101B-9397-08002B2CF9AE}" pid="17" name="Sensitivity">
    <vt:lpwstr>Intel Confidential</vt:lpwstr>
  </property>
  <property fmtid="{D5CDD505-2E9C-101B-9397-08002B2CF9AE}" pid="18" name="ContentTypeId">
    <vt:lpwstr>0x010100F2552158F8185D44A8848B98AEA319AF</vt:lpwstr>
  </property>
</Properties>
</file>