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1008" r:id="rId3"/>
    <p:sldId id="1009" r:id="rId4"/>
    <p:sldId id="1010" r:id="rId5"/>
    <p:sldId id="1011" r:id="rId6"/>
    <p:sldId id="1012" r:id="rId7"/>
    <p:sldId id="1017" r:id="rId8"/>
    <p:sldId id="1016" r:id="rId9"/>
    <p:sldId id="1013" r:id="rId10"/>
    <p:sldId id="1014" r:id="rId11"/>
    <p:sldId id="1015" r:id="rId12"/>
    <p:sldId id="1018" r:id="rId13"/>
    <p:sldId id="997"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925481-0DFC-4C5E-8893-8CF6D48EBC69}" v="890" dt="2024-01-13T05:47:06.9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5" autoAdjust="0"/>
    <p:restoredTop sz="86425" autoAdjust="0"/>
  </p:normalViewPr>
  <p:slideViewPr>
    <p:cSldViewPr>
      <p:cViewPr varScale="1">
        <p:scale>
          <a:sx n="137" d="100"/>
          <a:sy n="137" d="100"/>
        </p:scale>
        <p:origin x="5022" y="126"/>
      </p:cViewPr>
      <p:guideLst>
        <p:guide orient="horz" pos="2160"/>
        <p:guide pos="2880"/>
      </p:guideLst>
    </p:cSldViewPr>
  </p:slideViewPr>
  <p:outlineViewPr>
    <p:cViewPr>
      <p:scale>
        <a:sx n="50" d="100"/>
        <a:sy n="50" d="100"/>
      </p:scale>
      <p:origin x="0" y="-2103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Po-kai" userId="be743c7d-0ad3-4a01-a6bb-e19e76bd5877" providerId="ADAL" clId="{219BCEB4-E218-449D-8F5A-3498F1278231}"/>
    <pc:docChg chg="undo custSel addSld delSld modSld modMainMaster">
      <pc:chgData name="Huang, Po-kai" userId="be743c7d-0ad3-4a01-a6bb-e19e76bd5877" providerId="ADAL" clId="{219BCEB4-E218-449D-8F5A-3498F1278231}" dt="2023-03-23T16:52:03.217" v="2189" actId="20577"/>
      <pc:docMkLst>
        <pc:docMk/>
      </pc:docMkLst>
      <pc:sldChg chg="modSp mod">
        <pc:chgData name="Huang, Po-kai" userId="be743c7d-0ad3-4a01-a6bb-e19e76bd5877" providerId="ADAL" clId="{219BCEB4-E218-449D-8F5A-3498F1278231}" dt="2023-03-13T17:18:19.759" v="13" actId="20577"/>
        <pc:sldMkLst>
          <pc:docMk/>
          <pc:sldMk cId="0" sldId="331"/>
        </pc:sldMkLst>
        <pc:spChg chg="mod">
          <ac:chgData name="Huang, Po-kai" userId="be743c7d-0ad3-4a01-a6bb-e19e76bd5877" providerId="ADAL" clId="{219BCEB4-E218-449D-8F5A-3498F1278231}" dt="2023-03-13T17:18:19.759" v="13" actId="20577"/>
          <ac:spMkLst>
            <pc:docMk/>
            <pc:sldMk cId="0" sldId="331"/>
            <ac:spMk id="15366" creationId="{AAB4AADD-B9F4-45B4-B9D2-5B5E3506EF55}"/>
          </ac:spMkLst>
        </pc:spChg>
      </pc:sldChg>
      <pc:sldChg chg="modSp mod">
        <pc:chgData name="Huang, Po-kai" userId="be743c7d-0ad3-4a01-a6bb-e19e76bd5877" providerId="ADAL" clId="{219BCEB4-E218-449D-8F5A-3498F1278231}" dt="2023-03-13T17:19:01.306" v="45" actId="20577"/>
        <pc:sldMkLst>
          <pc:docMk/>
          <pc:sldMk cId="1351943838" sldId="961"/>
        </pc:sldMkLst>
        <pc:spChg chg="mod">
          <ac:chgData name="Huang, Po-kai" userId="be743c7d-0ad3-4a01-a6bb-e19e76bd5877" providerId="ADAL" clId="{219BCEB4-E218-449D-8F5A-3498F1278231}" dt="2023-03-13T17:19:01.306" v="45" actId="20577"/>
          <ac:spMkLst>
            <pc:docMk/>
            <pc:sldMk cId="1351943838" sldId="961"/>
            <ac:spMk id="3" creationId="{27E9E578-BFB6-4492-A078-C329654D492D}"/>
          </ac:spMkLst>
        </pc:spChg>
      </pc:sldChg>
      <pc:sldChg chg="modSp mod">
        <pc:chgData name="Huang, Po-kai" userId="be743c7d-0ad3-4a01-a6bb-e19e76bd5877" providerId="ADAL" clId="{219BCEB4-E218-449D-8F5A-3498F1278231}" dt="2023-03-23T15:52:53.170" v="2182" actId="20577"/>
        <pc:sldMkLst>
          <pc:docMk/>
          <pc:sldMk cId="1897032383" sldId="962"/>
        </pc:sldMkLst>
        <pc:spChg chg="mod">
          <ac:chgData name="Huang, Po-kai" userId="be743c7d-0ad3-4a01-a6bb-e19e76bd5877" providerId="ADAL" clId="{219BCEB4-E218-449D-8F5A-3498F1278231}" dt="2023-03-23T15:52:53.170" v="2182" actId="20577"/>
          <ac:spMkLst>
            <pc:docMk/>
            <pc:sldMk cId="1897032383" sldId="962"/>
            <ac:spMk id="3" creationId="{2C523561-F9AD-4D80-BB47-E926471C27BD}"/>
          </ac:spMkLst>
        </pc:spChg>
      </pc:sldChg>
      <pc:sldChg chg="delSp del mod delAnim">
        <pc:chgData name="Huang, Po-kai" userId="be743c7d-0ad3-4a01-a6bb-e19e76bd5877" providerId="ADAL" clId="{219BCEB4-E218-449D-8F5A-3498F1278231}" dt="2023-03-13T17:34:00.952" v="811" actId="47"/>
        <pc:sldMkLst>
          <pc:docMk/>
          <pc:sldMk cId="1020275234" sldId="963"/>
        </pc:sldMkLst>
        <pc:spChg chg="del">
          <ac:chgData name="Huang, Po-kai" userId="be743c7d-0ad3-4a01-a6bb-e19e76bd5877" providerId="ADAL" clId="{219BCEB4-E218-449D-8F5A-3498F1278231}" dt="2023-03-13T17:20:44.410" v="49" actId="478"/>
          <ac:spMkLst>
            <pc:docMk/>
            <pc:sldMk cId="1020275234" sldId="963"/>
            <ac:spMk id="8" creationId="{7A71F435-D807-4A7B-9136-774552D5BB52}"/>
          </ac:spMkLst>
        </pc:spChg>
        <pc:spChg chg="del">
          <ac:chgData name="Huang, Po-kai" userId="be743c7d-0ad3-4a01-a6bb-e19e76bd5877" providerId="ADAL" clId="{219BCEB4-E218-449D-8F5A-3498F1278231}" dt="2023-03-13T17:20:44.410" v="49" actId="478"/>
          <ac:spMkLst>
            <pc:docMk/>
            <pc:sldMk cId="1020275234" sldId="963"/>
            <ac:spMk id="10" creationId="{87530941-1557-4117-8C6D-50A185DE2332}"/>
          </ac:spMkLst>
        </pc:spChg>
        <pc:spChg chg="del">
          <ac:chgData name="Huang, Po-kai" userId="be743c7d-0ad3-4a01-a6bb-e19e76bd5877" providerId="ADAL" clId="{219BCEB4-E218-449D-8F5A-3498F1278231}" dt="2023-03-13T17:20:44.410" v="49" actId="478"/>
          <ac:spMkLst>
            <pc:docMk/>
            <pc:sldMk cId="1020275234" sldId="963"/>
            <ac:spMk id="17" creationId="{16C88CBE-FDD4-4349-8DB2-19A3087652FD}"/>
          </ac:spMkLst>
        </pc:spChg>
        <pc:spChg chg="del">
          <ac:chgData name="Huang, Po-kai" userId="be743c7d-0ad3-4a01-a6bb-e19e76bd5877" providerId="ADAL" clId="{219BCEB4-E218-449D-8F5A-3498F1278231}" dt="2023-03-13T17:20:44.410" v="49" actId="478"/>
          <ac:spMkLst>
            <pc:docMk/>
            <pc:sldMk cId="1020275234" sldId="963"/>
            <ac:spMk id="18" creationId="{17B099A0-2EF4-4518-9012-37A835FCD899}"/>
          </ac:spMkLst>
        </pc:spChg>
        <pc:spChg chg="del">
          <ac:chgData name="Huang, Po-kai" userId="be743c7d-0ad3-4a01-a6bb-e19e76bd5877" providerId="ADAL" clId="{219BCEB4-E218-449D-8F5A-3498F1278231}" dt="2023-03-13T17:20:48.789" v="51" actId="478"/>
          <ac:spMkLst>
            <pc:docMk/>
            <pc:sldMk cId="1020275234" sldId="963"/>
            <ac:spMk id="22" creationId="{CEBAA3AF-259F-4A0C-B5C2-962C5181F93F}"/>
          </ac:spMkLst>
        </pc:spChg>
        <pc:spChg chg="del">
          <ac:chgData name="Huang, Po-kai" userId="be743c7d-0ad3-4a01-a6bb-e19e76bd5877" providerId="ADAL" clId="{219BCEB4-E218-449D-8F5A-3498F1278231}" dt="2023-03-13T17:20:44.410" v="49" actId="478"/>
          <ac:spMkLst>
            <pc:docMk/>
            <pc:sldMk cId="1020275234" sldId="963"/>
            <ac:spMk id="25" creationId="{3BFF7B52-59EC-4D2B-BC9D-67E8DC95A5A9}"/>
          </ac:spMkLst>
        </pc:spChg>
        <pc:spChg chg="del">
          <ac:chgData name="Huang, Po-kai" userId="be743c7d-0ad3-4a01-a6bb-e19e76bd5877" providerId="ADAL" clId="{219BCEB4-E218-449D-8F5A-3498F1278231}" dt="2023-03-13T17:20:44.410" v="49" actId="478"/>
          <ac:spMkLst>
            <pc:docMk/>
            <pc:sldMk cId="1020275234" sldId="963"/>
            <ac:spMk id="26" creationId="{EB842562-3E17-4022-8FC2-346AFBC3BB44}"/>
          </ac:spMkLst>
        </pc:spChg>
        <pc:spChg chg="del">
          <ac:chgData name="Huang, Po-kai" userId="be743c7d-0ad3-4a01-a6bb-e19e76bd5877" providerId="ADAL" clId="{219BCEB4-E218-449D-8F5A-3498F1278231}" dt="2023-03-13T17:20:44.410" v="49" actId="478"/>
          <ac:spMkLst>
            <pc:docMk/>
            <pc:sldMk cId="1020275234" sldId="963"/>
            <ac:spMk id="27" creationId="{13B1A2CF-2371-4302-AAEE-55321BB3AC2E}"/>
          </ac:spMkLst>
        </pc:spChg>
        <pc:spChg chg="del">
          <ac:chgData name="Huang, Po-kai" userId="be743c7d-0ad3-4a01-a6bb-e19e76bd5877" providerId="ADAL" clId="{219BCEB4-E218-449D-8F5A-3498F1278231}" dt="2023-03-13T17:20:44.410" v="49" actId="478"/>
          <ac:spMkLst>
            <pc:docMk/>
            <pc:sldMk cId="1020275234" sldId="963"/>
            <ac:spMk id="28" creationId="{E4F6B0E4-06BE-47FD-BD92-F19B34E1F80A}"/>
          </ac:spMkLst>
        </pc:spChg>
        <pc:spChg chg="del">
          <ac:chgData name="Huang, Po-kai" userId="be743c7d-0ad3-4a01-a6bb-e19e76bd5877" providerId="ADAL" clId="{219BCEB4-E218-449D-8F5A-3498F1278231}" dt="2023-03-13T17:20:47.364" v="50" actId="478"/>
          <ac:spMkLst>
            <pc:docMk/>
            <pc:sldMk cId="1020275234" sldId="963"/>
            <ac:spMk id="35" creationId="{5AF04D6A-AAE3-416F-A8C4-9729E3974231}"/>
          </ac:spMkLst>
        </pc:spChg>
        <pc:spChg chg="del">
          <ac:chgData name="Huang, Po-kai" userId="be743c7d-0ad3-4a01-a6bb-e19e76bd5877" providerId="ADAL" clId="{219BCEB4-E218-449D-8F5A-3498F1278231}" dt="2023-03-13T17:20:47.364" v="50" actId="478"/>
          <ac:spMkLst>
            <pc:docMk/>
            <pc:sldMk cId="1020275234" sldId="963"/>
            <ac:spMk id="36" creationId="{153FB76A-3620-4F84-AE83-6F5C0C6A955C}"/>
          </ac:spMkLst>
        </pc:spChg>
        <pc:spChg chg="del">
          <ac:chgData name="Huang, Po-kai" userId="be743c7d-0ad3-4a01-a6bb-e19e76bd5877" providerId="ADAL" clId="{219BCEB4-E218-449D-8F5A-3498F1278231}" dt="2023-03-13T17:20:47.364" v="50" actId="478"/>
          <ac:spMkLst>
            <pc:docMk/>
            <pc:sldMk cId="1020275234" sldId="963"/>
            <ac:spMk id="37" creationId="{D085C1E5-69FD-45A2-9963-27F8E31CC557}"/>
          </ac:spMkLst>
        </pc:spChg>
        <pc:spChg chg="del">
          <ac:chgData name="Huang, Po-kai" userId="be743c7d-0ad3-4a01-a6bb-e19e76bd5877" providerId="ADAL" clId="{219BCEB4-E218-449D-8F5A-3498F1278231}" dt="2023-03-13T17:20:47.364" v="50" actId="478"/>
          <ac:spMkLst>
            <pc:docMk/>
            <pc:sldMk cId="1020275234" sldId="963"/>
            <ac:spMk id="38" creationId="{0C0D82F5-3556-4F29-9E91-B4245349C32E}"/>
          </ac:spMkLst>
        </pc:spChg>
        <pc:spChg chg="del">
          <ac:chgData name="Huang, Po-kai" userId="be743c7d-0ad3-4a01-a6bb-e19e76bd5877" providerId="ADAL" clId="{219BCEB4-E218-449D-8F5A-3498F1278231}" dt="2023-03-13T17:20:47.364" v="50" actId="478"/>
          <ac:spMkLst>
            <pc:docMk/>
            <pc:sldMk cId="1020275234" sldId="963"/>
            <ac:spMk id="39" creationId="{BD316E6A-8307-43FD-8F4B-C7CEDBA97B09}"/>
          </ac:spMkLst>
        </pc:spChg>
        <pc:spChg chg="del">
          <ac:chgData name="Huang, Po-kai" userId="be743c7d-0ad3-4a01-a6bb-e19e76bd5877" providerId="ADAL" clId="{219BCEB4-E218-449D-8F5A-3498F1278231}" dt="2023-03-13T17:20:47.364" v="50" actId="478"/>
          <ac:spMkLst>
            <pc:docMk/>
            <pc:sldMk cId="1020275234" sldId="963"/>
            <ac:spMk id="40" creationId="{2E36CC9B-C689-4EC7-A928-C62E14C46EA6}"/>
          </ac:spMkLst>
        </pc:spChg>
        <pc:spChg chg="del">
          <ac:chgData name="Huang, Po-kai" userId="be743c7d-0ad3-4a01-a6bb-e19e76bd5877" providerId="ADAL" clId="{219BCEB4-E218-449D-8F5A-3498F1278231}" dt="2023-03-13T17:20:47.364" v="50" actId="478"/>
          <ac:spMkLst>
            <pc:docMk/>
            <pc:sldMk cId="1020275234" sldId="963"/>
            <ac:spMk id="41" creationId="{C5600ED8-B1FE-4A5B-BBF2-31981144C0D0}"/>
          </ac:spMkLst>
        </pc:spChg>
        <pc:spChg chg="del">
          <ac:chgData name="Huang, Po-kai" userId="be743c7d-0ad3-4a01-a6bb-e19e76bd5877" providerId="ADAL" clId="{219BCEB4-E218-449D-8F5A-3498F1278231}" dt="2023-03-13T17:20:47.364" v="50" actId="478"/>
          <ac:spMkLst>
            <pc:docMk/>
            <pc:sldMk cId="1020275234" sldId="963"/>
            <ac:spMk id="42" creationId="{EF755DCB-6134-4316-BEC4-92D302E028B9}"/>
          </ac:spMkLst>
        </pc:spChg>
        <pc:cxnChg chg="del">
          <ac:chgData name="Huang, Po-kai" userId="be743c7d-0ad3-4a01-a6bb-e19e76bd5877" providerId="ADAL" clId="{219BCEB4-E218-449D-8F5A-3498F1278231}" dt="2023-03-13T17:20:49.365" v="52" actId="478"/>
          <ac:cxnSpMkLst>
            <pc:docMk/>
            <pc:sldMk cId="1020275234" sldId="963"/>
            <ac:cxnSpMk id="24" creationId="{FB741CFE-1666-4ABE-9E09-F31D15310F84}"/>
          </ac:cxnSpMkLst>
        </pc:cxnChg>
        <pc:cxnChg chg="del">
          <ac:chgData name="Huang, Po-kai" userId="be743c7d-0ad3-4a01-a6bb-e19e76bd5877" providerId="ADAL" clId="{219BCEB4-E218-449D-8F5A-3498F1278231}" dt="2023-03-13T17:20:44.410" v="49" actId="478"/>
          <ac:cxnSpMkLst>
            <pc:docMk/>
            <pc:sldMk cId="1020275234" sldId="963"/>
            <ac:cxnSpMk id="30" creationId="{D73AA345-B643-4284-8CB9-2B3A63E42413}"/>
          </ac:cxnSpMkLst>
        </pc:cxnChg>
        <pc:cxnChg chg="del">
          <ac:chgData name="Huang, Po-kai" userId="be743c7d-0ad3-4a01-a6bb-e19e76bd5877" providerId="ADAL" clId="{219BCEB4-E218-449D-8F5A-3498F1278231}" dt="2023-03-13T17:20:44.410" v="49" actId="478"/>
          <ac:cxnSpMkLst>
            <pc:docMk/>
            <pc:sldMk cId="1020275234" sldId="963"/>
            <ac:cxnSpMk id="32" creationId="{542E5F4A-B37A-44E6-8B17-BE2FBF8D0E3F}"/>
          </ac:cxnSpMkLst>
        </pc:cxnChg>
        <pc:cxnChg chg="del">
          <ac:chgData name="Huang, Po-kai" userId="be743c7d-0ad3-4a01-a6bb-e19e76bd5877" providerId="ADAL" clId="{219BCEB4-E218-449D-8F5A-3498F1278231}" dt="2023-03-13T17:20:47.364" v="50" actId="478"/>
          <ac:cxnSpMkLst>
            <pc:docMk/>
            <pc:sldMk cId="1020275234" sldId="963"/>
            <ac:cxnSpMk id="43" creationId="{8E57E581-21B7-4DA1-AFB3-CF691DA431E3}"/>
          </ac:cxnSpMkLst>
        </pc:cxnChg>
        <pc:cxnChg chg="del">
          <ac:chgData name="Huang, Po-kai" userId="be743c7d-0ad3-4a01-a6bb-e19e76bd5877" providerId="ADAL" clId="{219BCEB4-E218-449D-8F5A-3498F1278231}" dt="2023-03-13T17:20:47.364" v="50" actId="478"/>
          <ac:cxnSpMkLst>
            <pc:docMk/>
            <pc:sldMk cId="1020275234" sldId="963"/>
            <ac:cxnSpMk id="44" creationId="{30878017-0602-4F84-9ED7-3133E337C705}"/>
          </ac:cxnSpMkLst>
        </pc:cxnChg>
      </pc:sldChg>
      <pc:sldChg chg="del">
        <pc:chgData name="Huang, Po-kai" userId="be743c7d-0ad3-4a01-a6bb-e19e76bd5877" providerId="ADAL" clId="{219BCEB4-E218-449D-8F5A-3498F1278231}" dt="2023-03-13T17:34:13.550" v="812" actId="47"/>
        <pc:sldMkLst>
          <pc:docMk/>
          <pc:sldMk cId="3813694862" sldId="964"/>
        </pc:sldMkLst>
      </pc:sldChg>
      <pc:sldChg chg="delSp modSp mod">
        <pc:chgData name="Huang, Po-kai" userId="be743c7d-0ad3-4a01-a6bb-e19e76bd5877" providerId="ADAL" clId="{219BCEB4-E218-449D-8F5A-3498F1278231}" dt="2023-03-23T16:52:03.217" v="2189" actId="20577"/>
        <pc:sldMkLst>
          <pc:docMk/>
          <pc:sldMk cId="863243284" sldId="966"/>
        </pc:sldMkLst>
        <pc:spChg chg="mod">
          <ac:chgData name="Huang, Po-kai" userId="be743c7d-0ad3-4a01-a6bb-e19e76bd5877" providerId="ADAL" clId="{219BCEB4-E218-449D-8F5A-3498F1278231}" dt="2023-03-23T16:52:03.217" v="2189" actId="20577"/>
          <ac:spMkLst>
            <pc:docMk/>
            <pc:sldMk cId="863243284" sldId="966"/>
            <ac:spMk id="3" creationId="{CC2C820E-6D4C-435B-8BBE-048C98851BD5}"/>
          </ac:spMkLst>
        </pc:spChg>
        <pc:spChg chg="del">
          <ac:chgData name="Huang, Po-kai" userId="be743c7d-0ad3-4a01-a6bb-e19e76bd5877" providerId="ADAL" clId="{219BCEB4-E218-449D-8F5A-3498F1278231}" dt="2023-03-13T17:59:38.841" v="1521" actId="478"/>
          <ac:spMkLst>
            <pc:docMk/>
            <pc:sldMk cId="863243284" sldId="966"/>
            <ac:spMk id="13" creationId="{5BED434E-9446-4245-B775-9DC9EFCCB28C}"/>
          </ac:spMkLst>
        </pc:spChg>
        <pc:spChg chg="del">
          <ac:chgData name="Huang, Po-kai" userId="be743c7d-0ad3-4a01-a6bb-e19e76bd5877" providerId="ADAL" clId="{219BCEB4-E218-449D-8F5A-3498F1278231}" dt="2023-03-13T17:59:38.841" v="1521" actId="478"/>
          <ac:spMkLst>
            <pc:docMk/>
            <pc:sldMk cId="863243284" sldId="966"/>
            <ac:spMk id="14" creationId="{09C2710B-0F3D-45DC-93ED-C8BD793E4101}"/>
          </ac:spMkLst>
        </pc:spChg>
        <pc:spChg chg="del">
          <ac:chgData name="Huang, Po-kai" userId="be743c7d-0ad3-4a01-a6bb-e19e76bd5877" providerId="ADAL" clId="{219BCEB4-E218-449D-8F5A-3498F1278231}" dt="2023-03-13T17:59:38.841" v="1521" actId="478"/>
          <ac:spMkLst>
            <pc:docMk/>
            <pc:sldMk cId="863243284" sldId="966"/>
            <ac:spMk id="15" creationId="{4FFDB398-D52E-4CE3-ABA4-666DA50E96B5}"/>
          </ac:spMkLst>
        </pc:spChg>
        <pc:spChg chg="del">
          <ac:chgData name="Huang, Po-kai" userId="be743c7d-0ad3-4a01-a6bb-e19e76bd5877" providerId="ADAL" clId="{219BCEB4-E218-449D-8F5A-3498F1278231}" dt="2023-03-13T17:59:08.889" v="1519" actId="478"/>
          <ac:spMkLst>
            <pc:docMk/>
            <pc:sldMk cId="863243284" sldId="966"/>
            <ac:spMk id="18" creationId="{5B9F6CED-0D87-42A4-8B59-6A13F8D4D6E6}"/>
          </ac:spMkLst>
        </pc:spChg>
        <pc:spChg chg="del">
          <ac:chgData name="Huang, Po-kai" userId="be743c7d-0ad3-4a01-a6bb-e19e76bd5877" providerId="ADAL" clId="{219BCEB4-E218-449D-8F5A-3498F1278231}" dt="2023-03-13T17:59:08.889" v="1519" actId="478"/>
          <ac:spMkLst>
            <pc:docMk/>
            <pc:sldMk cId="863243284" sldId="966"/>
            <ac:spMk id="19" creationId="{E59E4A9A-1B5C-41E2-82D3-4C0842264001}"/>
          </ac:spMkLst>
        </pc:spChg>
        <pc:spChg chg="del">
          <ac:chgData name="Huang, Po-kai" userId="be743c7d-0ad3-4a01-a6bb-e19e76bd5877" providerId="ADAL" clId="{219BCEB4-E218-449D-8F5A-3498F1278231}" dt="2023-03-13T17:59:08.889" v="1519" actId="478"/>
          <ac:spMkLst>
            <pc:docMk/>
            <pc:sldMk cId="863243284" sldId="966"/>
            <ac:spMk id="20" creationId="{038F509F-E63E-45E6-B82B-3F187ED196D6}"/>
          </ac:spMkLst>
        </pc:spChg>
        <pc:spChg chg="del">
          <ac:chgData name="Huang, Po-kai" userId="be743c7d-0ad3-4a01-a6bb-e19e76bd5877" providerId="ADAL" clId="{219BCEB4-E218-449D-8F5A-3498F1278231}" dt="2023-03-13T17:59:37.089" v="1520" actId="478"/>
          <ac:spMkLst>
            <pc:docMk/>
            <pc:sldMk cId="863243284" sldId="966"/>
            <ac:spMk id="40" creationId="{0BF01B5A-5944-48C4-A21B-45617ED096FF}"/>
          </ac:spMkLst>
        </pc:spChg>
        <pc:spChg chg="del">
          <ac:chgData name="Huang, Po-kai" userId="be743c7d-0ad3-4a01-a6bb-e19e76bd5877" providerId="ADAL" clId="{219BCEB4-E218-449D-8F5A-3498F1278231}" dt="2023-03-13T17:59:37.089" v="1520" actId="478"/>
          <ac:spMkLst>
            <pc:docMk/>
            <pc:sldMk cId="863243284" sldId="966"/>
            <ac:spMk id="41" creationId="{2FD143A6-6ADD-4AC5-8C18-C28124AD84F3}"/>
          </ac:spMkLst>
        </pc:spChg>
        <pc:spChg chg="del">
          <ac:chgData name="Huang, Po-kai" userId="be743c7d-0ad3-4a01-a6bb-e19e76bd5877" providerId="ADAL" clId="{219BCEB4-E218-449D-8F5A-3498F1278231}" dt="2023-03-13T17:59:37.089" v="1520" actId="478"/>
          <ac:spMkLst>
            <pc:docMk/>
            <pc:sldMk cId="863243284" sldId="966"/>
            <ac:spMk id="42" creationId="{75BDC9EF-D99B-4026-9CEE-E4B0E4C4FDC4}"/>
          </ac:spMkLst>
        </pc:spChg>
      </pc:sldChg>
      <pc:sldChg chg="modSp del mod">
        <pc:chgData name="Huang, Po-kai" userId="be743c7d-0ad3-4a01-a6bb-e19e76bd5877" providerId="ADAL" clId="{219BCEB4-E218-449D-8F5A-3498F1278231}" dt="2023-03-13T18:20:41.434" v="1585" actId="47"/>
        <pc:sldMkLst>
          <pc:docMk/>
          <pc:sldMk cId="47022122" sldId="967"/>
        </pc:sldMkLst>
        <pc:spChg chg="mod">
          <ac:chgData name="Huang, Po-kai" userId="be743c7d-0ad3-4a01-a6bb-e19e76bd5877" providerId="ADAL" clId="{219BCEB4-E218-449D-8F5A-3498F1278231}" dt="2023-03-13T18:20:35.133" v="1584" actId="6549"/>
          <ac:spMkLst>
            <pc:docMk/>
            <pc:sldMk cId="47022122" sldId="967"/>
            <ac:spMk id="3" creationId="{3E1EE00F-88DE-4BB9-A6FE-375A3757E239}"/>
          </ac:spMkLst>
        </pc:spChg>
      </pc:sldChg>
      <pc:sldChg chg="modSp mod">
        <pc:chgData name="Huang, Po-kai" userId="be743c7d-0ad3-4a01-a6bb-e19e76bd5877" providerId="ADAL" clId="{219BCEB4-E218-449D-8F5A-3498F1278231}" dt="2023-03-13T18:21:50.750" v="1653" actId="20577"/>
        <pc:sldMkLst>
          <pc:docMk/>
          <pc:sldMk cId="127606995" sldId="968"/>
        </pc:sldMkLst>
        <pc:spChg chg="mod">
          <ac:chgData name="Huang, Po-kai" userId="be743c7d-0ad3-4a01-a6bb-e19e76bd5877" providerId="ADAL" clId="{219BCEB4-E218-449D-8F5A-3498F1278231}" dt="2023-03-13T18:21:50.750" v="1653" actId="20577"/>
          <ac:spMkLst>
            <pc:docMk/>
            <pc:sldMk cId="127606995" sldId="968"/>
            <ac:spMk id="3" creationId="{6159CC60-FF81-41A8-8670-BA72F1CEB60B}"/>
          </ac:spMkLst>
        </pc:spChg>
      </pc:sldChg>
      <pc:sldChg chg="del">
        <pc:chgData name="Huang, Po-kai" userId="be743c7d-0ad3-4a01-a6bb-e19e76bd5877" providerId="ADAL" clId="{219BCEB4-E218-449D-8F5A-3498F1278231}" dt="2023-03-13T18:00:50.485" v="1525" actId="47"/>
        <pc:sldMkLst>
          <pc:docMk/>
          <pc:sldMk cId="4060790654" sldId="969"/>
        </pc:sldMkLst>
      </pc:sldChg>
      <pc:sldChg chg="del">
        <pc:chgData name="Huang, Po-kai" userId="be743c7d-0ad3-4a01-a6bb-e19e76bd5877" providerId="ADAL" clId="{219BCEB4-E218-449D-8F5A-3498F1278231}" dt="2023-03-13T18:00:50.485" v="1525" actId="47"/>
        <pc:sldMkLst>
          <pc:docMk/>
          <pc:sldMk cId="2501103693" sldId="974"/>
        </pc:sldMkLst>
      </pc:sldChg>
      <pc:sldChg chg="del">
        <pc:chgData name="Huang, Po-kai" userId="be743c7d-0ad3-4a01-a6bb-e19e76bd5877" providerId="ADAL" clId="{219BCEB4-E218-449D-8F5A-3498F1278231}" dt="2023-03-13T18:00:50.485" v="1525" actId="47"/>
        <pc:sldMkLst>
          <pc:docMk/>
          <pc:sldMk cId="4294456020" sldId="975"/>
        </pc:sldMkLst>
      </pc:sldChg>
      <pc:sldChg chg="addSp delSp modSp new mod">
        <pc:chgData name="Huang, Po-kai" userId="be743c7d-0ad3-4a01-a6bb-e19e76bd5877" providerId="ADAL" clId="{219BCEB4-E218-449D-8F5A-3498F1278231}" dt="2023-03-13T17:54:39.460" v="1416" actId="20577"/>
        <pc:sldMkLst>
          <pc:docMk/>
          <pc:sldMk cId="256597205" sldId="977"/>
        </pc:sldMkLst>
        <pc:spChg chg="mod">
          <ac:chgData name="Huang, Po-kai" userId="be743c7d-0ad3-4a01-a6bb-e19e76bd5877" providerId="ADAL" clId="{219BCEB4-E218-449D-8F5A-3498F1278231}" dt="2023-03-13T17:21:48.266" v="79"/>
          <ac:spMkLst>
            <pc:docMk/>
            <pc:sldMk cId="256597205" sldId="977"/>
            <ac:spMk id="2" creationId="{1573B3EE-2BDD-8D3A-BCB3-5C1F05E7CE71}"/>
          </ac:spMkLst>
        </pc:spChg>
        <pc:spChg chg="mod">
          <ac:chgData name="Huang, Po-kai" userId="be743c7d-0ad3-4a01-a6bb-e19e76bd5877" providerId="ADAL" clId="{219BCEB4-E218-449D-8F5A-3498F1278231}" dt="2023-03-13T17:54:39.460" v="1416" actId="20577"/>
          <ac:spMkLst>
            <pc:docMk/>
            <pc:sldMk cId="256597205" sldId="977"/>
            <ac:spMk id="3" creationId="{F04A7319-ECD6-9373-5109-756D0C758867}"/>
          </ac:spMkLst>
        </pc:spChg>
        <pc:spChg chg="mod">
          <ac:chgData name="Huang, Po-kai" userId="be743c7d-0ad3-4a01-a6bb-e19e76bd5877" providerId="ADAL" clId="{219BCEB4-E218-449D-8F5A-3498F1278231}" dt="2023-03-13T17:47:18.231" v="1096" actId="1038"/>
          <ac:spMkLst>
            <pc:docMk/>
            <pc:sldMk cId="256597205" sldId="977"/>
            <ac:spMk id="5" creationId="{76A77462-EC03-565D-5AAC-C32FB5BCE3A4}"/>
          </ac:spMkLst>
        </pc:spChg>
        <pc:spChg chg="add del mod">
          <ac:chgData name="Huang, Po-kai" userId="be743c7d-0ad3-4a01-a6bb-e19e76bd5877" providerId="ADAL" clId="{219BCEB4-E218-449D-8F5A-3498F1278231}" dt="2023-03-13T17:34:44.986" v="813" actId="21"/>
          <ac:spMkLst>
            <pc:docMk/>
            <pc:sldMk cId="256597205" sldId="977"/>
            <ac:spMk id="6" creationId="{A443C471-35D5-6A90-DD5A-A71ECF354B96}"/>
          </ac:spMkLst>
        </pc:spChg>
        <pc:spChg chg="add del mod">
          <ac:chgData name="Huang, Po-kai" userId="be743c7d-0ad3-4a01-a6bb-e19e76bd5877" providerId="ADAL" clId="{219BCEB4-E218-449D-8F5A-3498F1278231}" dt="2023-03-13T17:34:44.986" v="813" actId="21"/>
          <ac:spMkLst>
            <pc:docMk/>
            <pc:sldMk cId="256597205" sldId="977"/>
            <ac:spMk id="7" creationId="{9294772F-83F3-1F98-9FFD-429149AA4D94}"/>
          </ac:spMkLst>
        </pc:spChg>
        <pc:spChg chg="add del mod">
          <ac:chgData name="Huang, Po-kai" userId="be743c7d-0ad3-4a01-a6bb-e19e76bd5877" providerId="ADAL" clId="{219BCEB4-E218-449D-8F5A-3498F1278231}" dt="2023-03-13T17:33:09.370" v="801" actId="478"/>
          <ac:spMkLst>
            <pc:docMk/>
            <pc:sldMk cId="256597205" sldId="977"/>
            <ac:spMk id="8" creationId="{251B0821-BF17-9C1F-1E3C-2A54BE219E6F}"/>
          </ac:spMkLst>
        </pc:spChg>
        <pc:spChg chg="add del mod">
          <ac:chgData name="Huang, Po-kai" userId="be743c7d-0ad3-4a01-a6bb-e19e76bd5877" providerId="ADAL" clId="{219BCEB4-E218-449D-8F5A-3498F1278231}" dt="2023-03-13T17:34:44.986" v="813" actId="21"/>
          <ac:spMkLst>
            <pc:docMk/>
            <pc:sldMk cId="256597205" sldId="977"/>
            <ac:spMk id="9" creationId="{2AB00240-7E0F-8C63-99F0-9D8DB183C85E}"/>
          </ac:spMkLst>
        </pc:spChg>
        <pc:spChg chg="add del mod">
          <ac:chgData name="Huang, Po-kai" userId="be743c7d-0ad3-4a01-a6bb-e19e76bd5877" providerId="ADAL" clId="{219BCEB4-E218-449D-8F5A-3498F1278231}" dt="2023-03-13T17:34:44.986" v="813" actId="21"/>
          <ac:spMkLst>
            <pc:docMk/>
            <pc:sldMk cId="256597205" sldId="977"/>
            <ac:spMk id="10" creationId="{38A78710-E5E1-DECF-DBF1-AE6E90DEDD61}"/>
          </ac:spMkLst>
        </pc:spChg>
        <pc:spChg chg="add del mod">
          <ac:chgData name="Huang, Po-kai" userId="be743c7d-0ad3-4a01-a6bb-e19e76bd5877" providerId="ADAL" clId="{219BCEB4-E218-449D-8F5A-3498F1278231}" dt="2023-03-13T17:34:44.986" v="813" actId="21"/>
          <ac:spMkLst>
            <pc:docMk/>
            <pc:sldMk cId="256597205" sldId="977"/>
            <ac:spMk id="11" creationId="{E1D8145F-DA9A-AF25-5F09-DA8836696278}"/>
          </ac:spMkLst>
        </pc:spChg>
        <pc:spChg chg="add del mod">
          <ac:chgData name="Huang, Po-kai" userId="be743c7d-0ad3-4a01-a6bb-e19e76bd5877" providerId="ADAL" clId="{219BCEB4-E218-449D-8F5A-3498F1278231}" dt="2023-03-13T17:34:44.986" v="813" actId="21"/>
          <ac:spMkLst>
            <pc:docMk/>
            <pc:sldMk cId="256597205" sldId="977"/>
            <ac:spMk id="12" creationId="{1AC7A779-F5F5-3D3D-1BDD-E5D353477DC8}"/>
          </ac:spMkLst>
        </pc:spChg>
        <pc:spChg chg="add del mod">
          <ac:chgData name="Huang, Po-kai" userId="be743c7d-0ad3-4a01-a6bb-e19e76bd5877" providerId="ADAL" clId="{219BCEB4-E218-449D-8F5A-3498F1278231}" dt="2023-03-13T17:33:07.984" v="800" actId="478"/>
          <ac:spMkLst>
            <pc:docMk/>
            <pc:sldMk cId="256597205" sldId="977"/>
            <ac:spMk id="13" creationId="{724B6F6B-5319-1871-0BEB-A3374ED87618}"/>
          </ac:spMkLst>
        </pc:spChg>
        <pc:spChg chg="add del mod">
          <ac:chgData name="Huang, Po-kai" userId="be743c7d-0ad3-4a01-a6bb-e19e76bd5877" providerId="ADAL" clId="{219BCEB4-E218-449D-8F5A-3498F1278231}" dt="2023-03-13T17:31:25.805" v="788" actId="478"/>
          <ac:spMkLst>
            <pc:docMk/>
            <pc:sldMk cId="256597205" sldId="977"/>
            <ac:spMk id="14" creationId="{70599099-9AB8-B910-E170-46A6EF6052C7}"/>
          </ac:spMkLst>
        </pc:spChg>
        <pc:spChg chg="add del mod">
          <ac:chgData name="Huang, Po-kai" userId="be743c7d-0ad3-4a01-a6bb-e19e76bd5877" providerId="ADAL" clId="{219BCEB4-E218-449D-8F5A-3498F1278231}" dt="2023-03-13T17:31:24.417" v="787" actId="478"/>
          <ac:spMkLst>
            <pc:docMk/>
            <pc:sldMk cId="256597205" sldId="977"/>
            <ac:spMk id="15" creationId="{6F161A5F-33D3-FCAF-0831-94606C8265A2}"/>
          </ac:spMkLst>
        </pc:spChg>
        <pc:spChg chg="add del mod">
          <ac:chgData name="Huang, Po-kai" userId="be743c7d-0ad3-4a01-a6bb-e19e76bd5877" providerId="ADAL" clId="{219BCEB4-E218-449D-8F5A-3498F1278231}" dt="2023-03-13T17:34:44.986" v="813" actId="21"/>
          <ac:spMkLst>
            <pc:docMk/>
            <pc:sldMk cId="256597205" sldId="977"/>
            <ac:spMk id="16" creationId="{AD5E483D-E333-001C-3AB3-E70F1E37F14F}"/>
          </ac:spMkLst>
        </pc:spChg>
        <pc:spChg chg="add del mod">
          <ac:chgData name="Huang, Po-kai" userId="be743c7d-0ad3-4a01-a6bb-e19e76bd5877" providerId="ADAL" clId="{219BCEB4-E218-449D-8F5A-3498F1278231}" dt="2023-03-13T17:34:44.986" v="813" actId="21"/>
          <ac:spMkLst>
            <pc:docMk/>
            <pc:sldMk cId="256597205" sldId="977"/>
            <ac:spMk id="17" creationId="{C6015645-7D2F-6C59-282B-F868B078C8EF}"/>
          </ac:spMkLst>
        </pc:spChg>
        <pc:spChg chg="add del mod">
          <ac:chgData name="Huang, Po-kai" userId="be743c7d-0ad3-4a01-a6bb-e19e76bd5877" providerId="ADAL" clId="{219BCEB4-E218-449D-8F5A-3498F1278231}" dt="2023-03-13T17:33:10.335" v="802" actId="478"/>
          <ac:spMkLst>
            <pc:docMk/>
            <pc:sldMk cId="256597205" sldId="977"/>
            <ac:spMk id="18" creationId="{0EAE53CB-2823-04E6-03E6-5BCF8676997D}"/>
          </ac:spMkLst>
        </pc:spChg>
        <pc:spChg chg="add del mod">
          <ac:chgData name="Huang, Po-kai" userId="be743c7d-0ad3-4a01-a6bb-e19e76bd5877" providerId="ADAL" clId="{219BCEB4-E218-449D-8F5A-3498F1278231}" dt="2023-03-13T17:31:29.773" v="790" actId="478"/>
          <ac:spMkLst>
            <pc:docMk/>
            <pc:sldMk cId="256597205" sldId="977"/>
            <ac:spMk id="19" creationId="{544F98D3-D270-D6AB-74FF-169BDDDE7265}"/>
          </ac:spMkLst>
        </pc:spChg>
        <pc:spChg chg="add del mod">
          <ac:chgData name="Huang, Po-kai" userId="be743c7d-0ad3-4a01-a6bb-e19e76bd5877" providerId="ADAL" clId="{219BCEB4-E218-449D-8F5A-3498F1278231}" dt="2023-03-13T17:31:28.181" v="789" actId="478"/>
          <ac:spMkLst>
            <pc:docMk/>
            <pc:sldMk cId="256597205" sldId="977"/>
            <ac:spMk id="20" creationId="{1F6C0D4D-8882-92D3-1D90-25A259D84D72}"/>
          </ac:spMkLst>
        </pc:spChg>
        <pc:spChg chg="add del mod">
          <ac:chgData name="Huang, Po-kai" userId="be743c7d-0ad3-4a01-a6bb-e19e76bd5877" providerId="ADAL" clId="{219BCEB4-E218-449D-8F5A-3498F1278231}" dt="2023-03-13T17:34:44.986" v="813" actId="21"/>
          <ac:spMkLst>
            <pc:docMk/>
            <pc:sldMk cId="256597205" sldId="977"/>
            <ac:spMk id="21" creationId="{C0B8D3C5-BCB4-76EF-AB15-301C5BA9D258}"/>
          </ac:spMkLst>
        </pc:spChg>
        <pc:spChg chg="add del mod">
          <ac:chgData name="Huang, Po-kai" userId="be743c7d-0ad3-4a01-a6bb-e19e76bd5877" providerId="ADAL" clId="{219BCEB4-E218-449D-8F5A-3498F1278231}" dt="2023-03-13T17:34:44.986" v="813" actId="21"/>
          <ac:spMkLst>
            <pc:docMk/>
            <pc:sldMk cId="256597205" sldId="977"/>
            <ac:spMk id="22" creationId="{A4A0B73E-B7E0-B3B1-DA6A-326C7B602576}"/>
          </ac:spMkLst>
        </pc:spChg>
        <pc:spChg chg="add del mod">
          <ac:chgData name="Huang, Po-kai" userId="be743c7d-0ad3-4a01-a6bb-e19e76bd5877" providerId="ADAL" clId="{219BCEB4-E218-449D-8F5A-3498F1278231}" dt="2023-03-13T17:34:44.986" v="813" actId="21"/>
          <ac:spMkLst>
            <pc:docMk/>
            <pc:sldMk cId="256597205" sldId="977"/>
            <ac:spMk id="23" creationId="{D95CF3BE-00D1-95B5-E40A-D83359A77201}"/>
          </ac:spMkLst>
        </pc:spChg>
        <pc:spChg chg="add del mod">
          <ac:chgData name="Huang, Po-kai" userId="be743c7d-0ad3-4a01-a6bb-e19e76bd5877" providerId="ADAL" clId="{219BCEB4-E218-449D-8F5A-3498F1278231}" dt="2023-03-13T17:34:44.986" v="813" actId="21"/>
          <ac:spMkLst>
            <pc:docMk/>
            <pc:sldMk cId="256597205" sldId="977"/>
            <ac:spMk id="24" creationId="{5634304B-D247-77ED-8851-3314CB3D23DD}"/>
          </ac:spMkLst>
        </pc:spChg>
        <pc:spChg chg="add del mod">
          <ac:chgData name="Huang, Po-kai" userId="be743c7d-0ad3-4a01-a6bb-e19e76bd5877" providerId="ADAL" clId="{219BCEB4-E218-449D-8F5A-3498F1278231}" dt="2023-03-13T17:34:44.986" v="813" actId="21"/>
          <ac:spMkLst>
            <pc:docMk/>
            <pc:sldMk cId="256597205" sldId="977"/>
            <ac:spMk id="25" creationId="{A396BBBF-233F-1622-5AAF-F76E7767FD0B}"/>
          </ac:spMkLst>
        </pc:spChg>
        <pc:spChg chg="add del mod">
          <ac:chgData name="Huang, Po-kai" userId="be743c7d-0ad3-4a01-a6bb-e19e76bd5877" providerId="ADAL" clId="{219BCEB4-E218-449D-8F5A-3498F1278231}" dt="2023-03-13T17:34:44.986" v="813" actId="21"/>
          <ac:spMkLst>
            <pc:docMk/>
            <pc:sldMk cId="256597205" sldId="977"/>
            <ac:spMk id="26" creationId="{D28C9BA8-6F02-FE35-6C12-4FCFF870671A}"/>
          </ac:spMkLst>
        </pc:spChg>
        <pc:spChg chg="add del mod">
          <ac:chgData name="Huang, Po-kai" userId="be743c7d-0ad3-4a01-a6bb-e19e76bd5877" providerId="ADAL" clId="{219BCEB4-E218-449D-8F5A-3498F1278231}" dt="2023-03-13T17:34:44.986" v="813" actId="21"/>
          <ac:spMkLst>
            <pc:docMk/>
            <pc:sldMk cId="256597205" sldId="977"/>
            <ac:spMk id="27" creationId="{10BA9523-1F5E-4BC4-4A90-8AC0AB0FFFB7}"/>
          </ac:spMkLst>
        </pc:spChg>
        <pc:spChg chg="add del mod">
          <ac:chgData name="Huang, Po-kai" userId="be743c7d-0ad3-4a01-a6bb-e19e76bd5877" providerId="ADAL" clId="{219BCEB4-E218-449D-8F5A-3498F1278231}" dt="2023-03-13T17:34:44.986" v="813" actId="21"/>
          <ac:spMkLst>
            <pc:docMk/>
            <pc:sldMk cId="256597205" sldId="977"/>
            <ac:spMk id="28" creationId="{326A7BC2-48B0-C1F2-1C46-32E2C1FA48AF}"/>
          </ac:spMkLst>
        </pc:spChg>
        <pc:spChg chg="add del mod">
          <ac:chgData name="Huang, Po-kai" userId="be743c7d-0ad3-4a01-a6bb-e19e76bd5877" providerId="ADAL" clId="{219BCEB4-E218-449D-8F5A-3498F1278231}" dt="2023-03-13T17:34:44.986" v="813" actId="21"/>
          <ac:spMkLst>
            <pc:docMk/>
            <pc:sldMk cId="256597205" sldId="977"/>
            <ac:spMk id="29" creationId="{72DE432D-F554-CBB9-53D1-D2FDCEA0039F}"/>
          </ac:spMkLst>
        </pc:spChg>
        <pc:spChg chg="add del mod">
          <ac:chgData name="Huang, Po-kai" userId="be743c7d-0ad3-4a01-a6bb-e19e76bd5877" providerId="ADAL" clId="{219BCEB4-E218-449D-8F5A-3498F1278231}" dt="2023-03-13T17:34:44.986" v="813" actId="21"/>
          <ac:spMkLst>
            <pc:docMk/>
            <pc:sldMk cId="256597205" sldId="977"/>
            <ac:spMk id="30" creationId="{6C8053F1-4895-3557-BE99-61CA3DED512F}"/>
          </ac:spMkLst>
        </pc:spChg>
        <pc:spChg chg="add del mod">
          <ac:chgData name="Huang, Po-kai" userId="be743c7d-0ad3-4a01-a6bb-e19e76bd5877" providerId="ADAL" clId="{219BCEB4-E218-449D-8F5A-3498F1278231}" dt="2023-03-13T17:34:44.986" v="813" actId="21"/>
          <ac:spMkLst>
            <pc:docMk/>
            <pc:sldMk cId="256597205" sldId="977"/>
            <ac:spMk id="31" creationId="{30011566-09C7-0BA2-C542-88B40B116A0B}"/>
          </ac:spMkLst>
        </pc:spChg>
        <pc:spChg chg="add del mod">
          <ac:chgData name="Huang, Po-kai" userId="be743c7d-0ad3-4a01-a6bb-e19e76bd5877" providerId="ADAL" clId="{219BCEB4-E218-449D-8F5A-3498F1278231}" dt="2023-03-13T17:34:44.986" v="813" actId="21"/>
          <ac:spMkLst>
            <pc:docMk/>
            <pc:sldMk cId="256597205" sldId="977"/>
            <ac:spMk id="32" creationId="{45DB3F5F-A9D9-2E80-6A87-26DD4EAED7DC}"/>
          </ac:spMkLst>
        </pc:spChg>
        <pc:spChg chg="add mod">
          <ac:chgData name="Huang, Po-kai" userId="be743c7d-0ad3-4a01-a6bb-e19e76bd5877" providerId="ADAL" clId="{219BCEB4-E218-449D-8F5A-3498F1278231}" dt="2023-03-13T17:47:29.899" v="1129" actId="1037"/>
          <ac:spMkLst>
            <pc:docMk/>
            <pc:sldMk cId="256597205" sldId="977"/>
            <ac:spMk id="33" creationId="{497C1CA7-EB56-1177-0EB4-62E62D5F3676}"/>
          </ac:spMkLst>
        </pc:spChg>
        <pc:spChg chg="add mod">
          <ac:chgData name="Huang, Po-kai" userId="be743c7d-0ad3-4a01-a6bb-e19e76bd5877" providerId="ADAL" clId="{219BCEB4-E218-449D-8F5A-3498F1278231}" dt="2023-03-13T17:47:29.899" v="1129" actId="1037"/>
          <ac:spMkLst>
            <pc:docMk/>
            <pc:sldMk cId="256597205" sldId="977"/>
            <ac:spMk id="34" creationId="{34069F75-E36B-FD34-2DE9-C6F729782A3F}"/>
          </ac:spMkLst>
        </pc:spChg>
        <pc:spChg chg="add mod">
          <ac:chgData name="Huang, Po-kai" userId="be743c7d-0ad3-4a01-a6bb-e19e76bd5877" providerId="ADAL" clId="{219BCEB4-E218-449D-8F5A-3498F1278231}" dt="2023-03-13T17:47:29.899" v="1129" actId="1037"/>
          <ac:spMkLst>
            <pc:docMk/>
            <pc:sldMk cId="256597205" sldId="977"/>
            <ac:spMk id="35" creationId="{3F291EDB-135F-8FA2-CB4B-FBB1BCE7734B}"/>
          </ac:spMkLst>
        </pc:spChg>
        <pc:spChg chg="add mod">
          <ac:chgData name="Huang, Po-kai" userId="be743c7d-0ad3-4a01-a6bb-e19e76bd5877" providerId="ADAL" clId="{219BCEB4-E218-449D-8F5A-3498F1278231}" dt="2023-03-13T17:47:29.899" v="1129" actId="1037"/>
          <ac:spMkLst>
            <pc:docMk/>
            <pc:sldMk cId="256597205" sldId="977"/>
            <ac:spMk id="36" creationId="{64AC2212-FD3E-B2A6-7AA5-2A6E45CDBE83}"/>
          </ac:spMkLst>
        </pc:spChg>
        <pc:spChg chg="add del mod">
          <ac:chgData name="Huang, Po-kai" userId="be743c7d-0ad3-4a01-a6bb-e19e76bd5877" providerId="ADAL" clId="{219BCEB4-E218-449D-8F5A-3498F1278231}" dt="2023-03-13T17:39:07.144" v="872" actId="478"/>
          <ac:spMkLst>
            <pc:docMk/>
            <pc:sldMk cId="256597205" sldId="977"/>
            <ac:spMk id="37" creationId="{E3494B3E-E0DC-7FAE-F780-F4CA67F0B9CC}"/>
          </ac:spMkLst>
        </pc:spChg>
        <pc:spChg chg="add mod">
          <ac:chgData name="Huang, Po-kai" userId="be743c7d-0ad3-4a01-a6bb-e19e76bd5877" providerId="ADAL" clId="{219BCEB4-E218-449D-8F5A-3498F1278231}" dt="2023-03-13T17:47:29.899" v="1129" actId="1037"/>
          <ac:spMkLst>
            <pc:docMk/>
            <pc:sldMk cId="256597205" sldId="977"/>
            <ac:spMk id="38" creationId="{CEA631C8-677C-E073-EE32-2D8E2E0940F1}"/>
          </ac:spMkLst>
        </pc:spChg>
        <pc:spChg chg="add mod">
          <ac:chgData name="Huang, Po-kai" userId="be743c7d-0ad3-4a01-a6bb-e19e76bd5877" providerId="ADAL" clId="{219BCEB4-E218-449D-8F5A-3498F1278231}" dt="2023-03-13T17:53:53.155" v="1388" actId="1038"/>
          <ac:spMkLst>
            <pc:docMk/>
            <pc:sldMk cId="256597205" sldId="977"/>
            <ac:spMk id="39" creationId="{CBB4D998-27DB-CB0B-7E74-FA10EBD71F7A}"/>
          </ac:spMkLst>
        </pc:spChg>
        <pc:spChg chg="add mod">
          <ac:chgData name="Huang, Po-kai" userId="be743c7d-0ad3-4a01-a6bb-e19e76bd5877" providerId="ADAL" clId="{219BCEB4-E218-449D-8F5A-3498F1278231}" dt="2023-03-13T17:53:53.155" v="1388" actId="1038"/>
          <ac:spMkLst>
            <pc:docMk/>
            <pc:sldMk cId="256597205" sldId="977"/>
            <ac:spMk id="40" creationId="{4C0822C3-00FD-5CC6-7891-6030D5DF3C32}"/>
          </ac:spMkLst>
        </pc:spChg>
        <pc:spChg chg="add mod">
          <ac:chgData name="Huang, Po-kai" userId="be743c7d-0ad3-4a01-a6bb-e19e76bd5877" providerId="ADAL" clId="{219BCEB4-E218-449D-8F5A-3498F1278231}" dt="2023-03-13T17:53:53.155" v="1388" actId="1038"/>
          <ac:spMkLst>
            <pc:docMk/>
            <pc:sldMk cId="256597205" sldId="977"/>
            <ac:spMk id="41" creationId="{6FA59C2A-DCA1-4FEF-48B4-3722BDD80FB2}"/>
          </ac:spMkLst>
        </pc:spChg>
        <pc:spChg chg="add del mod">
          <ac:chgData name="Huang, Po-kai" userId="be743c7d-0ad3-4a01-a6bb-e19e76bd5877" providerId="ADAL" clId="{219BCEB4-E218-449D-8F5A-3498F1278231}" dt="2023-03-13T17:43:45.647" v="1048" actId="478"/>
          <ac:spMkLst>
            <pc:docMk/>
            <pc:sldMk cId="256597205" sldId="977"/>
            <ac:spMk id="42" creationId="{F5641923-3000-6244-324E-50BE512EF66D}"/>
          </ac:spMkLst>
        </pc:spChg>
        <pc:spChg chg="add del mod">
          <ac:chgData name="Huang, Po-kai" userId="be743c7d-0ad3-4a01-a6bb-e19e76bd5877" providerId="ADAL" clId="{219BCEB4-E218-449D-8F5A-3498F1278231}" dt="2023-03-13T17:43:45.647" v="1048" actId="478"/>
          <ac:spMkLst>
            <pc:docMk/>
            <pc:sldMk cId="256597205" sldId="977"/>
            <ac:spMk id="43" creationId="{4EFDAA6C-D9A7-A011-5575-20116ACE321D}"/>
          </ac:spMkLst>
        </pc:spChg>
        <pc:spChg chg="add mod">
          <ac:chgData name="Huang, Po-kai" userId="be743c7d-0ad3-4a01-a6bb-e19e76bd5877" providerId="ADAL" clId="{219BCEB4-E218-449D-8F5A-3498F1278231}" dt="2023-03-13T17:53:53.155" v="1388" actId="1038"/>
          <ac:spMkLst>
            <pc:docMk/>
            <pc:sldMk cId="256597205" sldId="977"/>
            <ac:spMk id="44" creationId="{A8D4EDCA-6096-DC17-B216-2C115923EC5B}"/>
          </ac:spMkLst>
        </pc:spChg>
        <pc:spChg chg="add mod">
          <ac:chgData name="Huang, Po-kai" userId="be743c7d-0ad3-4a01-a6bb-e19e76bd5877" providerId="ADAL" clId="{219BCEB4-E218-449D-8F5A-3498F1278231}" dt="2023-03-13T17:53:53.155" v="1388" actId="1038"/>
          <ac:spMkLst>
            <pc:docMk/>
            <pc:sldMk cId="256597205" sldId="977"/>
            <ac:spMk id="45" creationId="{A47539D6-FB77-A396-D9FF-96731E9DB5D7}"/>
          </ac:spMkLst>
        </pc:spChg>
        <pc:spChg chg="add mod">
          <ac:chgData name="Huang, Po-kai" userId="be743c7d-0ad3-4a01-a6bb-e19e76bd5877" providerId="ADAL" clId="{219BCEB4-E218-449D-8F5A-3498F1278231}" dt="2023-03-13T17:53:53.155" v="1388" actId="1038"/>
          <ac:spMkLst>
            <pc:docMk/>
            <pc:sldMk cId="256597205" sldId="977"/>
            <ac:spMk id="46" creationId="{71494C0F-ACE6-7FC7-C520-EFCF713B164E}"/>
          </ac:spMkLst>
        </pc:spChg>
        <pc:spChg chg="add del mod">
          <ac:chgData name="Huang, Po-kai" userId="be743c7d-0ad3-4a01-a6bb-e19e76bd5877" providerId="ADAL" clId="{219BCEB4-E218-449D-8F5A-3498F1278231}" dt="2023-03-13T17:45:23.357" v="1061" actId="478"/>
          <ac:spMkLst>
            <pc:docMk/>
            <pc:sldMk cId="256597205" sldId="977"/>
            <ac:spMk id="47" creationId="{0E30B232-1C61-B98E-185E-D53893097C60}"/>
          </ac:spMkLst>
        </pc:spChg>
        <pc:spChg chg="add mod">
          <ac:chgData name="Huang, Po-kai" userId="be743c7d-0ad3-4a01-a6bb-e19e76bd5877" providerId="ADAL" clId="{219BCEB4-E218-449D-8F5A-3498F1278231}" dt="2023-03-13T17:53:53.155" v="1388" actId="1038"/>
          <ac:spMkLst>
            <pc:docMk/>
            <pc:sldMk cId="256597205" sldId="977"/>
            <ac:spMk id="48" creationId="{75837205-6AEC-DAF4-35EC-E93708ACEC1C}"/>
          </ac:spMkLst>
        </pc:spChg>
      </pc:sldChg>
      <pc:sldChg chg="add del">
        <pc:chgData name="Huang, Po-kai" userId="be743c7d-0ad3-4a01-a6bb-e19e76bd5877" providerId="ADAL" clId="{219BCEB4-E218-449D-8F5A-3498F1278231}" dt="2023-03-13T17:19:23.978" v="48" actId="47"/>
        <pc:sldMkLst>
          <pc:docMk/>
          <pc:sldMk cId="2295578182" sldId="977"/>
        </pc:sldMkLst>
      </pc:sldChg>
      <pc:sldChg chg="addSp delSp modSp new mod">
        <pc:chgData name="Huang, Po-kai" userId="be743c7d-0ad3-4a01-a6bb-e19e76bd5877" providerId="ADAL" clId="{219BCEB4-E218-449D-8F5A-3498F1278231}" dt="2023-03-13T17:57:09.224" v="1518" actId="20577"/>
        <pc:sldMkLst>
          <pc:docMk/>
          <pc:sldMk cId="1056541499" sldId="978"/>
        </pc:sldMkLst>
        <pc:spChg chg="mod">
          <ac:chgData name="Huang, Po-kai" userId="be743c7d-0ad3-4a01-a6bb-e19e76bd5877" providerId="ADAL" clId="{219BCEB4-E218-449D-8F5A-3498F1278231}" dt="2023-03-13T17:37:01.926" v="820"/>
          <ac:spMkLst>
            <pc:docMk/>
            <pc:sldMk cId="1056541499" sldId="978"/>
            <ac:spMk id="2" creationId="{2B1699D1-AD1A-2DE1-EDC1-8D12C4362F7F}"/>
          </ac:spMkLst>
        </pc:spChg>
        <pc:spChg chg="mod">
          <ac:chgData name="Huang, Po-kai" userId="be743c7d-0ad3-4a01-a6bb-e19e76bd5877" providerId="ADAL" clId="{219BCEB4-E218-449D-8F5A-3498F1278231}" dt="2023-03-13T17:57:09.224" v="1518" actId="20577"/>
          <ac:spMkLst>
            <pc:docMk/>
            <pc:sldMk cId="1056541499" sldId="978"/>
            <ac:spMk id="3" creationId="{57B3FEC2-4519-7B0A-D92A-47B661A0A276}"/>
          </ac:spMkLst>
        </pc:spChg>
        <pc:spChg chg="add mod">
          <ac:chgData name="Huang, Po-kai" userId="be743c7d-0ad3-4a01-a6bb-e19e76bd5877" providerId="ADAL" clId="{219BCEB4-E218-449D-8F5A-3498F1278231}" dt="2023-03-13T17:55:41.168" v="1429" actId="1035"/>
          <ac:spMkLst>
            <pc:docMk/>
            <pc:sldMk cId="1056541499" sldId="978"/>
            <ac:spMk id="6" creationId="{AA39FF4E-0F8A-A0E2-9993-5613F42F9489}"/>
          </ac:spMkLst>
        </pc:spChg>
        <pc:spChg chg="add mod">
          <ac:chgData name="Huang, Po-kai" userId="be743c7d-0ad3-4a01-a6bb-e19e76bd5877" providerId="ADAL" clId="{219BCEB4-E218-449D-8F5A-3498F1278231}" dt="2023-03-13T17:55:41.168" v="1429" actId="1035"/>
          <ac:spMkLst>
            <pc:docMk/>
            <pc:sldMk cId="1056541499" sldId="978"/>
            <ac:spMk id="7" creationId="{024952D3-4B06-D716-47D4-8FD8642AEB04}"/>
          </ac:spMkLst>
        </pc:spChg>
        <pc:spChg chg="add mod">
          <ac:chgData name="Huang, Po-kai" userId="be743c7d-0ad3-4a01-a6bb-e19e76bd5877" providerId="ADAL" clId="{219BCEB4-E218-449D-8F5A-3498F1278231}" dt="2023-03-13T17:55:41.168" v="1429" actId="1035"/>
          <ac:spMkLst>
            <pc:docMk/>
            <pc:sldMk cId="1056541499" sldId="978"/>
            <ac:spMk id="8" creationId="{BBFEFE64-EBEF-E20E-DD16-72C3049E5D1F}"/>
          </ac:spMkLst>
        </pc:spChg>
        <pc:spChg chg="add mod">
          <ac:chgData name="Huang, Po-kai" userId="be743c7d-0ad3-4a01-a6bb-e19e76bd5877" providerId="ADAL" clId="{219BCEB4-E218-449D-8F5A-3498F1278231}" dt="2023-03-13T17:55:41.168" v="1429" actId="1035"/>
          <ac:spMkLst>
            <pc:docMk/>
            <pc:sldMk cId="1056541499" sldId="978"/>
            <ac:spMk id="9" creationId="{9D5D01C2-7452-3456-9265-28945A50F3BC}"/>
          </ac:spMkLst>
        </pc:spChg>
        <pc:spChg chg="add mod">
          <ac:chgData name="Huang, Po-kai" userId="be743c7d-0ad3-4a01-a6bb-e19e76bd5877" providerId="ADAL" clId="{219BCEB4-E218-449D-8F5A-3498F1278231}" dt="2023-03-13T17:55:41.168" v="1429" actId="1035"/>
          <ac:spMkLst>
            <pc:docMk/>
            <pc:sldMk cId="1056541499" sldId="978"/>
            <ac:spMk id="10" creationId="{1107B35D-4345-A673-5610-CB02E3CD129A}"/>
          </ac:spMkLst>
        </pc:spChg>
        <pc:spChg chg="add del mod">
          <ac:chgData name="Huang, Po-kai" userId="be743c7d-0ad3-4a01-a6bb-e19e76bd5877" providerId="ADAL" clId="{219BCEB4-E218-449D-8F5A-3498F1278231}" dt="2023-03-13T17:48:05.949" v="1133" actId="478"/>
          <ac:spMkLst>
            <pc:docMk/>
            <pc:sldMk cId="1056541499" sldId="978"/>
            <ac:spMk id="11" creationId="{1EE870DD-3939-1DA9-CA3E-71EE5839A2C4}"/>
          </ac:spMkLst>
        </pc:spChg>
        <pc:spChg chg="add del mod">
          <ac:chgData name="Huang, Po-kai" userId="be743c7d-0ad3-4a01-a6bb-e19e76bd5877" providerId="ADAL" clId="{219BCEB4-E218-449D-8F5A-3498F1278231}" dt="2023-03-13T17:48:04.292" v="1132" actId="478"/>
          <ac:spMkLst>
            <pc:docMk/>
            <pc:sldMk cId="1056541499" sldId="978"/>
            <ac:spMk id="12" creationId="{B190E51B-1578-920F-2C62-5F33E09AE105}"/>
          </ac:spMkLst>
        </pc:spChg>
        <pc:spChg chg="add mod">
          <ac:chgData name="Huang, Po-kai" userId="be743c7d-0ad3-4a01-a6bb-e19e76bd5877" providerId="ADAL" clId="{219BCEB4-E218-449D-8F5A-3498F1278231}" dt="2023-03-13T17:55:41.168" v="1429" actId="1035"/>
          <ac:spMkLst>
            <pc:docMk/>
            <pc:sldMk cId="1056541499" sldId="978"/>
            <ac:spMk id="13" creationId="{A00BB202-7AEF-836C-C1A6-AE8241858F2D}"/>
          </ac:spMkLst>
        </pc:spChg>
        <pc:spChg chg="add mod">
          <ac:chgData name="Huang, Po-kai" userId="be743c7d-0ad3-4a01-a6bb-e19e76bd5877" providerId="ADAL" clId="{219BCEB4-E218-449D-8F5A-3498F1278231}" dt="2023-03-13T17:55:41.168" v="1429" actId="1035"/>
          <ac:spMkLst>
            <pc:docMk/>
            <pc:sldMk cId="1056541499" sldId="978"/>
            <ac:spMk id="14" creationId="{46CEE2F7-51FB-6DC6-3B52-F030E685191A}"/>
          </ac:spMkLst>
        </pc:spChg>
        <pc:spChg chg="add mod">
          <ac:chgData name="Huang, Po-kai" userId="be743c7d-0ad3-4a01-a6bb-e19e76bd5877" providerId="ADAL" clId="{219BCEB4-E218-449D-8F5A-3498F1278231}" dt="2023-03-13T17:55:41.168" v="1429" actId="1035"/>
          <ac:spMkLst>
            <pc:docMk/>
            <pc:sldMk cId="1056541499" sldId="978"/>
            <ac:spMk id="15" creationId="{453A55C5-1C89-77BF-3D2E-7CCE0E756709}"/>
          </ac:spMkLst>
        </pc:spChg>
        <pc:spChg chg="add mod">
          <ac:chgData name="Huang, Po-kai" userId="be743c7d-0ad3-4a01-a6bb-e19e76bd5877" providerId="ADAL" clId="{219BCEB4-E218-449D-8F5A-3498F1278231}" dt="2023-03-13T17:55:41.168" v="1429" actId="1035"/>
          <ac:spMkLst>
            <pc:docMk/>
            <pc:sldMk cId="1056541499" sldId="978"/>
            <ac:spMk id="16" creationId="{48691F89-1CAF-EA51-6F4F-BA56CB63B2E8}"/>
          </ac:spMkLst>
        </pc:spChg>
        <pc:spChg chg="add del mod">
          <ac:chgData name="Huang, Po-kai" userId="be743c7d-0ad3-4a01-a6bb-e19e76bd5877" providerId="ADAL" clId="{219BCEB4-E218-449D-8F5A-3498F1278231}" dt="2023-03-13T17:48:23.674" v="1136" actId="478"/>
          <ac:spMkLst>
            <pc:docMk/>
            <pc:sldMk cId="1056541499" sldId="978"/>
            <ac:spMk id="17" creationId="{9DAAE698-6131-71C9-30E4-AE57BCB1FC4B}"/>
          </ac:spMkLst>
        </pc:spChg>
        <pc:spChg chg="add mod">
          <ac:chgData name="Huang, Po-kai" userId="be743c7d-0ad3-4a01-a6bb-e19e76bd5877" providerId="ADAL" clId="{219BCEB4-E218-449D-8F5A-3498F1278231}" dt="2023-03-13T17:55:41.168" v="1429" actId="1035"/>
          <ac:spMkLst>
            <pc:docMk/>
            <pc:sldMk cId="1056541499" sldId="978"/>
            <ac:spMk id="18" creationId="{A0AEA62F-0AE9-312A-A419-628D0A600467}"/>
          </ac:spMkLst>
        </pc:spChg>
        <pc:spChg chg="add mod">
          <ac:chgData name="Huang, Po-kai" userId="be743c7d-0ad3-4a01-a6bb-e19e76bd5877" providerId="ADAL" clId="{219BCEB4-E218-449D-8F5A-3498F1278231}" dt="2023-03-13T17:55:41.168" v="1429" actId="1035"/>
          <ac:spMkLst>
            <pc:docMk/>
            <pc:sldMk cId="1056541499" sldId="978"/>
            <ac:spMk id="19" creationId="{4A81E421-AA20-4EFB-2343-F72D5E9E567F}"/>
          </ac:spMkLst>
        </pc:spChg>
        <pc:spChg chg="add mod">
          <ac:chgData name="Huang, Po-kai" userId="be743c7d-0ad3-4a01-a6bb-e19e76bd5877" providerId="ADAL" clId="{219BCEB4-E218-449D-8F5A-3498F1278231}" dt="2023-03-13T17:55:41.168" v="1429" actId="1035"/>
          <ac:spMkLst>
            <pc:docMk/>
            <pc:sldMk cId="1056541499" sldId="978"/>
            <ac:spMk id="20" creationId="{11019145-FEDC-C63F-DECE-D28A2AB6831F}"/>
          </ac:spMkLst>
        </pc:spChg>
      </pc:sldChg>
      <pc:sldChg chg="add del">
        <pc:chgData name="Huang, Po-kai" userId="be743c7d-0ad3-4a01-a6bb-e19e76bd5877" providerId="ADAL" clId="{219BCEB4-E218-449D-8F5A-3498F1278231}" dt="2023-03-13T17:19:23.978" v="48" actId="47"/>
        <pc:sldMkLst>
          <pc:docMk/>
          <pc:sldMk cId="2985691179" sldId="978"/>
        </pc:sldMkLst>
      </pc:sldChg>
      <pc:sldChg chg="add del">
        <pc:chgData name="Huang, Po-kai" userId="be743c7d-0ad3-4a01-a6bb-e19e76bd5877" providerId="ADAL" clId="{219BCEB4-E218-449D-8F5A-3498F1278231}" dt="2023-03-13T17:19:23.978" v="48" actId="47"/>
        <pc:sldMkLst>
          <pc:docMk/>
          <pc:sldMk cId="1436084277" sldId="979"/>
        </pc:sldMkLst>
      </pc:sldChg>
      <pc:sldChg chg="modSp new del mod">
        <pc:chgData name="Huang, Po-kai" userId="be743c7d-0ad3-4a01-a6bb-e19e76bd5877" providerId="ADAL" clId="{219BCEB4-E218-449D-8F5A-3498F1278231}" dt="2023-03-23T15:35:38.337" v="1851" actId="47"/>
        <pc:sldMkLst>
          <pc:docMk/>
          <pc:sldMk cId="1534657500" sldId="979"/>
        </pc:sldMkLst>
        <pc:spChg chg="mod">
          <ac:chgData name="Huang, Po-kai" userId="be743c7d-0ad3-4a01-a6bb-e19e76bd5877" providerId="ADAL" clId="{219BCEB4-E218-449D-8F5A-3498F1278231}" dt="2023-03-23T15:35:35.442" v="1850" actId="20577"/>
          <ac:spMkLst>
            <pc:docMk/>
            <pc:sldMk cId="1534657500" sldId="979"/>
            <ac:spMk id="3" creationId="{7BEEC479-0C27-1190-3760-8D16B39212DE}"/>
          </ac:spMkLst>
        </pc:spChg>
      </pc:sldChg>
      <pc:sldChg chg="modSp new del mod">
        <pc:chgData name="Huang, Po-kai" userId="be743c7d-0ad3-4a01-a6bb-e19e76bd5877" providerId="ADAL" clId="{219BCEB4-E218-449D-8F5A-3498F1278231}" dt="2023-03-23T16:11:26.742" v="2183" actId="47"/>
        <pc:sldMkLst>
          <pc:docMk/>
          <pc:sldMk cId="3638366252" sldId="979"/>
        </pc:sldMkLst>
        <pc:spChg chg="mod">
          <ac:chgData name="Huang, Po-kai" userId="be743c7d-0ad3-4a01-a6bb-e19e76bd5877" providerId="ADAL" clId="{219BCEB4-E218-449D-8F5A-3498F1278231}" dt="2023-03-23T15:45:56.772" v="1858" actId="20577"/>
          <ac:spMkLst>
            <pc:docMk/>
            <pc:sldMk cId="3638366252" sldId="979"/>
            <ac:spMk id="2" creationId="{B54A848A-6573-F622-B187-7545924E88BC}"/>
          </ac:spMkLst>
        </pc:spChg>
        <pc:spChg chg="mod">
          <ac:chgData name="Huang, Po-kai" userId="be743c7d-0ad3-4a01-a6bb-e19e76bd5877" providerId="ADAL" clId="{219BCEB4-E218-449D-8F5A-3498F1278231}" dt="2023-03-23T15:48:34.288" v="2105" actId="20577"/>
          <ac:spMkLst>
            <pc:docMk/>
            <pc:sldMk cId="3638366252" sldId="979"/>
            <ac:spMk id="3" creationId="{A9138A46-4DF2-8234-143A-55299DEE74E7}"/>
          </ac:spMkLst>
        </pc:spChg>
      </pc:sldChg>
      <pc:sldChg chg="add del">
        <pc:chgData name="Huang, Po-kai" userId="be743c7d-0ad3-4a01-a6bb-e19e76bd5877" providerId="ADAL" clId="{219BCEB4-E218-449D-8F5A-3498F1278231}" dt="2023-03-13T17:19:23.978" v="48" actId="47"/>
        <pc:sldMkLst>
          <pc:docMk/>
          <pc:sldMk cId="4112911386" sldId="980"/>
        </pc:sldMkLst>
      </pc:sldChg>
      <pc:sldMasterChg chg="modSp mod">
        <pc:chgData name="Huang, Po-kai" userId="be743c7d-0ad3-4a01-a6bb-e19e76bd5877" providerId="ADAL" clId="{219BCEB4-E218-449D-8F5A-3498F1278231}" dt="2023-03-13T17:17:30.285" v="9" actId="20577"/>
        <pc:sldMasterMkLst>
          <pc:docMk/>
          <pc:sldMasterMk cId="0" sldId="2147483648"/>
        </pc:sldMasterMkLst>
        <pc:spChg chg="mod">
          <ac:chgData name="Huang, Po-kai" userId="be743c7d-0ad3-4a01-a6bb-e19e76bd5877" providerId="ADAL" clId="{219BCEB4-E218-449D-8F5A-3498F1278231}" dt="2023-03-13T17:17:30.285" v="9" actId="20577"/>
          <ac:spMkLst>
            <pc:docMk/>
            <pc:sldMasterMk cId="0" sldId="2147483648"/>
            <ac:spMk id="1031" creationId="{F47EBAF5-52AC-49CF-A3FD-31E596F2D8C6}"/>
          </ac:spMkLst>
        </pc:spChg>
      </pc:sldMasterChg>
    </pc:docChg>
  </pc:docChgLst>
  <pc:docChgLst>
    <pc:chgData name="Huang, Po-kai" userId="be743c7d-0ad3-4a01-a6bb-e19e76bd5877" providerId="ADAL" clId="{6D20B641-506B-4CB9-B94C-564B1A0A9E08}"/>
    <pc:docChg chg="undo custSel addSld delSld modSld modMainMaster">
      <pc:chgData name="Huang, Po-kai" userId="be743c7d-0ad3-4a01-a6bb-e19e76bd5877" providerId="ADAL" clId="{6D20B641-506B-4CB9-B94C-564B1A0A9E08}" dt="2022-12-05T16:06:32.011" v="5933" actId="20577"/>
      <pc:docMkLst>
        <pc:docMk/>
      </pc:docMkLst>
      <pc:sldChg chg="modSp mod">
        <pc:chgData name="Huang, Po-kai" userId="be743c7d-0ad3-4a01-a6bb-e19e76bd5877" providerId="ADAL" clId="{6D20B641-506B-4CB9-B94C-564B1A0A9E08}" dt="2022-12-02T22:27:26.532" v="98" actId="20577"/>
        <pc:sldMkLst>
          <pc:docMk/>
          <pc:sldMk cId="0" sldId="331"/>
        </pc:sldMkLst>
        <pc:spChg chg="mod">
          <ac:chgData name="Huang, Po-kai" userId="be743c7d-0ad3-4a01-a6bb-e19e76bd5877" providerId="ADAL" clId="{6D20B641-506B-4CB9-B94C-564B1A0A9E08}" dt="2022-12-02T22:27:06.788" v="82" actId="20577"/>
          <ac:spMkLst>
            <pc:docMk/>
            <pc:sldMk cId="0" sldId="331"/>
            <ac:spMk id="15365" creationId="{5EB80220-6DDA-46D8-A532-4F8294B75F35}"/>
          </ac:spMkLst>
        </pc:spChg>
        <pc:spChg chg="mod">
          <ac:chgData name="Huang, Po-kai" userId="be743c7d-0ad3-4a01-a6bb-e19e76bd5877" providerId="ADAL" clId="{6D20B641-506B-4CB9-B94C-564B1A0A9E08}" dt="2022-12-02T22:27:26.532" v="98" actId="20577"/>
          <ac:spMkLst>
            <pc:docMk/>
            <pc:sldMk cId="0" sldId="331"/>
            <ac:spMk id="15366" creationId="{AAB4AADD-B9F4-45B4-B9D2-5B5E3506EF55}"/>
          </ac:spMkLst>
        </pc:spChg>
        <pc:graphicFrameChg chg="modGraphic">
          <ac:chgData name="Huang, Po-kai" userId="be743c7d-0ad3-4a01-a6bb-e19e76bd5877" providerId="ADAL" clId="{6D20B641-506B-4CB9-B94C-564B1A0A9E08}" dt="2022-12-02T22:26:56.158" v="24" actId="6549"/>
          <ac:graphicFrameMkLst>
            <pc:docMk/>
            <pc:sldMk cId="0" sldId="331"/>
            <ac:graphicFrameMk id="9" creationId="{1EEAD0EE-0DFD-4F81-B0C3-618EF9CBFB8C}"/>
          </ac:graphicFrameMkLst>
        </pc:graphicFrameChg>
      </pc:sldChg>
      <pc:sldChg chg="modSp mod">
        <pc:chgData name="Huang, Po-kai" userId="be743c7d-0ad3-4a01-a6bb-e19e76bd5877" providerId="ADAL" clId="{6D20B641-506B-4CB9-B94C-564B1A0A9E08}" dt="2022-12-04T16:03:16.739" v="3080" actId="20577"/>
        <pc:sldMkLst>
          <pc:docMk/>
          <pc:sldMk cId="2774479186" sldId="915"/>
        </pc:sldMkLst>
        <pc:spChg chg="mod">
          <ac:chgData name="Huang, Po-kai" userId="be743c7d-0ad3-4a01-a6bb-e19e76bd5877" providerId="ADAL" clId="{6D20B641-506B-4CB9-B94C-564B1A0A9E08}" dt="2022-12-04T16:03:16.739" v="3080" actId="20577"/>
          <ac:spMkLst>
            <pc:docMk/>
            <pc:sldMk cId="2774479186" sldId="915"/>
            <ac:spMk id="3" creationId="{00000000-0000-0000-0000-000000000000}"/>
          </ac:spMkLst>
        </pc:spChg>
      </pc:sldChg>
      <pc:sldChg chg="del">
        <pc:chgData name="Huang, Po-kai" userId="be743c7d-0ad3-4a01-a6bb-e19e76bd5877" providerId="ADAL" clId="{6D20B641-506B-4CB9-B94C-564B1A0A9E08}" dt="2022-12-03T04:35:46.072" v="2659" actId="47"/>
        <pc:sldMkLst>
          <pc:docMk/>
          <pc:sldMk cId="897441356" sldId="916"/>
        </pc:sldMkLst>
      </pc:sldChg>
      <pc:sldChg chg="del">
        <pc:chgData name="Huang, Po-kai" userId="be743c7d-0ad3-4a01-a6bb-e19e76bd5877" providerId="ADAL" clId="{6D20B641-506B-4CB9-B94C-564B1A0A9E08}" dt="2022-12-03T03:45:38.070" v="1339" actId="47"/>
        <pc:sldMkLst>
          <pc:docMk/>
          <pc:sldMk cId="2021855484" sldId="947"/>
        </pc:sldMkLst>
      </pc:sldChg>
      <pc:sldChg chg="del">
        <pc:chgData name="Huang, Po-kai" userId="be743c7d-0ad3-4a01-a6bb-e19e76bd5877" providerId="ADAL" clId="{6D20B641-506B-4CB9-B94C-564B1A0A9E08}" dt="2022-12-03T03:45:38.070" v="1339" actId="47"/>
        <pc:sldMkLst>
          <pc:docMk/>
          <pc:sldMk cId="668004821" sldId="948"/>
        </pc:sldMkLst>
      </pc:sldChg>
      <pc:sldChg chg="del">
        <pc:chgData name="Huang, Po-kai" userId="be743c7d-0ad3-4a01-a6bb-e19e76bd5877" providerId="ADAL" clId="{6D20B641-506B-4CB9-B94C-564B1A0A9E08}" dt="2022-12-03T03:45:38.070" v="1339" actId="47"/>
        <pc:sldMkLst>
          <pc:docMk/>
          <pc:sldMk cId="3388624725" sldId="949"/>
        </pc:sldMkLst>
      </pc:sldChg>
      <pc:sldChg chg="modSp mod">
        <pc:chgData name="Huang, Po-kai" userId="be743c7d-0ad3-4a01-a6bb-e19e76bd5877" providerId="ADAL" clId="{6D20B641-506B-4CB9-B94C-564B1A0A9E08}" dt="2022-12-03T03:32:25.083" v="1241" actId="20577"/>
        <pc:sldMkLst>
          <pc:docMk/>
          <pc:sldMk cId="4271385593" sldId="960"/>
        </pc:sldMkLst>
        <pc:spChg chg="mod">
          <ac:chgData name="Huang, Po-kai" userId="be743c7d-0ad3-4a01-a6bb-e19e76bd5877" providerId="ADAL" clId="{6D20B641-506B-4CB9-B94C-564B1A0A9E08}" dt="2022-12-03T03:32:25.083" v="1241" actId="20577"/>
          <ac:spMkLst>
            <pc:docMk/>
            <pc:sldMk cId="4271385593" sldId="960"/>
            <ac:spMk id="3" creationId="{00000000-0000-0000-0000-000000000000}"/>
          </ac:spMkLst>
        </pc:spChg>
      </pc:sldChg>
      <pc:sldChg chg="del">
        <pc:chgData name="Huang, Po-kai" userId="be743c7d-0ad3-4a01-a6bb-e19e76bd5877" providerId="ADAL" clId="{6D20B641-506B-4CB9-B94C-564B1A0A9E08}" dt="2022-12-03T03:45:31.593" v="1338" actId="47"/>
        <pc:sldMkLst>
          <pc:docMk/>
          <pc:sldMk cId="3552993982" sldId="961"/>
        </pc:sldMkLst>
      </pc:sldChg>
      <pc:sldChg chg="del">
        <pc:chgData name="Huang, Po-kai" userId="be743c7d-0ad3-4a01-a6bb-e19e76bd5877" providerId="ADAL" clId="{6D20B641-506B-4CB9-B94C-564B1A0A9E08}" dt="2022-12-03T03:45:39.879" v="1340" actId="47"/>
        <pc:sldMkLst>
          <pc:docMk/>
          <pc:sldMk cId="661049375" sldId="962"/>
        </pc:sldMkLst>
      </pc:sldChg>
      <pc:sldChg chg="del">
        <pc:chgData name="Huang, Po-kai" userId="be743c7d-0ad3-4a01-a6bb-e19e76bd5877" providerId="ADAL" clId="{6D20B641-506B-4CB9-B94C-564B1A0A9E08}" dt="2022-12-03T03:45:56.973" v="1342" actId="47"/>
        <pc:sldMkLst>
          <pc:docMk/>
          <pc:sldMk cId="2723068539" sldId="963"/>
        </pc:sldMkLst>
      </pc:sldChg>
      <pc:sldChg chg="del">
        <pc:chgData name="Huang, Po-kai" userId="be743c7d-0ad3-4a01-a6bb-e19e76bd5877" providerId="ADAL" clId="{6D20B641-506B-4CB9-B94C-564B1A0A9E08}" dt="2022-12-03T03:45:56.973" v="1342" actId="47"/>
        <pc:sldMkLst>
          <pc:docMk/>
          <pc:sldMk cId="1011358327" sldId="964"/>
        </pc:sldMkLst>
      </pc:sldChg>
      <pc:sldChg chg="del">
        <pc:chgData name="Huang, Po-kai" userId="be743c7d-0ad3-4a01-a6bb-e19e76bd5877" providerId="ADAL" clId="{6D20B641-506B-4CB9-B94C-564B1A0A9E08}" dt="2022-12-03T03:45:51.408" v="1341" actId="47"/>
        <pc:sldMkLst>
          <pc:docMk/>
          <pc:sldMk cId="4191053014" sldId="965"/>
        </pc:sldMkLst>
      </pc:sldChg>
      <pc:sldChg chg="del">
        <pc:chgData name="Huang, Po-kai" userId="be743c7d-0ad3-4a01-a6bb-e19e76bd5877" providerId="ADAL" clId="{6D20B641-506B-4CB9-B94C-564B1A0A9E08}" dt="2022-12-03T03:45:51.408" v="1341" actId="47"/>
        <pc:sldMkLst>
          <pc:docMk/>
          <pc:sldMk cId="2994369433" sldId="966"/>
        </pc:sldMkLst>
      </pc:sldChg>
      <pc:sldChg chg="modSp mod">
        <pc:chgData name="Huang, Po-kai" userId="be743c7d-0ad3-4a01-a6bb-e19e76bd5877" providerId="ADAL" clId="{6D20B641-506B-4CB9-B94C-564B1A0A9E08}" dt="2022-12-03T04:35:58.302" v="2708" actId="20577"/>
        <pc:sldMkLst>
          <pc:docMk/>
          <pc:sldMk cId="2044484668" sldId="968"/>
        </pc:sldMkLst>
        <pc:spChg chg="mod">
          <ac:chgData name="Huang, Po-kai" userId="be743c7d-0ad3-4a01-a6bb-e19e76bd5877" providerId="ADAL" clId="{6D20B641-506B-4CB9-B94C-564B1A0A9E08}" dt="2022-12-03T04:35:58.302" v="2708" actId="20577"/>
          <ac:spMkLst>
            <pc:docMk/>
            <pc:sldMk cId="2044484668" sldId="968"/>
            <ac:spMk id="3" creationId="{00000000-0000-0000-0000-000000000000}"/>
          </ac:spMkLst>
        </pc:spChg>
      </pc:sldChg>
      <pc:sldChg chg="del">
        <pc:chgData name="Huang, Po-kai" userId="be743c7d-0ad3-4a01-a6bb-e19e76bd5877" providerId="ADAL" clId="{6D20B641-506B-4CB9-B94C-564B1A0A9E08}" dt="2022-12-03T04:35:46.072" v="2659" actId="47"/>
        <pc:sldMkLst>
          <pc:docMk/>
          <pc:sldMk cId="723517147" sldId="969"/>
        </pc:sldMkLst>
      </pc:sldChg>
      <pc:sldChg chg="del">
        <pc:chgData name="Huang, Po-kai" userId="be743c7d-0ad3-4a01-a6bb-e19e76bd5877" providerId="ADAL" clId="{6D20B641-506B-4CB9-B94C-564B1A0A9E08}" dt="2022-12-03T04:35:46.072" v="2659" actId="47"/>
        <pc:sldMkLst>
          <pc:docMk/>
          <pc:sldMk cId="3467207800" sldId="972"/>
        </pc:sldMkLst>
      </pc:sldChg>
      <pc:sldChg chg="del">
        <pc:chgData name="Huang, Po-kai" userId="be743c7d-0ad3-4a01-a6bb-e19e76bd5877" providerId="ADAL" clId="{6D20B641-506B-4CB9-B94C-564B1A0A9E08}" dt="2022-12-03T04:35:46.072" v="2659" actId="47"/>
        <pc:sldMkLst>
          <pc:docMk/>
          <pc:sldMk cId="524670516" sldId="973"/>
        </pc:sldMkLst>
      </pc:sldChg>
      <pc:sldChg chg="del">
        <pc:chgData name="Huang, Po-kai" userId="be743c7d-0ad3-4a01-a6bb-e19e76bd5877" providerId="ADAL" clId="{6D20B641-506B-4CB9-B94C-564B1A0A9E08}" dt="2022-12-03T04:35:46.072" v="2659" actId="47"/>
        <pc:sldMkLst>
          <pc:docMk/>
          <pc:sldMk cId="4116363540" sldId="974"/>
        </pc:sldMkLst>
      </pc:sldChg>
      <pc:sldChg chg="del">
        <pc:chgData name="Huang, Po-kai" userId="be743c7d-0ad3-4a01-a6bb-e19e76bd5877" providerId="ADAL" clId="{6D20B641-506B-4CB9-B94C-564B1A0A9E08}" dt="2022-12-03T03:45:31.593" v="1338" actId="47"/>
        <pc:sldMkLst>
          <pc:docMk/>
          <pc:sldMk cId="4240047643" sldId="975"/>
        </pc:sldMkLst>
      </pc:sldChg>
      <pc:sldChg chg="del">
        <pc:chgData name="Huang, Po-kai" userId="be743c7d-0ad3-4a01-a6bb-e19e76bd5877" providerId="ADAL" clId="{6D20B641-506B-4CB9-B94C-564B1A0A9E08}" dt="2022-12-03T04:35:46.072" v="2659" actId="47"/>
        <pc:sldMkLst>
          <pc:docMk/>
          <pc:sldMk cId="1314354168" sldId="977"/>
        </pc:sldMkLst>
      </pc:sldChg>
      <pc:sldChg chg="modSp new del mod">
        <pc:chgData name="Huang, Po-kai" userId="be743c7d-0ad3-4a01-a6bb-e19e76bd5877" providerId="ADAL" clId="{6D20B641-506B-4CB9-B94C-564B1A0A9E08}" dt="2022-12-03T03:34:49.230" v="1284" actId="47"/>
        <pc:sldMkLst>
          <pc:docMk/>
          <pc:sldMk cId="556150149" sldId="978"/>
        </pc:sldMkLst>
        <pc:spChg chg="mod">
          <ac:chgData name="Huang, Po-kai" userId="be743c7d-0ad3-4a01-a6bb-e19e76bd5877" providerId="ADAL" clId="{6D20B641-506B-4CB9-B94C-564B1A0A9E08}" dt="2022-12-02T23:47:01.811" v="195" actId="20577"/>
          <ac:spMkLst>
            <pc:docMk/>
            <pc:sldMk cId="556150149" sldId="978"/>
            <ac:spMk id="2" creationId="{BB3686C0-399C-4498-AFF9-158C65F8F490}"/>
          </ac:spMkLst>
        </pc:spChg>
        <pc:spChg chg="mod">
          <ac:chgData name="Huang, Po-kai" userId="be743c7d-0ad3-4a01-a6bb-e19e76bd5877" providerId="ADAL" clId="{6D20B641-506B-4CB9-B94C-564B1A0A9E08}" dt="2022-12-03T03:33:05.965" v="1257" actId="20577"/>
          <ac:spMkLst>
            <pc:docMk/>
            <pc:sldMk cId="556150149" sldId="978"/>
            <ac:spMk id="3" creationId="{CD893E58-6205-4BB7-BE2E-51D0B26203E8}"/>
          </ac:spMkLst>
        </pc:spChg>
      </pc:sldChg>
      <pc:sldChg chg="modSp new mod">
        <pc:chgData name="Huang, Po-kai" userId="be743c7d-0ad3-4a01-a6bb-e19e76bd5877" providerId="ADAL" clId="{6D20B641-506B-4CB9-B94C-564B1A0A9E08}" dt="2022-12-04T16:02:21.729" v="3064" actId="20577"/>
        <pc:sldMkLst>
          <pc:docMk/>
          <pc:sldMk cId="3462634882" sldId="979"/>
        </pc:sldMkLst>
        <pc:spChg chg="mod">
          <ac:chgData name="Huang, Po-kai" userId="be743c7d-0ad3-4a01-a6bb-e19e76bd5877" providerId="ADAL" clId="{6D20B641-506B-4CB9-B94C-564B1A0A9E08}" dt="2022-12-03T03:27:43.501" v="704"/>
          <ac:spMkLst>
            <pc:docMk/>
            <pc:sldMk cId="3462634882" sldId="979"/>
            <ac:spMk id="2" creationId="{AC5FDA0A-D8D6-4E53-A7A4-1AC77D004141}"/>
          </ac:spMkLst>
        </pc:spChg>
        <pc:spChg chg="mod">
          <ac:chgData name="Huang, Po-kai" userId="be743c7d-0ad3-4a01-a6bb-e19e76bd5877" providerId="ADAL" clId="{6D20B641-506B-4CB9-B94C-564B1A0A9E08}" dt="2022-12-04T16:02:21.729" v="3064" actId="20577"/>
          <ac:spMkLst>
            <pc:docMk/>
            <pc:sldMk cId="3462634882" sldId="979"/>
            <ac:spMk id="3" creationId="{068EB41F-E9EA-4EDA-99C6-1DB5135A350F}"/>
          </ac:spMkLst>
        </pc:spChg>
      </pc:sldChg>
      <pc:sldChg chg="modSp add del mod">
        <pc:chgData name="Huang, Po-kai" userId="be743c7d-0ad3-4a01-a6bb-e19e76bd5877" providerId="ADAL" clId="{6D20B641-506B-4CB9-B94C-564B1A0A9E08}" dt="2022-12-03T03:34:49.230" v="1284" actId="47"/>
        <pc:sldMkLst>
          <pc:docMk/>
          <pc:sldMk cId="4064450727" sldId="980"/>
        </pc:sldMkLst>
        <pc:spChg chg="mod">
          <ac:chgData name="Huang, Po-kai" userId="be743c7d-0ad3-4a01-a6bb-e19e76bd5877" providerId="ADAL" clId="{6D20B641-506B-4CB9-B94C-564B1A0A9E08}" dt="2022-12-03T03:34:40.020" v="1282" actId="20577"/>
          <ac:spMkLst>
            <pc:docMk/>
            <pc:sldMk cId="4064450727" sldId="980"/>
            <ac:spMk id="3" creationId="{CD893E58-6205-4BB7-BE2E-51D0B26203E8}"/>
          </ac:spMkLst>
        </pc:spChg>
      </pc:sldChg>
      <pc:sldChg chg="modSp add mod">
        <pc:chgData name="Huang, Po-kai" userId="be743c7d-0ad3-4a01-a6bb-e19e76bd5877" providerId="ADAL" clId="{6D20B641-506B-4CB9-B94C-564B1A0A9E08}" dt="2022-12-04T16:02:28.897" v="3066" actId="20577"/>
        <pc:sldMkLst>
          <pc:docMk/>
          <pc:sldMk cId="2019773917" sldId="981"/>
        </pc:sldMkLst>
        <pc:spChg chg="mod">
          <ac:chgData name="Huang, Po-kai" userId="be743c7d-0ad3-4a01-a6bb-e19e76bd5877" providerId="ADAL" clId="{6D20B641-506B-4CB9-B94C-564B1A0A9E08}" dt="2022-12-04T16:02:28.897" v="3066" actId="20577"/>
          <ac:spMkLst>
            <pc:docMk/>
            <pc:sldMk cId="2019773917" sldId="981"/>
            <ac:spMk id="3" creationId="{068EB41F-E9EA-4EDA-99C6-1DB5135A350F}"/>
          </ac:spMkLst>
        </pc:spChg>
      </pc:sldChg>
      <pc:sldChg chg="modSp new mod">
        <pc:chgData name="Huang, Po-kai" userId="be743c7d-0ad3-4a01-a6bb-e19e76bd5877" providerId="ADAL" clId="{6D20B641-506B-4CB9-B94C-564B1A0A9E08}" dt="2022-12-05T15:17:59.351" v="4080" actId="207"/>
        <pc:sldMkLst>
          <pc:docMk/>
          <pc:sldMk cId="2041049556" sldId="982"/>
        </pc:sldMkLst>
        <pc:spChg chg="mod">
          <ac:chgData name="Huang, Po-kai" userId="be743c7d-0ad3-4a01-a6bb-e19e76bd5877" providerId="ADAL" clId="{6D20B641-506B-4CB9-B94C-564B1A0A9E08}" dt="2022-12-03T03:46:07.136" v="1377" actId="20577"/>
          <ac:spMkLst>
            <pc:docMk/>
            <pc:sldMk cId="2041049556" sldId="982"/>
            <ac:spMk id="2" creationId="{B4E91B9A-9C91-420C-B827-8B30C28746FA}"/>
          </ac:spMkLst>
        </pc:spChg>
        <pc:spChg chg="mod">
          <ac:chgData name="Huang, Po-kai" userId="be743c7d-0ad3-4a01-a6bb-e19e76bd5877" providerId="ADAL" clId="{6D20B641-506B-4CB9-B94C-564B1A0A9E08}" dt="2022-12-05T15:17:59.351" v="4080" actId="207"/>
          <ac:spMkLst>
            <pc:docMk/>
            <pc:sldMk cId="2041049556" sldId="982"/>
            <ac:spMk id="3" creationId="{9A05840F-7922-4D2D-B2B6-DCB7F1554FFC}"/>
          </ac:spMkLst>
        </pc:spChg>
      </pc:sldChg>
      <pc:sldChg chg="modSp new mod">
        <pc:chgData name="Huang, Po-kai" userId="be743c7d-0ad3-4a01-a6bb-e19e76bd5877" providerId="ADAL" clId="{6D20B641-506B-4CB9-B94C-564B1A0A9E08}" dt="2022-12-05T15:25:04.285" v="4385" actId="404"/>
        <pc:sldMkLst>
          <pc:docMk/>
          <pc:sldMk cId="3737024592" sldId="983"/>
        </pc:sldMkLst>
        <pc:spChg chg="mod">
          <ac:chgData name="Huang, Po-kai" userId="be743c7d-0ad3-4a01-a6bb-e19e76bd5877" providerId="ADAL" clId="{6D20B641-506B-4CB9-B94C-564B1A0A9E08}" dt="2022-12-03T04:22:53.398" v="2021" actId="20577"/>
          <ac:spMkLst>
            <pc:docMk/>
            <pc:sldMk cId="3737024592" sldId="983"/>
            <ac:spMk id="2" creationId="{1CA640DB-784A-4F3D-B1F2-44FE22FC5186}"/>
          </ac:spMkLst>
        </pc:spChg>
        <pc:spChg chg="mod">
          <ac:chgData name="Huang, Po-kai" userId="be743c7d-0ad3-4a01-a6bb-e19e76bd5877" providerId="ADAL" clId="{6D20B641-506B-4CB9-B94C-564B1A0A9E08}" dt="2022-12-05T15:25:04.285" v="4385" actId="404"/>
          <ac:spMkLst>
            <pc:docMk/>
            <pc:sldMk cId="3737024592" sldId="983"/>
            <ac:spMk id="3" creationId="{D3B09696-3D45-49C1-8B2C-EC72C7598C90}"/>
          </ac:spMkLst>
        </pc:spChg>
      </pc:sldChg>
      <pc:sldChg chg="addSp delSp modSp new mod modNotesTx">
        <pc:chgData name="Huang, Po-kai" userId="be743c7d-0ad3-4a01-a6bb-e19e76bd5877" providerId="ADAL" clId="{6D20B641-506B-4CB9-B94C-564B1A0A9E08}" dt="2022-12-05T15:59:12.361" v="5842" actId="20577"/>
        <pc:sldMkLst>
          <pc:docMk/>
          <pc:sldMk cId="4112757615" sldId="984"/>
        </pc:sldMkLst>
        <pc:spChg chg="mod">
          <ac:chgData name="Huang, Po-kai" userId="be743c7d-0ad3-4a01-a6bb-e19e76bd5877" providerId="ADAL" clId="{6D20B641-506B-4CB9-B94C-564B1A0A9E08}" dt="2022-12-04T20:56:54.807" v="3121" actId="20577"/>
          <ac:spMkLst>
            <pc:docMk/>
            <pc:sldMk cId="4112757615" sldId="984"/>
            <ac:spMk id="2" creationId="{A24AC1B0-FA14-45F1-8D37-7199561E7413}"/>
          </ac:spMkLst>
        </pc:spChg>
        <pc:spChg chg="mod">
          <ac:chgData name="Huang, Po-kai" userId="be743c7d-0ad3-4a01-a6bb-e19e76bd5877" providerId="ADAL" clId="{6D20B641-506B-4CB9-B94C-564B1A0A9E08}" dt="2022-12-05T15:45:03.537" v="4890" actId="20577"/>
          <ac:spMkLst>
            <pc:docMk/>
            <pc:sldMk cId="4112757615" sldId="984"/>
            <ac:spMk id="3" creationId="{2BB4A89B-107C-45E3-873D-4DB234B9945B}"/>
          </ac:spMkLst>
        </pc:spChg>
        <pc:spChg chg="add mod">
          <ac:chgData name="Huang, Po-kai" userId="be743c7d-0ad3-4a01-a6bb-e19e76bd5877" providerId="ADAL" clId="{6D20B641-506B-4CB9-B94C-564B1A0A9E08}" dt="2022-12-05T15:24:11.924" v="4277" actId="1076"/>
          <ac:spMkLst>
            <pc:docMk/>
            <pc:sldMk cId="4112757615" sldId="984"/>
            <ac:spMk id="6" creationId="{1A2CB859-5F41-4A0C-BA2D-C8D01F33CF3F}"/>
          </ac:spMkLst>
        </pc:spChg>
        <pc:spChg chg="add mod">
          <ac:chgData name="Huang, Po-kai" userId="be743c7d-0ad3-4a01-a6bb-e19e76bd5877" providerId="ADAL" clId="{6D20B641-506B-4CB9-B94C-564B1A0A9E08}" dt="2022-12-05T15:56:45.754" v="5777" actId="20577"/>
          <ac:spMkLst>
            <pc:docMk/>
            <pc:sldMk cId="4112757615" sldId="984"/>
            <ac:spMk id="8" creationId="{350935B6-5778-49AD-976E-09439003728D}"/>
          </ac:spMkLst>
        </pc:spChg>
        <pc:spChg chg="add mod">
          <ac:chgData name="Huang, Po-kai" userId="be743c7d-0ad3-4a01-a6bb-e19e76bd5877" providerId="ADAL" clId="{6D20B641-506B-4CB9-B94C-564B1A0A9E08}" dt="2022-12-05T15:39:32.762" v="4577" actId="1076"/>
          <ac:spMkLst>
            <pc:docMk/>
            <pc:sldMk cId="4112757615" sldId="984"/>
            <ac:spMk id="9" creationId="{D5C966F0-2EE2-417C-B8A5-BCF6AE06E1E6}"/>
          </ac:spMkLst>
        </pc:spChg>
        <pc:spChg chg="add del mod">
          <ac:chgData name="Huang, Po-kai" userId="be743c7d-0ad3-4a01-a6bb-e19e76bd5877" providerId="ADAL" clId="{6D20B641-506B-4CB9-B94C-564B1A0A9E08}" dt="2022-12-05T15:25:52.112" v="4388" actId="478"/>
          <ac:spMkLst>
            <pc:docMk/>
            <pc:sldMk cId="4112757615" sldId="984"/>
            <ac:spMk id="10" creationId="{79457871-98B4-406F-84F7-EA3D642A05AE}"/>
          </ac:spMkLst>
        </pc:spChg>
        <pc:spChg chg="add del mod">
          <ac:chgData name="Huang, Po-kai" userId="be743c7d-0ad3-4a01-a6bb-e19e76bd5877" providerId="ADAL" clId="{6D20B641-506B-4CB9-B94C-564B1A0A9E08}" dt="2022-12-05T15:26:36.367" v="4394" actId="478"/>
          <ac:spMkLst>
            <pc:docMk/>
            <pc:sldMk cId="4112757615" sldId="984"/>
            <ac:spMk id="13" creationId="{A6D21C80-33F4-426E-8832-EA1F747C873A}"/>
          </ac:spMkLst>
        </pc:spChg>
        <pc:spChg chg="add mod">
          <ac:chgData name="Huang, Po-kai" userId="be743c7d-0ad3-4a01-a6bb-e19e76bd5877" providerId="ADAL" clId="{6D20B641-506B-4CB9-B94C-564B1A0A9E08}" dt="2022-12-05T15:44:05.202" v="4839" actId="20577"/>
          <ac:spMkLst>
            <pc:docMk/>
            <pc:sldMk cId="4112757615" sldId="984"/>
            <ac:spMk id="14" creationId="{BF97DA6D-E090-48AE-B1EA-E9F4DB49EE74}"/>
          </ac:spMkLst>
        </pc:spChg>
        <pc:spChg chg="add mod">
          <ac:chgData name="Huang, Po-kai" userId="be743c7d-0ad3-4a01-a6bb-e19e76bd5877" providerId="ADAL" clId="{6D20B641-506B-4CB9-B94C-564B1A0A9E08}" dt="2022-12-05T15:28:12.687" v="4404" actId="20577"/>
          <ac:spMkLst>
            <pc:docMk/>
            <pc:sldMk cId="4112757615" sldId="984"/>
            <ac:spMk id="15" creationId="{A484D556-DD81-4843-89D1-A35C9CDEFA95}"/>
          </ac:spMkLst>
        </pc:spChg>
        <pc:spChg chg="add mod">
          <ac:chgData name="Huang, Po-kai" userId="be743c7d-0ad3-4a01-a6bb-e19e76bd5877" providerId="ADAL" clId="{6D20B641-506B-4CB9-B94C-564B1A0A9E08}" dt="2022-12-05T15:40:13.887" v="4583" actId="13926"/>
          <ac:spMkLst>
            <pc:docMk/>
            <pc:sldMk cId="4112757615" sldId="984"/>
            <ac:spMk id="16" creationId="{B5294132-B2BD-489C-8DE2-3EF8B0212300}"/>
          </ac:spMkLst>
        </pc:spChg>
        <pc:spChg chg="add mod">
          <ac:chgData name="Huang, Po-kai" userId="be743c7d-0ad3-4a01-a6bb-e19e76bd5877" providerId="ADAL" clId="{6D20B641-506B-4CB9-B94C-564B1A0A9E08}" dt="2022-12-05T15:40:11.371" v="4582" actId="13926"/>
          <ac:spMkLst>
            <pc:docMk/>
            <pc:sldMk cId="4112757615" sldId="984"/>
            <ac:spMk id="17" creationId="{0FFCF719-D748-4422-A4E4-0DCFDDD8F98C}"/>
          </ac:spMkLst>
        </pc:spChg>
        <pc:picChg chg="add mod">
          <ac:chgData name="Huang, Po-kai" userId="be743c7d-0ad3-4a01-a6bb-e19e76bd5877" providerId="ADAL" clId="{6D20B641-506B-4CB9-B94C-564B1A0A9E08}" dt="2022-12-05T15:38:08.826" v="4569" actId="1076"/>
          <ac:picMkLst>
            <pc:docMk/>
            <pc:sldMk cId="4112757615" sldId="984"/>
            <ac:picMk id="7" creationId="{E025A5ED-EB05-40D8-B2AE-BC2DED0B38BE}"/>
          </ac:picMkLst>
        </pc:picChg>
        <pc:cxnChg chg="add mod">
          <ac:chgData name="Huang, Po-kai" userId="be743c7d-0ad3-4a01-a6bb-e19e76bd5877" providerId="ADAL" clId="{6D20B641-506B-4CB9-B94C-564B1A0A9E08}" dt="2022-12-05T15:27:07.963" v="4395" actId="1076"/>
          <ac:cxnSpMkLst>
            <pc:docMk/>
            <pc:sldMk cId="4112757615" sldId="984"/>
            <ac:cxnSpMk id="12" creationId="{29165D18-BB05-4B01-9770-58005D3D1E0C}"/>
          </ac:cxnSpMkLst>
        </pc:cxnChg>
      </pc:sldChg>
      <pc:sldChg chg="modSp new mod">
        <pc:chgData name="Huang, Po-kai" userId="be743c7d-0ad3-4a01-a6bb-e19e76bd5877" providerId="ADAL" clId="{6D20B641-506B-4CB9-B94C-564B1A0A9E08}" dt="2022-12-05T15:18:18.586" v="4140" actId="20577"/>
        <pc:sldMkLst>
          <pc:docMk/>
          <pc:sldMk cId="600020967" sldId="985"/>
        </pc:sldMkLst>
        <pc:spChg chg="mod">
          <ac:chgData name="Huang, Po-kai" userId="be743c7d-0ad3-4a01-a6bb-e19e76bd5877" providerId="ADAL" clId="{6D20B641-506B-4CB9-B94C-564B1A0A9E08}" dt="2022-12-05T15:01:56.426" v="3652" actId="20577"/>
          <ac:spMkLst>
            <pc:docMk/>
            <pc:sldMk cId="600020967" sldId="985"/>
            <ac:spMk id="2" creationId="{4A1BC002-1566-4384-8DF0-CB2844684EA0}"/>
          </ac:spMkLst>
        </pc:spChg>
        <pc:spChg chg="mod">
          <ac:chgData name="Huang, Po-kai" userId="be743c7d-0ad3-4a01-a6bb-e19e76bd5877" providerId="ADAL" clId="{6D20B641-506B-4CB9-B94C-564B1A0A9E08}" dt="2022-12-05T15:18:18.586" v="4140" actId="20577"/>
          <ac:spMkLst>
            <pc:docMk/>
            <pc:sldMk cId="600020967" sldId="985"/>
            <ac:spMk id="3" creationId="{2485AF18-7A68-423B-9220-2F29ADE85BB5}"/>
          </ac:spMkLst>
        </pc:spChg>
      </pc:sldChg>
      <pc:sldChg chg="addSp modSp new mod">
        <pc:chgData name="Huang, Po-kai" userId="be743c7d-0ad3-4a01-a6bb-e19e76bd5877" providerId="ADAL" clId="{6D20B641-506B-4CB9-B94C-564B1A0A9E08}" dt="2022-12-05T15:18:48.690" v="4158" actId="14100"/>
        <pc:sldMkLst>
          <pc:docMk/>
          <pc:sldMk cId="2998499187" sldId="986"/>
        </pc:sldMkLst>
        <pc:spChg chg="add mod">
          <ac:chgData name="Huang, Po-kai" userId="be743c7d-0ad3-4a01-a6bb-e19e76bd5877" providerId="ADAL" clId="{6D20B641-506B-4CB9-B94C-564B1A0A9E08}" dt="2022-12-05T15:18:48.690" v="4158" actId="14100"/>
          <ac:spMkLst>
            <pc:docMk/>
            <pc:sldMk cId="2998499187" sldId="986"/>
            <ac:spMk id="6" creationId="{A5BC1A19-7671-425D-BAD3-8ABABBE673B9}"/>
          </ac:spMkLst>
        </pc:spChg>
      </pc:sldChg>
      <pc:sldChg chg="modSp new mod">
        <pc:chgData name="Huang, Po-kai" userId="be743c7d-0ad3-4a01-a6bb-e19e76bd5877" providerId="ADAL" clId="{6D20B641-506B-4CB9-B94C-564B1A0A9E08}" dt="2022-12-05T15:41:09.322" v="4616" actId="20577"/>
        <pc:sldMkLst>
          <pc:docMk/>
          <pc:sldMk cId="3727671167" sldId="987"/>
        </pc:sldMkLst>
        <pc:spChg chg="mod">
          <ac:chgData name="Huang, Po-kai" userId="be743c7d-0ad3-4a01-a6bb-e19e76bd5877" providerId="ADAL" clId="{6D20B641-506B-4CB9-B94C-564B1A0A9E08}" dt="2022-12-05T15:41:09.322" v="4616" actId="20577"/>
          <ac:spMkLst>
            <pc:docMk/>
            <pc:sldMk cId="3727671167" sldId="987"/>
            <ac:spMk id="3" creationId="{26FDA66C-87EA-481E-BAAD-53043B38ED4B}"/>
          </ac:spMkLst>
        </pc:spChg>
      </pc:sldChg>
      <pc:sldChg chg="modSp new mod">
        <pc:chgData name="Huang, Po-kai" userId="be743c7d-0ad3-4a01-a6bb-e19e76bd5877" providerId="ADAL" clId="{6D20B641-506B-4CB9-B94C-564B1A0A9E08}" dt="2022-12-05T15:49:55.101" v="5310" actId="20577"/>
        <pc:sldMkLst>
          <pc:docMk/>
          <pc:sldMk cId="3333244534" sldId="988"/>
        </pc:sldMkLst>
        <pc:spChg chg="mod">
          <ac:chgData name="Huang, Po-kai" userId="be743c7d-0ad3-4a01-a6bb-e19e76bd5877" providerId="ADAL" clId="{6D20B641-506B-4CB9-B94C-564B1A0A9E08}" dt="2022-12-05T15:49:55.101" v="5310" actId="20577"/>
          <ac:spMkLst>
            <pc:docMk/>
            <pc:sldMk cId="3333244534" sldId="988"/>
            <ac:spMk id="3" creationId="{269CC99A-4750-4526-BEBF-64C697C19F6B}"/>
          </ac:spMkLst>
        </pc:spChg>
      </pc:sldChg>
      <pc:sldChg chg="addSp delSp modSp new mod">
        <pc:chgData name="Huang, Po-kai" userId="be743c7d-0ad3-4a01-a6bb-e19e76bd5877" providerId="ADAL" clId="{6D20B641-506B-4CB9-B94C-564B1A0A9E08}" dt="2022-12-05T16:06:32.011" v="5933" actId="20577"/>
        <pc:sldMkLst>
          <pc:docMk/>
          <pc:sldMk cId="1612123552" sldId="989"/>
        </pc:sldMkLst>
        <pc:spChg chg="mod">
          <ac:chgData name="Huang, Po-kai" userId="be743c7d-0ad3-4a01-a6bb-e19e76bd5877" providerId="ADAL" clId="{6D20B641-506B-4CB9-B94C-564B1A0A9E08}" dt="2022-12-05T16:06:32.011" v="5933" actId="20577"/>
          <ac:spMkLst>
            <pc:docMk/>
            <pc:sldMk cId="1612123552" sldId="989"/>
            <ac:spMk id="3" creationId="{D994CABD-6ADD-48E6-9BD3-8FE9374EFF97}"/>
          </ac:spMkLst>
        </pc:spChg>
        <pc:graphicFrameChg chg="add del mod">
          <ac:chgData name="Huang, Po-kai" userId="be743c7d-0ad3-4a01-a6bb-e19e76bd5877" providerId="ADAL" clId="{6D20B641-506B-4CB9-B94C-564B1A0A9E08}" dt="2022-12-05T16:06:15.377" v="5932" actId="478"/>
          <ac:graphicFrameMkLst>
            <pc:docMk/>
            <pc:sldMk cId="1612123552" sldId="989"/>
            <ac:graphicFrameMk id="6" creationId="{B2C66BEF-86DD-428F-AA83-C305CC266FA2}"/>
          </ac:graphicFrameMkLst>
        </pc:graphicFrameChg>
      </pc:sldChg>
      <pc:sldMasterChg chg="modSp mod modSldLayout">
        <pc:chgData name="Huang, Po-kai" userId="be743c7d-0ad3-4a01-a6bb-e19e76bd5877" providerId="ADAL" clId="{6D20B641-506B-4CB9-B94C-564B1A0A9E08}" dt="2022-12-02T22:26:47.945" v="23"/>
        <pc:sldMasterMkLst>
          <pc:docMk/>
          <pc:sldMasterMk cId="0" sldId="2147483648"/>
        </pc:sldMasterMkLst>
        <pc:spChg chg="mod">
          <ac:chgData name="Huang, Po-kai" userId="be743c7d-0ad3-4a01-a6bb-e19e76bd5877" providerId="ADAL" clId="{6D20B641-506B-4CB9-B94C-564B1A0A9E08}" dt="2022-12-02T22:26:25.651" v="21" actId="20577"/>
          <ac:spMkLst>
            <pc:docMk/>
            <pc:sldMasterMk cId="0" sldId="2147483648"/>
            <ac:spMk id="1028" creationId="{1CADB04A-8BC5-4077-AD64-B68ADEED3033}"/>
          </ac:spMkLst>
        </pc:spChg>
        <pc:spChg chg="mod">
          <ac:chgData name="Huang, Po-kai" userId="be743c7d-0ad3-4a01-a6bb-e19e76bd5877" providerId="ADAL" clId="{6D20B641-506B-4CB9-B94C-564B1A0A9E08}" dt="2022-12-02T22:26:17.561" v="15" actId="20577"/>
          <ac:spMkLst>
            <pc:docMk/>
            <pc:sldMasterMk cId="0" sldId="2147483648"/>
            <ac:spMk id="1031" creationId="{F47EBAF5-52AC-49CF-A3FD-31E596F2D8C6}"/>
          </ac:spMkLst>
        </pc:spChg>
        <pc:sldLayoutChg chg="modSp mod">
          <pc:chgData name="Huang, Po-kai" userId="be743c7d-0ad3-4a01-a6bb-e19e76bd5877" providerId="ADAL" clId="{6D20B641-506B-4CB9-B94C-564B1A0A9E08}" dt="2022-12-02T22:26:44.970" v="22"/>
          <pc:sldLayoutMkLst>
            <pc:docMk/>
            <pc:sldMasterMk cId="0" sldId="2147483648"/>
            <pc:sldLayoutMk cId="605707346" sldId="2147485760"/>
          </pc:sldLayoutMkLst>
          <pc:spChg chg="mod">
            <ac:chgData name="Huang, Po-kai" userId="be743c7d-0ad3-4a01-a6bb-e19e76bd5877" providerId="ADAL" clId="{6D20B641-506B-4CB9-B94C-564B1A0A9E08}" dt="2022-12-02T22:26:44.970" v="22"/>
            <ac:spMkLst>
              <pc:docMk/>
              <pc:sldMasterMk cId="0" sldId="2147483648"/>
              <pc:sldLayoutMk cId="605707346" sldId="2147485760"/>
              <ac:spMk id="4" creationId="{06CFF25A-AE5D-4878-BC4A-E0F2E0863D11}"/>
            </ac:spMkLst>
          </pc:spChg>
        </pc:sldLayoutChg>
        <pc:sldLayoutChg chg="modSp mod">
          <pc:chgData name="Huang, Po-kai" userId="be743c7d-0ad3-4a01-a6bb-e19e76bd5877" providerId="ADAL" clId="{6D20B641-506B-4CB9-B94C-564B1A0A9E08}" dt="2022-12-02T22:26:47.945" v="23"/>
          <pc:sldLayoutMkLst>
            <pc:docMk/>
            <pc:sldMasterMk cId="0" sldId="2147483648"/>
            <pc:sldLayoutMk cId="262605221" sldId="2147485761"/>
          </pc:sldLayoutMkLst>
          <pc:spChg chg="mod">
            <ac:chgData name="Huang, Po-kai" userId="be743c7d-0ad3-4a01-a6bb-e19e76bd5877" providerId="ADAL" clId="{6D20B641-506B-4CB9-B94C-564B1A0A9E08}" dt="2022-12-02T22:26:47.945" v="23"/>
            <ac:spMkLst>
              <pc:docMk/>
              <pc:sldMasterMk cId="0" sldId="2147483648"/>
              <pc:sldLayoutMk cId="262605221" sldId="2147485761"/>
              <ac:spMk id="4" creationId="{1346AB4A-F2D2-4CAE-A247-7BBB1DA6E2BC}"/>
            </ac:spMkLst>
          </pc:spChg>
        </pc:sldLayoutChg>
      </pc:sldMasterChg>
    </pc:docChg>
  </pc:docChgLst>
  <pc:docChgLst>
    <pc:chgData name="Huang, Po-kai" userId="be743c7d-0ad3-4a01-a6bb-e19e76bd5877" providerId="ADAL" clId="{9C925481-0DFC-4C5E-8893-8CF6D48EBC69}"/>
    <pc:docChg chg="undo custSel addSld delSld modSld modMainMaster">
      <pc:chgData name="Huang, Po-kai" userId="be743c7d-0ad3-4a01-a6bb-e19e76bd5877" providerId="ADAL" clId="{9C925481-0DFC-4C5E-8893-8CF6D48EBC69}" dt="2024-01-13T05:51:41.547" v="5255" actId="20577"/>
      <pc:docMkLst>
        <pc:docMk/>
      </pc:docMkLst>
      <pc:sldChg chg="modSp mod">
        <pc:chgData name="Huang, Po-kai" userId="be743c7d-0ad3-4a01-a6bb-e19e76bd5877" providerId="ADAL" clId="{9C925481-0DFC-4C5E-8893-8CF6D48EBC69}" dt="2024-01-13T04:41:46.966" v="351" actId="20577"/>
        <pc:sldMkLst>
          <pc:docMk/>
          <pc:sldMk cId="0" sldId="331"/>
        </pc:sldMkLst>
        <pc:spChg chg="mod">
          <ac:chgData name="Huang, Po-kai" userId="be743c7d-0ad3-4a01-a6bb-e19e76bd5877" providerId="ADAL" clId="{9C925481-0DFC-4C5E-8893-8CF6D48EBC69}" dt="2024-01-13T03:57:45.167" v="7" actId="20577"/>
          <ac:spMkLst>
            <pc:docMk/>
            <pc:sldMk cId="0" sldId="331"/>
            <ac:spMk id="15365" creationId="{5EB80220-6DDA-46D8-A532-4F8294B75F35}"/>
          </ac:spMkLst>
        </pc:spChg>
        <pc:spChg chg="mod">
          <ac:chgData name="Huang, Po-kai" userId="be743c7d-0ad3-4a01-a6bb-e19e76bd5877" providerId="ADAL" clId="{9C925481-0DFC-4C5E-8893-8CF6D48EBC69}" dt="2024-01-13T04:41:46.966" v="351" actId="20577"/>
          <ac:spMkLst>
            <pc:docMk/>
            <pc:sldMk cId="0" sldId="331"/>
            <ac:spMk id="15366" creationId="{AAB4AADD-B9F4-45B4-B9D2-5B5E3506EF55}"/>
          </ac:spMkLst>
        </pc:spChg>
      </pc:sldChg>
      <pc:sldChg chg="del">
        <pc:chgData name="Huang, Po-kai" userId="be743c7d-0ad3-4a01-a6bb-e19e76bd5877" providerId="ADAL" clId="{9C925481-0DFC-4C5E-8893-8CF6D48EBC69}" dt="2024-01-13T05:14:41.796" v="3039" actId="47"/>
        <pc:sldMkLst>
          <pc:docMk/>
          <pc:sldMk cId="4271385593" sldId="960"/>
        </pc:sldMkLst>
      </pc:sldChg>
      <pc:sldChg chg="del">
        <pc:chgData name="Huang, Po-kai" userId="be743c7d-0ad3-4a01-a6bb-e19e76bd5877" providerId="ADAL" clId="{9C925481-0DFC-4C5E-8893-8CF6D48EBC69}" dt="2024-01-13T05:15:04.883" v="3046" actId="47"/>
        <pc:sldMkLst>
          <pc:docMk/>
          <pc:sldMk cId="4048481625" sldId="988"/>
        </pc:sldMkLst>
      </pc:sldChg>
      <pc:sldChg chg="del">
        <pc:chgData name="Huang, Po-kai" userId="be743c7d-0ad3-4a01-a6bb-e19e76bd5877" providerId="ADAL" clId="{9C925481-0DFC-4C5E-8893-8CF6D48EBC69}" dt="2024-01-13T05:15:09.919" v="3047" actId="47"/>
        <pc:sldMkLst>
          <pc:docMk/>
          <pc:sldMk cId="1041404553" sldId="996"/>
        </pc:sldMkLst>
      </pc:sldChg>
      <pc:sldChg chg="del">
        <pc:chgData name="Huang, Po-kai" userId="be743c7d-0ad3-4a01-a6bb-e19e76bd5877" providerId="ADAL" clId="{9C925481-0DFC-4C5E-8893-8CF6D48EBC69}" dt="2024-01-13T05:15:11.641" v="3049" actId="47"/>
        <pc:sldMkLst>
          <pc:docMk/>
          <pc:sldMk cId="2968048347" sldId="998"/>
        </pc:sldMkLst>
      </pc:sldChg>
      <pc:sldChg chg="del">
        <pc:chgData name="Huang, Po-kai" userId="be743c7d-0ad3-4a01-a6bb-e19e76bd5877" providerId="ADAL" clId="{9C925481-0DFC-4C5E-8893-8CF6D48EBC69}" dt="2024-01-13T05:14:44.454" v="3040" actId="47"/>
        <pc:sldMkLst>
          <pc:docMk/>
          <pc:sldMk cId="1418347219" sldId="999"/>
        </pc:sldMkLst>
      </pc:sldChg>
      <pc:sldChg chg="del">
        <pc:chgData name="Huang, Po-kai" userId="be743c7d-0ad3-4a01-a6bb-e19e76bd5877" providerId="ADAL" clId="{9C925481-0DFC-4C5E-8893-8CF6D48EBC69}" dt="2024-01-13T05:14:51.885" v="3041" actId="47"/>
        <pc:sldMkLst>
          <pc:docMk/>
          <pc:sldMk cId="2642706021" sldId="1001"/>
        </pc:sldMkLst>
      </pc:sldChg>
      <pc:sldChg chg="del">
        <pc:chgData name="Huang, Po-kai" userId="be743c7d-0ad3-4a01-a6bb-e19e76bd5877" providerId="ADAL" clId="{9C925481-0DFC-4C5E-8893-8CF6D48EBC69}" dt="2024-01-13T05:14:59.869" v="3043" actId="47"/>
        <pc:sldMkLst>
          <pc:docMk/>
          <pc:sldMk cId="224105766" sldId="1002"/>
        </pc:sldMkLst>
      </pc:sldChg>
      <pc:sldChg chg="del">
        <pc:chgData name="Huang, Po-kai" userId="be743c7d-0ad3-4a01-a6bb-e19e76bd5877" providerId="ADAL" clId="{9C925481-0DFC-4C5E-8893-8CF6D48EBC69}" dt="2024-01-13T05:15:01.897" v="3044" actId="47"/>
        <pc:sldMkLst>
          <pc:docMk/>
          <pc:sldMk cId="1025141053" sldId="1003"/>
        </pc:sldMkLst>
      </pc:sldChg>
      <pc:sldChg chg="del">
        <pc:chgData name="Huang, Po-kai" userId="be743c7d-0ad3-4a01-a6bb-e19e76bd5877" providerId="ADAL" clId="{9C925481-0DFC-4C5E-8893-8CF6D48EBC69}" dt="2024-01-13T05:15:03.081" v="3045" actId="47"/>
        <pc:sldMkLst>
          <pc:docMk/>
          <pc:sldMk cId="3131461948" sldId="1004"/>
        </pc:sldMkLst>
      </pc:sldChg>
      <pc:sldChg chg="del">
        <pc:chgData name="Huang, Po-kai" userId="be743c7d-0ad3-4a01-a6bb-e19e76bd5877" providerId="ADAL" clId="{9C925481-0DFC-4C5E-8893-8CF6D48EBC69}" dt="2024-01-13T05:15:11.081" v="3048" actId="47"/>
        <pc:sldMkLst>
          <pc:docMk/>
          <pc:sldMk cId="3381291169" sldId="1005"/>
        </pc:sldMkLst>
      </pc:sldChg>
      <pc:sldChg chg="del">
        <pc:chgData name="Huang, Po-kai" userId="be743c7d-0ad3-4a01-a6bb-e19e76bd5877" providerId="ADAL" clId="{9C925481-0DFC-4C5E-8893-8CF6D48EBC69}" dt="2024-01-13T05:15:11.994" v="3050" actId="47"/>
        <pc:sldMkLst>
          <pc:docMk/>
          <pc:sldMk cId="1298739750" sldId="1006"/>
        </pc:sldMkLst>
      </pc:sldChg>
      <pc:sldChg chg="modSp new del mod">
        <pc:chgData name="Huang, Po-kai" userId="be743c7d-0ad3-4a01-a6bb-e19e76bd5877" providerId="ADAL" clId="{9C925481-0DFC-4C5E-8893-8CF6D48EBC69}" dt="2024-01-13T05:16:24.685" v="3066" actId="47"/>
        <pc:sldMkLst>
          <pc:docMk/>
          <pc:sldMk cId="3982724954" sldId="1007"/>
        </pc:sldMkLst>
        <pc:spChg chg="mod">
          <ac:chgData name="Huang, Po-kai" userId="be743c7d-0ad3-4a01-a6bb-e19e76bd5877" providerId="ADAL" clId="{9C925481-0DFC-4C5E-8893-8CF6D48EBC69}" dt="2024-01-13T04:11:42.303" v="9"/>
          <ac:spMkLst>
            <pc:docMk/>
            <pc:sldMk cId="3982724954" sldId="1007"/>
            <ac:spMk id="3" creationId="{BE59BEA5-462D-CD7A-EEF7-D3CE4F8A93AC}"/>
          </ac:spMkLst>
        </pc:spChg>
      </pc:sldChg>
      <pc:sldChg chg="modSp new mod">
        <pc:chgData name="Huang, Po-kai" userId="be743c7d-0ad3-4a01-a6bb-e19e76bd5877" providerId="ADAL" clId="{9C925481-0DFC-4C5E-8893-8CF6D48EBC69}" dt="2024-01-13T05:30:35.627" v="3886" actId="20577"/>
        <pc:sldMkLst>
          <pc:docMk/>
          <pc:sldMk cId="3896478735" sldId="1008"/>
        </pc:sldMkLst>
        <pc:spChg chg="mod">
          <ac:chgData name="Huang, Po-kai" userId="be743c7d-0ad3-4a01-a6bb-e19e76bd5877" providerId="ADAL" clId="{9C925481-0DFC-4C5E-8893-8CF6D48EBC69}" dt="2024-01-13T04:12:04.528" v="18" actId="20577"/>
          <ac:spMkLst>
            <pc:docMk/>
            <pc:sldMk cId="3896478735" sldId="1008"/>
            <ac:spMk id="2" creationId="{17466EFA-2E5A-4EFE-7E6D-1690074F81A5}"/>
          </ac:spMkLst>
        </pc:spChg>
        <pc:spChg chg="mod">
          <ac:chgData name="Huang, Po-kai" userId="be743c7d-0ad3-4a01-a6bb-e19e76bd5877" providerId="ADAL" clId="{9C925481-0DFC-4C5E-8893-8CF6D48EBC69}" dt="2024-01-13T05:30:35.627" v="3886" actId="20577"/>
          <ac:spMkLst>
            <pc:docMk/>
            <pc:sldMk cId="3896478735" sldId="1008"/>
            <ac:spMk id="3" creationId="{29CDA9B1-B731-4BDB-E727-56798E53E8AA}"/>
          </ac:spMkLst>
        </pc:spChg>
      </pc:sldChg>
      <pc:sldChg chg="addSp delSp modSp new mod">
        <pc:chgData name="Huang, Po-kai" userId="be743c7d-0ad3-4a01-a6bb-e19e76bd5877" providerId="ADAL" clId="{9C925481-0DFC-4C5E-8893-8CF6D48EBC69}" dt="2024-01-13T05:25:22.102" v="3821" actId="20577"/>
        <pc:sldMkLst>
          <pc:docMk/>
          <pc:sldMk cId="3981622641" sldId="1009"/>
        </pc:sldMkLst>
        <pc:spChg chg="mod">
          <ac:chgData name="Huang, Po-kai" userId="be743c7d-0ad3-4a01-a6bb-e19e76bd5877" providerId="ADAL" clId="{9C925481-0DFC-4C5E-8893-8CF6D48EBC69}" dt="2024-01-13T04:45:20.671" v="755" actId="20577"/>
          <ac:spMkLst>
            <pc:docMk/>
            <pc:sldMk cId="3981622641" sldId="1009"/>
            <ac:spMk id="2" creationId="{BFA00006-7FC3-0A96-D741-C9B1ACDCA4AF}"/>
          </ac:spMkLst>
        </pc:spChg>
        <pc:spChg chg="mod">
          <ac:chgData name="Huang, Po-kai" userId="be743c7d-0ad3-4a01-a6bb-e19e76bd5877" providerId="ADAL" clId="{9C925481-0DFC-4C5E-8893-8CF6D48EBC69}" dt="2024-01-13T05:25:22.102" v="3821" actId="20577"/>
          <ac:spMkLst>
            <pc:docMk/>
            <pc:sldMk cId="3981622641" sldId="1009"/>
            <ac:spMk id="3" creationId="{B5006421-5855-D3A3-D1E1-97838E1382C9}"/>
          </ac:spMkLst>
        </pc:spChg>
        <pc:spChg chg="add mod">
          <ac:chgData name="Huang, Po-kai" userId="be743c7d-0ad3-4a01-a6bb-e19e76bd5877" providerId="ADAL" clId="{9C925481-0DFC-4C5E-8893-8CF6D48EBC69}" dt="2024-01-13T04:56:00.337" v="1585" actId="1038"/>
          <ac:spMkLst>
            <pc:docMk/>
            <pc:sldMk cId="3981622641" sldId="1009"/>
            <ac:spMk id="6" creationId="{FAD9CCCF-F115-4069-9114-6E43B6C619D1}"/>
          </ac:spMkLst>
        </pc:spChg>
        <pc:spChg chg="add mod">
          <ac:chgData name="Huang, Po-kai" userId="be743c7d-0ad3-4a01-a6bb-e19e76bd5877" providerId="ADAL" clId="{9C925481-0DFC-4C5E-8893-8CF6D48EBC69}" dt="2024-01-13T04:56:00.337" v="1585" actId="1038"/>
          <ac:spMkLst>
            <pc:docMk/>
            <pc:sldMk cId="3981622641" sldId="1009"/>
            <ac:spMk id="7" creationId="{9A6B6DE2-0ECA-4EED-B880-7F3A1DFD381D}"/>
          </ac:spMkLst>
        </pc:spChg>
        <pc:spChg chg="add mod">
          <ac:chgData name="Huang, Po-kai" userId="be743c7d-0ad3-4a01-a6bb-e19e76bd5877" providerId="ADAL" clId="{9C925481-0DFC-4C5E-8893-8CF6D48EBC69}" dt="2024-01-13T04:56:00.337" v="1585" actId="1038"/>
          <ac:spMkLst>
            <pc:docMk/>
            <pc:sldMk cId="3981622641" sldId="1009"/>
            <ac:spMk id="8" creationId="{90A68AB8-981B-4638-9BF2-59C612B3D47F}"/>
          </ac:spMkLst>
        </pc:spChg>
        <pc:spChg chg="add mod">
          <ac:chgData name="Huang, Po-kai" userId="be743c7d-0ad3-4a01-a6bb-e19e76bd5877" providerId="ADAL" clId="{9C925481-0DFC-4C5E-8893-8CF6D48EBC69}" dt="2024-01-13T04:56:19.590" v="1626" actId="1037"/>
          <ac:spMkLst>
            <pc:docMk/>
            <pc:sldMk cId="3981622641" sldId="1009"/>
            <ac:spMk id="9" creationId="{2163CB81-E854-4C08-857F-8FA29E47A162}"/>
          </ac:spMkLst>
        </pc:spChg>
        <pc:spChg chg="add mod">
          <ac:chgData name="Huang, Po-kai" userId="be743c7d-0ad3-4a01-a6bb-e19e76bd5877" providerId="ADAL" clId="{9C925481-0DFC-4C5E-8893-8CF6D48EBC69}" dt="2024-01-13T04:56:19.590" v="1626" actId="1037"/>
          <ac:spMkLst>
            <pc:docMk/>
            <pc:sldMk cId="3981622641" sldId="1009"/>
            <ac:spMk id="10" creationId="{AA5EC81A-D7E0-4373-89D4-4941E2C45384}"/>
          </ac:spMkLst>
        </pc:spChg>
        <pc:spChg chg="add mod">
          <ac:chgData name="Huang, Po-kai" userId="be743c7d-0ad3-4a01-a6bb-e19e76bd5877" providerId="ADAL" clId="{9C925481-0DFC-4C5E-8893-8CF6D48EBC69}" dt="2024-01-13T04:56:19.590" v="1626" actId="1037"/>
          <ac:spMkLst>
            <pc:docMk/>
            <pc:sldMk cId="3981622641" sldId="1009"/>
            <ac:spMk id="11" creationId="{6BAD3469-C7E6-4327-9FB5-0195B1C30F4C}"/>
          </ac:spMkLst>
        </pc:spChg>
        <pc:spChg chg="add mod">
          <ac:chgData name="Huang, Po-kai" userId="be743c7d-0ad3-4a01-a6bb-e19e76bd5877" providerId="ADAL" clId="{9C925481-0DFC-4C5E-8893-8CF6D48EBC69}" dt="2024-01-13T04:56:00.337" v="1585" actId="1038"/>
          <ac:spMkLst>
            <pc:docMk/>
            <pc:sldMk cId="3981622641" sldId="1009"/>
            <ac:spMk id="12" creationId="{D2291DFE-FC2E-4377-9763-9FC3CC4BABD3}"/>
          </ac:spMkLst>
        </pc:spChg>
        <pc:spChg chg="add mod">
          <ac:chgData name="Huang, Po-kai" userId="be743c7d-0ad3-4a01-a6bb-e19e76bd5877" providerId="ADAL" clId="{9C925481-0DFC-4C5E-8893-8CF6D48EBC69}" dt="2024-01-13T04:56:19.590" v="1626" actId="1037"/>
          <ac:spMkLst>
            <pc:docMk/>
            <pc:sldMk cId="3981622641" sldId="1009"/>
            <ac:spMk id="13" creationId="{798BD58B-533F-4BFA-97B2-EB905C60C6F8}"/>
          </ac:spMkLst>
        </pc:spChg>
        <pc:spChg chg="add del mod">
          <ac:chgData name="Huang, Po-kai" userId="be743c7d-0ad3-4a01-a6bb-e19e76bd5877" providerId="ADAL" clId="{9C925481-0DFC-4C5E-8893-8CF6D48EBC69}" dt="2024-01-13T04:55:42.581" v="1544" actId="478"/>
          <ac:spMkLst>
            <pc:docMk/>
            <pc:sldMk cId="3981622641" sldId="1009"/>
            <ac:spMk id="14" creationId="{3DF22FB7-CBA1-42DD-A82B-E204269AD0F0}"/>
          </ac:spMkLst>
        </pc:spChg>
        <pc:spChg chg="add del mod">
          <ac:chgData name="Huang, Po-kai" userId="be743c7d-0ad3-4a01-a6bb-e19e76bd5877" providerId="ADAL" clId="{9C925481-0DFC-4C5E-8893-8CF6D48EBC69}" dt="2024-01-13T04:55:45.751" v="1547" actId="478"/>
          <ac:spMkLst>
            <pc:docMk/>
            <pc:sldMk cId="3981622641" sldId="1009"/>
            <ac:spMk id="15" creationId="{8A01AF9C-80E3-483D-81FE-D4FCD9EAAF39}"/>
          </ac:spMkLst>
        </pc:spChg>
        <pc:spChg chg="add del mod">
          <ac:chgData name="Huang, Po-kai" userId="be743c7d-0ad3-4a01-a6bb-e19e76bd5877" providerId="ADAL" clId="{9C925481-0DFC-4C5E-8893-8CF6D48EBC69}" dt="2024-01-13T04:55:40.642" v="1542" actId="478"/>
          <ac:spMkLst>
            <pc:docMk/>
            <pc:sldMk cId="3981622641" sldId="1009"/>
            <ac:spMk id="16" creationId="{5329F2AE-C163-4629-9322-5357C11FB0A9}"/>
          </ac:spMkLst>
        </pc:spChg>
        <pc:spChg chg="add del mod">
          <ac:chgData name="Huang, Po-kai" userId="be743c7d-0ad3-4a01-a6bb-e19e76bd5877" providerId="ADAL" clId="{9C925481-0DFC-4C5E-8893-8CF6D48EBC69}" dt="2024-01-13T04:55:47.818" v="1549" actId="478"/>
          <ac:spMkLst>
            <pc:docMk/>
            <pc:sldMk cId="3981622641" sldId="1009"/>
            <ac:spMk id="17" creationId="{EEFE27DA-8C18-4DD0-ABA6-9A5C77AF7A0A}"/>
          </ac:spMkLst>
        </pc:spChg>
        <pc:spChg chg="add mod">
          <ac:chgData name="Huang, Po-kai" userId="be743c7d-0ad3-4a01-a6bb-e19e76bd5877" providerId="ADAL" clId="{9C925481-0DFC-4C5E-8893-8CF6D48EBC69}" dt="2024-01-13T04:56:06.751" v="1586" actId="1076"/>
          <ac:spMkLst>
            <pc:docMk/>
            <pc:sldMk cId="3981622641" sldId="1009"/>
            <ac:spMk id="18" creationId="{AC4771B9-CB03-43E1-9274-C7091AF09B6F}"/>
          </ac:spMkLst>
        </pc:spChg>
        <pc:spChg chg="add mod">
          <ac:chgData name="Huang, Po-kai" userId="be743c7d-0ad3-4a01-a6bb-e19e76bd5877" providerId="ADAL" clId="{9C925481-0DFC-4C5E-8893-8CF6D48EBC69}" dt="2024-01-13T04:56:25.161" v="1627" actId="1076"/>
          <ac:spMkLst>
            <pc:docMk/>
            <pc:sldMk cId="3981622641" sldId="1009"/>
            <ac:spMk id="19" creationId="{06490EFB-BAE6-43EB-A210-802CD3C915B7}"/>
          </ac:spMkLst>
        </pc:spChg>
        <pc:spChg chg="add del mod">
          <ac:chgData name="Huang, Po-kai" userId="be743c7d-0ad3-4a01-a6bb-e19e76bd5877" providerId="ADAL" clId="{9C925481-0DFC-4C5E-8893-8CF6D48EBC69}" dt="2024-01-13T04:55:55.068" v="1551" actId="478"/>
          <ac:spMkLst>
            <pc:docMk/>
            <pc:sldMk cId="3981622641" sldId="1009"/>
            <ac:spMk id="20" creationId="{0720F7CC-CA8B-4848-930A-CA129F3F33E3}"/>
          </ac:spMkLst>
        </pc:spChg>
        <pc:spChg chg="add del mod">
          <ac:chgData name="Huang, Po-kai" userId="be743c7d-0ad3-4a01-a6bb-e19e76bd5877" providerId="ADAL" clId="{9C925481-0DFC-4C5E-8893-8CF6D48EBC69}" dt="2024-01-13T04:55:54.405" v="1550" actId="478"/>
          <ac:spMkLst>
            <pc:docMk/>
            <pc:sldMk cId="3981622641" sldId="1009"/>
            <ac:spMk id="21" creationId="{5E14BDD7-55B8-4473-917D-E72184625306}"/>
          </ac:spMkLst>
        </pc:spChg>
        <pc:spChg chg="add del mod">
          <ac:chgData name="Huang, Po-kai" userId="be743c7d-0ad3-4a01-a6bb-e19e76bd5877" providerId="ADAL" clId="{9C925481-0DFC-4C5E-8893-8CF6D48EBC69}" dt="2024-01-13T04:55:43.172" v="1545" actId="478"/>
          <ac:spMkLst>
            <pc:docMk/>
            <pc:sldMk cId="3981622641" sldId="1009"/>
            <ac:spMk id="22" creationId="{319FBD52-6EA5-4E2A-A9EF-4417F66F0199}"/>
          </ac:spMkLst>
        </pc:spChg>
        <pc:spChg chg="add mod">
          <ac:chgData name="Huang, Po-kai" userId="be743c7d-0ad3-4a01-a6bb-e19e76bd5877" providerId="ADAL" clId="{9C925481-0DFC-4C5E-8893-8CF6D48EBC69}" dt="2024-01-13T04:56:19.590" v="1626" actId="1037"/>
          <ac:spMkLst>
            <pc:docMk/>
            <pc:sldMk cId="3981622641" sldId="1009"/>
            <ac:spMk id="23" creationId="{6F777DA6-461E-4ACB-94E3-5A373F6EAADF}"/>
          </ac:spMkLst>
        </pc:spChg>
        <pc:spChg chg="add mod">
          <ac:chgData name="Huang, Po-kai" userId="be743c7d-0ad3-4a01-a6bb-e19e76bd5877" providerId="ADAL" clId="{9C925481-0DFC-4C5E-8893-8CF6D48EBC69}" dt="2024-01-13T04:56:00.337" v="1585" actId="1038"/>
          <ac:spMkLst>
            <pc:docMk/>
            <pc:sldMk cId="3981622641" sldId="1009"/>
            <ac:spMk id="24" creationId="{24EB404B-8FA1-43A6-8CF9-F6D5BABF4E7F}"/>
          </ac:spMkLst>
        </pc:spChg>
        <pc:spChg chg="add mod">
          <ac:chgData name="Huang, Po-kai" userId="be743c7d-0ad3-4a01-a6bb-e19e76bd5877" providerId="ADAL" clId="{9C925481-0DFC-4C5E-8893-8CF6D48EBC69}" dt="2024-01-13T04:56:00.337" v="1585" actId="1038"/>
          <ac:spMkLst>
            <pc:docMk/>
            <pc:sldMk cId="3981622641" sldId="1009"/>
            <ac:spMk id="25" creationId="{4A14ACB3-15C7-45D0-927D-5A743B77EDD3}"/>
          </ac:spMkLst>
        </pc:spChg>
        <pc:spChg chg="add del mod">
          <ac:chgData name="Huang, Po-kai" userId="be743c7d-0ad3-4a01-a6bb-e19e76bd5877" providerId="ADAL" clId="{9C925481-0DFC-4C5E-8893-8CF6D48EBC69}" dt="2024-01-13T04:55:41.468" v="1543" actId="478"/>
          <ac:spMkLst>
            <pc:docMk/>
            <pc:sldMk cId="3981622641" sldId="1009"/>
            <ac:spMk id="26" creationId="{CB4B25E3-074C-459D-BCAD-4EE4FB0C0FEC}"/>
          </ac:spMkLst>
        </pc:spChg>
        <pc:spChg chg="add del mod">
          <ac:chgData name="Huang, Po-kai" userId="be743c7d-0ad3-4a01-a6bb-e19e76bd5877" providerId="ADAL" clId="{9C925481-0DFC-4C5E-8893-8CF6D48EBC69}" dt="2024-01-13T04:55:46.796" v="1548" actId="478"/>
          <ac:spMkLst>
            <pc:docMk/>
            <pc:sldMk cId="3981622641" sldId="1009"/>
            <ac:spMk id="27" creationId="{2F399195-BD46-46B7-863E-13BDFB040D73}"/>
          </ac:spMkLst>
        </pc:spChg>
        <pc:spChg chg="add mod">
          <ac:chgData name="Huang, Po-kai" userId="be743c7d-0ad3-4a01-a6bb-e19e76bd5877" providerId="ADAL" clId="{9C925481-0DFC-4C5E-8893-8CF6D48EBC69}" dt="2024-01-13T04:56:19.590" v="1626" actId="1037"/>
          <ac:spMkLst>
            <pc:docMk/>
            <pc:sldMk cId="3981622641" sldId="1009"/>
            <ac:spMk id="28" creationId="{BDCBE277-2E5A-4DCA-BC65-C2130630B22A}"/>
          </ac:spMkLst>
        </pc:spChg>
        <pc:spChg chg="add mod">
          <ac:chgData name="Huang, Po-kai" userId="be743c7d-0ad3-4a01-a6bb-e19e76bd5877" providerId="ADAL" clId="{9C925481-0DFC-4C5E-8893-8CF6D48EBC69}" dt="2024-01-13T04:56:19.590" v="1626" actId="1037"/>
          <ac:spMkLst>
            <pc:docMk/>
            <pc:sldMk cId="3981622641" sldId="1009"/>
            <ac:spMk id="29" creationId="{5EAA4CF4-3E71-4BF8-A55D-80C5EE31B10A}"/>
          </ac:spMkLst>
        </pc:spChg>
        <pc:spChg chg="add mod">
          <ac:chgData name="Huang, Po-kai" userId="be743c7d-0ad3-4a01-a6bb-e19e76bd5877" providerId="ADAL" clId="{9C925481-0DFC-4C5E-8893-8CF6D48EBC69}" dt="2024-01-13T04:56:34.030" v="1639" actId="1076"/>
          <ac:spMkLst>
            <pc:docMk/>
            <pc:sldMk cId="3981622641" sldId="1009"/>
            <ac:spMk id="30" creationId="{4B3D325C-1798-1F7C-3945-5E6A924E0A69}"/>
          </ac:spMkLst>
        </pc:spChg>
        <pc:spChg chg="add mod">
          <ac:chgData name="Huang, Po-kai" userId="be743c7d-0ad3-4a01-a6bb-e19e76bd5877" providerId="ADAL" clId="{9C925481-0DFC-4C5E-8893-8CF6D48EBC69}" dt="2024-01-13T04:56:38.707" v="1641" actId="1076"/>
          <ac:spMkLst>
            <pc:docMk/>
            <pc:sldMk cId="3981622641" sldId="1009"/>
            <ac:spMk id="31" creationId="{6BB3D1FF-C7DA-BD84-27AC-FD26250861E8}"/>
          </ac:spMkLst>
        </pc:spChg>
      </pc:sldChg>
      <pc:sldChg chg="addSp delSp modSp new mod">
        <pc:chgData name="Huang, Po-kai" userId="be743c7d-0ad3-4a01-a6bb-e19e76bd5877" providerId="ADAL" clId="{9C925481-0DFC-4C5E-8893-8CF6D48EBC69}" dt="2024-01-13T05:18:35.593" v="3238" actId="1038"/>
        <pc:sldMkLst>
          <pc:docMk/>
          <pc:sldMk cId="2078006239" sldId="1010"/>
        </pc:sldMkLst>
        <pc:spChg chg="mod">
          <ac:chgData name="Huang, Po-kai" userId="be743c7d-0ad3-4a01-a6bb-e19e76bd5877" providerId="ADAL" clId="{9C925481-0DFC-4C5E-8893-8CF6D48EBC69}" dt="2024-01-13T04:50:45.362" v="1127" actId="20577"/>
          <ac:spMkLst>
            <pc:docMk/>
            <pc:sldMk cId="2078006239" sldId="1010"/>
            <ac:spMk id="2" creationId="{FBDF9E9A-99C7-A9CD-EA2B-FD53E1C98B54}"/>
          </ac:spMkLst>
        </pc:spChg>
        <pc:spChg chg="mod">
          <ac:chgData name="Huang, Po-kai" userId="be743c7d-0ad3-4a01-a6bb-e19e76bd5877" providerId="ADAL" clId="{9C925481-0DFC-4C5E-8893-8CF6D48EBC69}" dt="2024-01-13T05:08:35.114" v="2525" actId="20577"/>
          <ac:spMkLst>
            <pc:docMk/>
            <pc:sldMk cId="2078006239" sldId="1010"/>
            <ac:spMk id="3" creationId="{EFC7C002-9F1A-8B51-C6C5-9D31FA1171F3}"/>
          </ac:spMkLst>
        </pc:spChg>
        <pc:spChg chg="add mod">
          <ac:chgData name="Huang, Po-kai" userId="be743c7d-0ad3-4a01-a6bb-e19e76bd5877" providerId="ADAL" clId="{9C925481-0DFC-4C5E-8893-8CF6D48EBC69}" dt="2024-01-13T05:18:35.593" v="3238" actId="1038"/>
          <ac:spMkLst>
            <pc:docMk/>
            <pc:sldMk cId="2078006239" sldId="1010"/>
            <ac:spMk id="6" creationId="{7B661E85-3761-71F0-BB9F-11484A515CDD}"/>
          </ac:spMkLst>
        </pc:spChg>
        <pc:spChg chg="add mod">
          <ac:chgData name="Huang, Po-kai" userId="be743c7d-0ad3-4a01-a6bb-e19e76bd5877" providerId="ADAL" clId="{9C925481-0DFC-4C5E-8893-8CF6D48EBC69}" dt="2024-01-13T05:18:35.593" v="3238" actId="1038"/>
          <ac:spMkLst>
            <pc:docMk/>
            <pc:sldMk cId="2078006239" sldId="1010"/>
            <ac:spMk id="7" creationId="{48E64223-8366-662F-6BD7-DF507F032169}"/>
          </ac:spMkLst>
        </pc:spChg>
        <pc:spChg chg="add mod">
          <ac:chgData name="Huang, Po-kai" userId="be743c7d-0ad3-4a01-a6bb-e19e76bd5877" providerId="ADAL" clId="{9C925481-0DFC-4C5E-8893-8CF6D48EBC69}" dt="2024-01-13T05:18:35.593" v="3238" actId="1038"/>
          <ac:spMkLst>
            <pc:docMk/>
            <pc:sldMk cId="2078006239" sldId="1010"/>
            <ac:spMk id="8" creationId="{8533E1D1-AD7D-592C-9B0D-1D6F1311300F}"/>
          </ac:spMkLst>
        </pc:spChg>
        <pc:spChg chg="add mod">
          <ac:chgData name="Huang, Po-kai" userId="be743c7d-0ad3-4a01-a6bb-e19e76bd5877" providerId="ADAL" clId="{9C925481-0DFC-4C5E-8893-8CF6D48EBC69}" dt="2024-01-13T05:18:35.593" v="3238" actId="1038"/>
          <ac:spMkLst>
            <pc:docMk/>
            <pc:sldMk cId="2078006239" sldId="1010"/>
            <ac:spMk id="9" creationId="{E36D6440-1072-A384-F607-D9EC917E2566}"/>
          </ac:spMkLst>
        </pc:spChg>
        <pc:spChg chg="add del mod">
          <ac:chgData name="Huang, Po-kai" userId="be743c7d-0ad3-4a01-a6bb-e19e76bd5877" providerId="ADAL" clId="{9C925481-0DFC-4C5E-8893-8CF6D48EBC69}" dt="2024-01-13T05:02:16.811" v="2135" actId="478"/>
          <ac:spMkLst>
            <pc:docMk/>
            <pc:sldMk cId="2078006239" sldId="1010"/>
            <ac:spMk id="10" creationId="{3548BE27-D4FB-C450-953E-5605EB4015BC}"/>
          </ac:spMkLst>
        </pc:spChg>
        <pc:spChg chg="add mod">
          <ac:chgData name="Huang, Po-kai" userId="be743c7d-0ad3-4a01-a6bb-e19e76bd5877" providerId="ADAL" clId="{9C925481-0DFC-4C5E-8893-8CF6D48EBC69}" dt="2024-01-13T05:18:35.593" v="3238" actId="1038"/>
          <ac:spMkLst>
            <pc:docMk/>
            <pc:sldMk cId="2078006239" sldId="1010"/>
            <ac:spMk id="11" creationId="{1512560D-D4D1-606A-62C0-5457DB018144}"/>
          </ac:spMkLst>
        </pc:spChg>
        <pc:spChg chg="add mod">
          <ac:chgData name="Huang, Po-kai" userId="be743c7d-0ad3-4a01-a6bb-e19e76bd5877" providerId="ADAL" clId="{9C925481-0DFC-4C5E-8893-8CF6D48EBC69}" dt="2024-01-13T05:18:35.593" v="3238" actId="1038"/>
          <ac:spMkLst>
            <pc:docMk/>
            <pc:sldMk cId="2078006239" sldId="1010"/>
            <ac:spMk id="12" creationId="{8E36D5D4-AA5F-B165-8A20-3F5D0E7E362E}"/>
          </ac:spMkLst>
        </pc:spChg>
        <pc:spChg chg="add mod">
          <ac:chgData name="Huang, Po-kai" userId="be743c7d-0ad3-4a01-a6bb-e19e76bd5877" providerId="ADAL" clId="{9C925481-0DFC-4C5E-8893-8CF6D48EBC69}" dt="2024-01-13T05:18:35.593" v="3238" actId="1038"/>
          <ac:spMkLst>
            <pc:docMk/>
            <pc:sldMk cId="2078006239" sldId="1010"/>
            <ac:spMk id="13" creationId="{466923B3-3FBE-AE52-9DE0-436B127714F2}"/>
          </ac:spMkLst>
        </pc:spChg>
        <pc:spChg chg="add mod">
          <ac:chgData name="Huang, Po-kai" userId="be743c7d-0ad3-4a01-a6bb-e19e76bd5877" providerId="ADAL" clId="{9C925481-0DFC-4C5E-8893-8CF6D48EBC69}" dt="2024-01-13T05:18:35.593" v="3238" actId="1038"/>
          <ac:spMkLst>
            <pc:docMk/>
            <pc:sldMk cId="2078006239" sldId="1010"/>
            <ac:spMk id="14" creationId="{39371025-4089-868E-4FBF-6DF4F2FB8C82}"/>
          </ac:spMkLst>
        </pc:spChg>
        <pc:spChg chg="add mod">
          <ac:chgData name="Huang, Po-kai" userId="be743c7d-0ad3-4a01-a6bb-e19e76bd5877" providerId="ADAL" clId="{9C925481-0DFC-4C5E-8893-8CF6D48EBC69}" dt="2024-01-13T05:18:35.593" v="3238" actId="1038"/>
          <ac:spMkLst>
            <pc:docMk/>
            <pc:sldMk cId="2078006239" sldId="1010"/>
            <ac:spMk id="15" creationId="{48BC1C4C-3257-6295-5A44-85D38C35C917}"/>
          </ac:spMkLst>
        </pc:spChg>
        <pc:spChg chg="add mod">
          <ac:chgData name="Huang, Po-kai" userId="be743c7d-0ad3-4a01-a6bb-e19e76bd5877" providerId="ADAL" clId="{9C925481-0DFC-4C5E-8893-8CF6D48EBC69}" dt="2024-01-13T05:18:35.593" v="3238" actId="1038"/>
          <ac:spMkLst>
            <pc:docMk/>
            <pc:sldMk cId="2078006239" sldId="1010"/>
            <ac:spMk id="16" creationId="{3571C6FF-38B8-AC9D-5438-1DD858ABC70D}"/>
          </ac:spMkLst>
        </pc:spChg>
      </pc:sldChg>
      <pc:sldChg chg="addSp delSp modSp new mod">
        <pc:chgData name="Huang, Po-kai" userId="be743c7d-0ad3-4a01-a6bb-e19e76bd5877" providerId="ADAL" clId="{9C925481-0DFC-4C5E-8893-8CF6D48EBC69}" dt="2024-01-13T05:19:05.811" v="3242" actId="20577"/>
        <pc:sldMkLst>
          <pc:docMk/>
          <pc:sldMk cId="3097320147" sldId="1011"/>
        </pc:sldMkLst>
        <pc:spChg chg="mod">
          <ac:chgData name="Huang, Po-kai" userId="be743c7d-0ad3-4a01-a6bb-e19e76bd5877" providerId="ADAL" clId="{9C925481-0DFC-4C5E-8893-8CF6D48EBC69}" dt="2024-01-13T05:19:05.811" v="3242" actId="20577"/>
          <ac:spMkLst>
            <pc:docMk/>
            <pc:sldMk cId="3097320147" sldId="1011"/>
            <ac:spMk id="2" creationId="{89EFDF71-2F57-78E3-EF8B-EE03F345581E}"/>
          </ac:spMkLst>
        </pc:spChg>
        <pc:spChg chg="mod">
          <ac:chgData name="Huang, Po-kai" userId="be743c7d-0ad3-4a01-a6bb-e19e76bd5877" providerId="ADAL" clId="{9C925481-0DFC-4C5E-8893-8CF6D48EBC69}" dt="2024-01-13T05:17:34.743" v="3086" actId="20577"/>
          <ac:spMkLst>
            <pc:docMk/>
            <pc:sldMk cId="3097320147" sldId="1011"/>
            <ac:spMk id="3" creationId="{49330593-F78C-118E-265E-9A11DCDB67F5}"/>
          </ac:spMkLst>
        </pc:spChg>
        <pc:spChg chg="add mod">
          <ac:chgData name="Huang, Po-kai" userId="be743c7d-0ad3-4a01-a6bb-e19e76bd5877" providerId="ADAL" clId="{9C925481-0DFC-4C5E-8893-8CF6D48EBC69}" dt="2024-01-13T05:11:39.721" v="2852" actId="1037"/>
          <ac:spMkLst>
            <pc:docMk/>
            <pc:sldMk cId="3097320147" sldId="1011"/>
            <ac:spMk id="6" creationId="{4B317E2D-8919-03B0-6BF8-D88C4FF4CC57}"/>
          </ac:spMkLst>
        </pc:spChg>
        <pc:spChg chg="add mod">
          <ac:chgData name="Huang, Po-kai" userId="be743c7d-0ad3-4a01-a6bb-e19e76bd5877" providerId="ADAL" clId="{9C925481-0DFC-4C5E-8893-8CF6D48EBC69}" dt="2024-01-13T05:11:39.721" v="2852" actId="1037"/>
          <ac:spMkLst>
            <pc:docMk/>
            <pc:sldMk cId="3097320147" sldId="1011"/>
            <ac:spMk id="7" creationId="{70CFC7AE-F45A-44BD-DCF0-B96B22E98E06}"/>
          </ac:spMkLst>
        </pc:spChg>
        <pc:spChg chg="add mod">
          <ac:chgData name="Huang, Po-kai" userId="be743c7d-0ad3-4a01-a6bb-e19e76bd5877" providerId="ADAL" clId="{9C925481-0DFC-4C5E-8893-8CF6D48EBC69}" dt="2024-01-13T05:12:23.102" v="2902" actId="1076"/>
          <ac:spMkLst>
            <pc:docMk/>
            <pc:sldMk cId="3097320147" sldId="1011"/>
            <ac:spMk id="8" creationId="{A2F6FAB8-0F67-4129-DAB3-E6705DA4F9F6}"/>
          </ac:spMkLst>
        </pc:spChg>
        <pc:spChg chg="add mod">
          <ac:chgData name="Huang, Po-kai" userId="be743c7d-0ad3-4a01-a6bb-e19e76bd5877" providerId="ADAL" clId="{9C925481-0DFC-4C5E-8893-8CF6D48EBC69}" dt="2024-01-13T05:11:45.857" v="2875" actId="1038"/>
          <ac:spMkLst>
            <pc:docMk/>
            <pc:sldMk cId="3097320147" sldId="1011"/>
            <ac:spMk id="9" creationId="{6C6BC388-E56F-1089-4992-9BCA8E3DFD6D}"/>
          </ac:spMkLst>
        </pc:spChg>
        <pc:spChg chg="add mod">
          <ac:chgData name="Huang, Po-kai" userId="be743c7d-0ad3-4a01-a6bb-e19e76bd5877" providerId="ADAL" clId="{9C925481-0DFC-4C5E-8893-8CF6D48EBC69}" dt="2024-01-13T05:11:45.857" v="2875" actId="1038"/>
          <ac:spMkLst>
            <pc:docMk/>
            <pc:sldMk cId="3097320147" sldId="1011"/>
            <ac:spMk id="10" creationId="{E1513C12-2025-9776-766E-97C637E40C39}"/>
          </ac:spMkLst>
        </pc:spChg>
        <pc:spChg chg="add mod">
          <ac:chgData name="Huang, Po-kai" userId="be743c7d-0ad3-4a01-a6bb-e19e76bd5877" providerId="ADAL" clId="{9C925481-0DFC-4C5E-8893-8CF6D48EBC69}" dt="2024-01-13T05:11:45.857" v="2875" actId="1038"/>
          <ac:spMkLst>
            <pc:docMk/>
            <pc:sldMk cId="3097320147" sldId="1011"/>
            <ac:spMk id="11" creationId="{E5EEC120-9A48-855C-2289-6535F9DFF470}"/>
          </ac:spMkLst>
        </pc:spChg>
        <pc:spChg chg="add mod">
          <ac:chgData name="Huang, Po-kai" userId="be743c7d-0ad3-4a01-a6bb-e19e76bd5877" providerId="ADAL" clId="{9C925481-0DFC-4C5E-8893-8CF6D48EBC69}" dt="2024-01-13T05:11:39.721" v="2852" actId="1037"/>
          <ac:spMkLst>
            <pc:docMk/>
            <pc:sldMk cId="3097320147" sldId="1011"/>
            <ac:spMk id="12" creationId="{FA575C7D-FF4D-FEF0-F473-1260F4C5E38B}"/>
          </ac:spMkLst>
        </pc:spChg>
        <pc:spChg chg="add mod">
          <ac:chgData name="Huang, Po-kai" userId="be743c7d-0ad3-4a01-a6bb-e19e76bd5877" providerId="ADAL" clId="{9C925481-0DFC-4C5E-8893-8CF6D48EBC69}" dt="2024-01-13T05:11:45.857" v="2875" actId="1038"/>
          <ac:spMkLst>
            <pc:docMk/>
            <pc:sldMk cId="3097320147" sldId="1011"/>
            <ac:spMk id="13" creationId="{3E1A43F9-5E41-64AD-F4E7-BFA7236AAD22}"/>
          </ac:spMkLst>
        </pc:spChg>
        <pc:spChg chg="add mod">
          <ac:chgData name="Huang, Po-kai" userId="be743c7d-0ad3-4a01-a6bb-e19e76bd5877" providerId="ADAL" clId="{9C925481-0DFC-4C5E-8893-8CF6D48EBC69}" dt="2024-01-13T05:11:45.857" v="2875" actId="1038"/>
          <ac:spMkLst>
            <pc:docMk/>
            <pc:sldMk cId="3097320147" sldId="1011"/>
            <ac:spMk id="14" creationId="{4FCBDBEC-AE0D-A2DE-3ECE-5416F3DB433D}"/>
          </ac:spMkLst>
        </pc:spChg>
        <pc:spChg chg="add mod">
          <ac:chgData name="Huang, Po-kai" userId="be743c7d-0ad3-4a01-a6bb-e19e76bd5877" providerId="ADAL" clId="{9C925481-0DFC-4C5E-8893-8CF6D48EBC69}" dt="2024-01-13T05:11:45.857" v="2875" actId="1038"/>
          <ac:spMkLst>
            <pc:docMk/>
            <pc:sldMk cId="3097320147" sldId="1011"/>
            <ac:spMk id="15" creationId="{EB12BCBD-6A94-22E4-700B-04334A1AB480}"/>
          </ac:spMkLst>
        </pc:spChg>
        <pc:spChg chg="add mod">
          <ac:chgData name="Huang, Po-kai" userId="be743c7d-0ad3-4a01-a6bb-e19e76bd5877" providerId="ADAL" clId="{9C925481-0DFC-4C5E-8893-8CF6D48EBC69}" dt="2024-01-13T05:11:45.857" v="2875" actId="1038"/>
          <ac:spMkLst>
            <pc:docMk/>
            <pc:sldMk cId="3097320147" sldId="1011"/>
            <ac:spMk id="16" creationId="{53656D18-432B-59F9-CA71-8E5638BECC31}"/>
          </ac:spMkLst>
        </pc:spChg>
        <pc:spChg chg="add mod">
          <ac:chgData name="Huang, Po-kai" userId="be743c7d-0ad3-4a01-a6bb-e19e76bd5877" providerId="ADAL" clId="{9C925481-0DFC-4C5E-8893-8CF6D48EBC69}" dt="2024-01-13T05:11:39.721" v="2852" actId="1037"/>
          <ac:spMkLst>
            <pc:docMk/>
            <pc:sldMk cId="3097320147" sldId="1011"/>
            <ac:spMk id="17" creationId="{CDF4D86A-A610-1413-9B81-625BC7252080}"/>
          </ac:spMkLst>
        </pc:spChg>
        <pc:spChg chg="add mod">
          <ac:chgData name="Huang, Po-kai" userId="be743c7d-0ad3-4a01-a6bb-e19e76bd5877" providerId="ADAL" clId="{9C925481-0DFC-4C5E-8893-8CF6D48EBC69}" dt="2024-01-13T05:11:39.721" v="2852" actId="1037"/>
          <ac:spMkLst>
            <pc:docMk/>
            <pc:sldMk cId="3097320147" sldId="1011"/>
            <ac:spMk id="18" creationId="{3632831C-370C-CDA9-0546-BD8E623D3A3F}"/>
          </ac:spMkLst>
        </pc:spChg>
        <pc:spChg chg="add mod">
          <ac:chgData name="Huang, Po-kai" userId="be743c7d-0ad3-4a01-a6bb-e19e76bd5877" providerId="ADAL" clId="{9C925481-0DFC-4C5E-8893-8CF6D48EBC69}" dt="2024-01-13T05:11:45.857" v="2875" actId="1038"/>
          <ac:spMkLst>
            <pc:docMk/>
            <pc:sldMk cId="3097320147" sldId="1011"/>
            <ac:spMk id="19" creationId="{932A47F9-EE32-8DED-1C8E-ABC82344EA87}"/>
          </ac:spMkLst>
        </pc:spChg>
        <pc:spChg chg="add mod">
          <ac:chgData name="Huang, Po-kai" userId="be743c7d-0ad3-4a01-a6bb-e19e76bd5877" providerId="ADAL" clId="{9C925481-0DFC-4C5E-8893-8CF6D48EBC69}" dt="2024-01-13T05:11:45.857" v="2875" actId="1038"/>
          <ac:spMkLst>
            <pc:docMk/>
            <pc:sldMk cId="3097320147" sldId="1011"/>
            <ac:spMk id="20" creationId="{EF153367-7F36-6436-7A71-D6E9F89378C0}"/>
          </ac:spMkLst>
        </pc:spChg>
        <pc:spChg chg="add mod">
          <ac:chgData name="Huang, Po-kai" userId="be743c7d-0ad3-4a01-a6bb-e19e76bd5877" providerId="ADAL" clId="{9C925481-0DFC-4C5E-8893-8CF6D48EBC69}" dt="2024-01-13T05:11:39.721" v="2852" actId="1037"/>
          <ac:spMkLst>
            <pc:docMk/>
            <pc:sldMk cId="3097320147" sldId="1011"/>
            <ac:spMk id="21" creationId="{0728D35B-C3B8-BFA3-6F8B-A2C0154774DE}"/>
          </ac:spMkLst>
        </pc:spChg>
        <pc:spChg chg="add mod">
          <ac:chgData name="Huang, Po-kai" userId="be743c7d-0ad3-4a01-a6bb-e19e76bd5877" providerId="ADAL" clId="{9C925481-0DFC-4C5E-8893-8CF6D48EBC69}" dt="2024-01-13T05:11:45.857" v="2875" actId="1038"/>
          <ac:spMkLst>
            <pc:docMk/>
            <pc:sldMk cId="3097320147" sldId="1011"/>
            <ac:spMk id="22" creationId="{823432D7-EA04-1B6B-1FA3-F272379494DC}"/>
          </ac:spMkLst>
        </pc:spChg>
        <pc:spChg chg="add mod">
          <ac:chgData name="Huang, Po-kai" userId="be743c7d-0ad3-4a01-a6bb-e19e76bd5877" providerId="ADAL" clId="{9C925481-0DFC-4C5E-8893-8CF6D48EBC69}" dt="2024-01-13T05:11:54.082" v="2877" actId="1076"/>
          <ac:spMkLst>
            <pc:docMk/>
            <pc:sldMk cId="3097320147" sldId="1011"/>
            <ac:spMk id="23" creationId="{BCB55D70-96C9-C18B-2C20-32687B9BAEAA}"/>
          </ac:spMkLst>
        </pc:spChg>
        <pc:spChg chg="add mod">
          <ac:chgData name="Huang, Po-kai" userId="be743c7d-0ad3-4a01-a6bb-e19e76bd5877" providerId="ADAL" clId="{9C925481-0DFC-4C5E-8893-8CF6D48EBC69}" dt="2024-01-13T05:12:03.608" v="2895" actId="20577"/>
          <ac:spMkLst>
            <pc:docMk/>
            <pc:sldMk cId="3097320147" sldId="1011"/>
            <ac:spMk id="24" creationId="{FC090159-746E-806D-4ECE-0BE58B1EFFC9}"/>
          </ac:spMkLst>
        </pc:spChg>
        <pc:spChg chg="add del mod">
          <ac:chgData name="Huang, Po-kai" userId="be743c7d-0ad3-4a01-a6bb-e19e76bd5877" providerId="ADAL" clId="{9C925481-0DFC-4C5E-8893-8CF6D48EBC69}" dt="2024-01-13T05:12:16.669" v="2899"/>
          <ac:spMkLst>
            <pc:docMk/>
            <pc:sldMk cId="3097320147" sldId="1011"/>
            <ac:spMk id="25" creationId="{4DAD27A0-EBDD-1C7B-E300-154406D89F70}"/>
          </ac:spMkLst>
        </pc:spChg>
        <pc:spChg chg="add del mod">
          <ac:chgData name="Huang, Po-kai" userId="be743c7d-0ad3-4a01-a6bb-e19e76bd5877" providerId="ADAL" clId="{9C925481-0DFC-4C5E-8893-8CF6D48EBC69}" dt="2024-01-13T05:12:16.669" v="2899"/>
          <ac:spMkLst>
            <pc:docMk/>
            <pc:sldMk cId="3097320147" sldId="1011"/>
            <ac:spMk id="26" creationId="{F651C068-D040-57D9-7223-39557FB15CF1}"/>
          </ac:spMkLst>
        </pc:spChg>
        <pc:spChg chg="add del mod">
          <ac:chgData name="Huang, Po-kai" userId="be743c7d-0ad3-4a01-a6bb-e19e76bd5877" providerId="ADAL" clId="{9C925481-0DFC-4C5E-8893-8CF6D48EBC69}" dt="2024-01-13T05:12:16.669" v="2899"/>
          <ac:spMkLst>
            <pc:docMk/>
            <pc:sldMk cId="3097320147" sldId="1011"/>
            <ac:spMk id="27" creationId="{698ABC6A-F137-95B6-510E-B08CB6F69B12}"/>
          </ac:spMkLst>
        </pc:spChg>
        <pc:spChg chg="add del mod">
          <ac:chgData name="Huang, Po-kai" userId="be743c7d-0ad3-4a01-a6bb-e19e76bd5877" providerId="ADAL" clId="{9C925481-0DFC-4C5E-8893-8CF6D48EBC69}" dt="2024-01-13T05:12:16.669" v="2899"/>
          <ac:spMkLst>
            <pc:docMk/>
            <pc:sldMk cId="3097320147" sldId="1011"/>
            <ac:spMk id="28" creationId="{69AEC2BB-51BF-36D6-B161-CA7C7435F0E3}"/>
          </ac:spMkLst>
        </pc:spChg>
        <pc:spChg chg="add del mod">
          <ac:chgData name="Huang, Po-kai" userId="be743c7d-0ad3-4a01-a6bb-e19e76bd5877" providerId="ADAL" clId="{9C925481-0DFC-4C5E-8893-8CF6D48EBC69}" dt="2024-01-13T05:12:16.669" v="2899"/>
          <ac:spMkLst>
            <pc:docMk/>
            <pc:sldMk cId="3097320147" sldId="1011"/>
            <ac:spMk id="29" creationId="{47D4020A-73BE-5731-3D79-A7C369FAB705}"/>
          </ac:spMkLst>
        </pc:spChg>
        <pc:spChg chg="add del mod">
          <ac:chgData name="Huang, Po-kai" userId="be743c7d-0ad3-4a01-a6bb-e19e76bd5877" providerId="ADAL" clId="{9C925481-0DFC-4C5E-8893-8CF6D48EBC69}" dt="2024-01-13T05:12:16.669" v="2899"/>
          <ac:spMkLst>
            <pc:docMk/>
            <pc:sldMk cId="3097320147" sldId="1011"/>
            <ac:spMk id="30" creationId="{7D5ACD3D-6542-3489-1264-034D20966CC3}"/>
          </ac:spMkLst>
        </pc:spChg>
        <pc:spChg chg="add del mod">
          <ac:chgData name="Huang, Po-kai" userId="be743c7d-0ad3-4a01-a6bb-e19e76bd5877" providerId="ADAL" clId="{9C925481-0DFC-4C5E-8893-8CF6D48EBC69}" dt="2024-01-13T05:12:16.669" v="2899"/>
          <ac:spMkLst>
            <pc:docMk/>
            <pc:sldMk cId="3097320147" sldId="1011"/>
            <ac:spMk id="31" creationId="{E0EDF7E3-C0FF-0698-9097-E271F3EE3D91}"/>
          </ac:spMkLst>
        </pc:spChg>
        <pc:spChg chg="add del mod">
          <ac:chgData name="Huang, Po-kai" userId="be743c7d-0ad3-4a01-a6bb-e19e76bd5877" providerId="ADAL" clId="{9C925481-0DFC-4C5E-8893-8CF6D48EBC69}" dt="2024-01-13T05:12:23.641" v="2903"/>
          <ac:spMkLst>
            <pc:docMk/>
            <pc:sldMk cId="3097320147" sldId="1011"/>
            <ac:spMk id="32" creationId="{476E9800-22F6-CC5C-A9C3-647969DD64DE}"/>
          </ac:spMkLst>
        </pc:spChg>
        <pc:spChg chg="add del mod">
          <ac:chgData name="Huang, Po-kai" userId="be743c7d-0ad3-4a01-a6bb-e19e76bd5877" providerId="ADAL" clId="{9C925481-0DFC-4C5E-8893-8CF6D48EBC69}" dt="2024-01-13T05:12:23.641" v="2903"/>
          <ac:spMkLst>
            <pc:docMk/>
            <pc:sldMk cId="3097320147" sldId="1011"/>
            <ac:spMk id="33" creationId="{2B0158F5-6E2E-C0DB-2F5A-7D03F4A1C63E}"/>
          </ac:spMkLst>
        </pc:spChg>
        <pc:spChg chg="add del mod">
          <ac:chgData name="Huang, Po-kai" userId="be743c7d-0ad3-4a01-a6bb-e19e76bd5877" providerId="ADAL" clId="{9C925481-0DFC-4C5E-8893-8CF6D48EBC69}" dt="2024-01-13T05:12:23.641" v="2903"/>
          <ac:spMkLst>
            <pc:docMk/>
            <pc:sldMk cId="3097320147" sldId="1011"/>
            <ac:spMk id="34" creationId="{5AA6E510-5218-C34B-8EA9-A5A209C20E4C}"/>
          </ac:spMkLst>
        </pc:spChg>
        <pc:spChg chg="add del mod">
          <ac:chgData name="Huang, Po-kai" userId="be743c7d-0ad3-4a01-a6bb-e19e76bd5877" providerId="ADAL" clId="{9C925481-0DFC-4C5E-8893-8CF6D48EBC69}" dt="2024-01-13T05:12:23.641" v="2903"/>
          <ac:spMkLst>
            <pc:docMk/>
            <pc:sldMk cId="3097320147" sldId="1011"/>
            <ac:spMk id="35" creationId="{939F4A54-933F-34BC-3DF8-EA3C6D1195F9}"/>
          </ac:spMkLst>
        </pc:spChg>
        <pc:spChg chg="add del mod">
          <ac:chgData name="Huang, Po-kai" userId="be743c7d-0ad3-4a01-a6bb-e19e76bd5877" providerId="ADAL" clId="{9C925481-0DFC-4C5E-8893-8CF6D48EBC69}" dt="2024-01-13T05:12:23.641" v="2903"/>
          <ac:spMkLst>
            <pc:docMk/>
            <pc:sldMk cId="3097320147" sldId="1011"/>
            <ac:spMk id="36" creationId="{994F88A4-52A2-6CCD-6FC5-E72B822ABC61}"/>
          </ac:spMkLst>
        </pc:spChg>
        <pc:spChg chg="add del mod">
          <ac:chgData name="Huang, Po-kai" userId="be743c7d-0ad3-4a01-a6bb-e19e76bd5877" providerId="ADAL" clId="{9C925481-0DFC-4C5E-8893-8CF6D48EBC69}" dt="2024-01-13T05:12:23.641" v="2903"/>
          <ac:spMkLst>
            <pc:docMk/>
            <pc:sldMk cId="3097320147" sldId="1011"/>
            <ac:spMk id="37" creationId="{71D00831-4813-B468-7051-2E0A56B19A4F}"/>
          </ac:spMkLst>
        </pc:spChg>
        <pc:spChg chg="add del mod">
          <ac:chgData name="Huang, Po-kai" userId="be743c7d-0ad3-4a01-a6bb-e19e76bd5877" providerId="ADAL" clId="{9C925481-0DFC-4C5E-8893-8CF6D48EBC69}" dt="2024-01-13T05:12:23.641" v="2903"/>
          <ac:spMkLst>
            <pc:docMk/>
            <pc:sldMk cId="3097320147" sldId="1011"/>
            <ac:spMk id="38" creationId="{87BE54B2-9709-CDEE-BACB-D8E7CF994A80}"/>
          </ac:spMkLst>
        </pc:spChg>
        <pc:spChg chg="add mod">
          <ac:chgData name="Huang, Po-kai" userId="be743c7d-0ad3-4a01-a6bb-e19e76bd5877" providerId="ADAL" clId="{9C925481-0DFC-4C5E-8893-8CF6D48EBC69}" dt="2024-01-13T05:12:47.499" v="2998" actId="1076"/>
          <ac:spMkLst>
            <pc:docMk/>
            <pc:sldMk cId="3097320147" sldId="1011"/>
            <ac:spMk id="39" creationId="{00450284-02AC-0DEB-D49D-962FC77E83BE}"/>
          </ac:spMkLst>
        </pc:spChg>
        <pc:spChg chg="add mod">
          <ac:chgData name="Huang, Po-kai" userId="be743c7d-0ad3-4a01-a6bb-e19e76bd5877" providerId="ADAL" clId="{9C925481-0DFC-4C5E-8893-8CF6D48EBC69}" dt="2024-01-13T05:13:15.941" v="3023" actId="1076"/>
          <ac:spMkLst>
            <pc:docMk/>
            <pc:sldMk cId="3097320147" sldId="1011"/>
            <ac:spMk id="40" creationId="{59C2B4D7-726D-905D-D6D6-CCDC333CA47A}"/>
          </ac:spMkLst>
        </pc:spChg>
        <pc:spChg chg="add mod">
          <ac:chgData name="Huang, Po-kai" userId="be743c7d-0ad3-4a01-a6bb-e19e76bd5877" providerId="ADAL" clId="{9C925481-0DFC-4C5E-8893-8CF6D48EBC69}" dt="2024-01-13T05:12:47.499" v="2998" actId="1076"/>
          <ac:spMkLst>
            <pc:docMk/>
            <pc:sldMk cId="3097320147" sldId="1011"/>
            <ac:spMk id="41" creationId="{A053D6D2-E9F5-70A1-79B5-76C371F4CCAE}"/>
          </ac:spMkLst>
        </pc:spChg>
        <pc:spChg chg="add mod">
          <ac:chgData name="Huang, Po-kai" userId="be743c7d-0ad3-4a01-a6bb-e19e76bd5877" providerId="ADAL" clId="{9C925481-0DFC-4C5E-8893-8CF6D48EBC69}" dt="2024-01-13T05:13:24.397" v="3024" actId="1076"/>
          <ac:spMkLst>
            <pc:docMk/>
            <pc:sldMk cId="3097320147" sldId="1011"/>
            <ac:spMk id="42" creationId="{C2BF2DE2-4D8F-68B6-3E30-36F5BEA486B7}"/>
          </ac:spMkLst>
        </pc:spChg>
        <pc:spChg chg="add del mod">
          <ac:chgData name="Huang, Po-kai" userId="be743c7d-0ad3-4a01-a6bb-e19e76bd5877" providerId="ADAL" clId="{9C925481-0DFC-4C5E-8893-8CF6D48EBC69}" dt="2024-01-13T05:13:12.554" v="3021" actId="478"/>
          <ac:spMkLst>
            <pc:docMk/>
            <pc:sldMk cId="3097320147" sldId="1011"/>
            <ac:spMk id="43" creationId="{C79834AB-BF9C-13F9-0783-230AED885ECE}"/>
          </ac:spMkLst>
        </pc:spChg>
        <pc:spChg chg="add del mod">
          <ac:chgData name="Huang, Po-kai" userId="be743c7d-0ad3-4a01-a6bb-e19e76bd5877" providerId="ADAL" clId="{9C925481-0DFC-4C5E-8893-8CF6D48EBC69}" dt="2024-01-13T05:13:13.474" v="3022" actId="478"/>
          <ac:spMkLst>
            <pc:docMk/>
            <pc:sldMk cId="3097320147" sldId="1011"/>
            <ac:spMk id="44" creationId="{5C9F3DCE-46DD-C42F-0614-22779AC4929F}"/>
          </ac:spMkLst>
        </pc:spChg>
        <pc:spChg chg="add del mod">
          <ac:chgData name="Huang, Po-kai" userId="be743c7d-0ad3-4a01-a6bb-e19e76bd5877" providerId="ADAL" clId="{9C925481-0DFC-4C5E-8893-8CF6D48EBC69}" dt="2024-01-13T05:13:26.102" v="3025" actId="478"/>
          <ac:spMkLst>
            <pc:docMk/>
            <pc:sldMk cId="3097320147" sldId="1011"/>
            <ac:spMk id="45" creationId="{1ACEB59C-10C6-F9B9-0901-8B4C66849316}"/>
          </ac:spMkLst>
        </pc:spChg>
        <pc:spChg chg="add mod">
          <ac:chgData name="Huang, Po-kai" userId="be743c7d-0ad3-4a01-a6bb-e19e76bd5877" providerId="ADAL" clId="{9C925481-0DFC-4C5E-8893-8CF6D48EBC69}" dt="2024-01-13T05:13:00.084" v="3002" actId="1076"/>
          <ac:spMkLst>
            <pc:docMk/>
            <pc:sldMk cId="3097320147" sldId="1011"/>
            <ac:spMk id="46" creationId="{20A378E5-74AD-7B4E-BB05-77D0587A6F39}"/>
          </ac:spMkLst>
        </pc:spChg>
        <pc:spChg chg="add mod">
          <ac:chgData name="Huang, Po-kai" userId="be743c7d-0ad3-4a01-a6bb-e19e76bd5877" providerId="ADAL" clId="{9C925481-0DFC-4C5E-8893-8CF6D48EBC69}" dt="2024-01-13T05:13:09.159" v="3020" actId="20577"/>
          <ac:spMkLst>
            <pc:docMk/>
            <pc:sldMk cId="3097320147" sldId="1011"/>
            <ac:spMk id="47" creationId="{573BD6B4-2B9F-0BB2-442B-566FF152F54B}"/>
          </ac:spMkLst>
        </pc:spChg>
      </pc:sldChg>
      <pc:sldChg chg="modSp new mod">
        <pc:chgData name="Huang, Po-kai" userId="be743c7d-0ad3-4a01-a6bb-e19e76bd5877" providerId="ADAL" clId="{9C925481-0DFC-4C5E-8893-8CF6D48EBC69}" dt="2024-01-13T05:26:33.069" v="3857" actId="20577"/>
        <pc:sldMkLst>
          <pc:docMk/>
          <pc:sldMk cId="3604405479" sldId="1012"/>
        </pc:sldMkLst>
        <pc:spChg chg="mod">
          <ac:chgData name="Huang, Po-kai" userId="be743c7d-0ad3-4a01-a6bb-e19e76bd5877" providerId="ADAL" clId="{9C925481-0DFC-4C5E-8893-8CF6D48EBC69}" dt="2024-01-13T05:18:04.752" v="3152" actId="20577"/>
          <ac:spMkLst>
            <pc:docMk/>
            <pc:sldMk cId="3604405479" sldId="1012"/>
            <ac:spMk id="2" creationId="{5E6346B1-E66B-FDE9-BCB6-424452D77B29}"/>
          </ac:spMkLst>
        </pc:spChg>
        <pc:spChg chg="mod">
          <ac:chgData name="Huang, Po-kai" userId="be743c7d-0ad3-4a01-a6bb-e19e76bd5877" providerId="ADAL" clId="{9C925481-0DFC-4C5E-8893-8CF6D48EBC69}" dt="2024-01-13T05:26:33.069" v="3857" actId="20577"/>
          <ac:spMkLst>
            <pc:docMk/>
            <pc:sldMk cId="3604405479" sldId="1012"/>
            <ac:spMk id="3" creationId="{93A40368-4BB3-7804-32CF-4A375B09B8A2}"/>
          </ac:spMkLst>
        </pc:spChg>
      </pc:sldChg>
      <pc:sldChg chg="modSp new mod">
        <pc:chgData name="Huang, Po-kai" userId="be743c7d-0ad3-4a01-a6bb-e19e76bd5877" providerId="ADAL" clId="{9C925481-0DFC-4C5E-8893-8CF6D48EBC69}" dt="2024-01-13T05:15:39.641" v="3061"/>
        <pc:sldMkLst>
          <pc:docMk/>
          <pc:sldMk cId="2296998684" sldId="1013"/>
        </pc:sldMkLst>
        <pc:spChg chg="mod">
          <ac:chgData name="Huang, Po-kai" userId="be743c7d-0ad3-4a01-a6bb-e19e76bd5877" providerId="ADAL" clId="{9C925481-0DFC-4C5E-8893-8CF6D48EBC69}" dt="2024-01-13T05:15:17.613" v="3056" actId="20577"/>
          <ac:spMkLst>
            <pc:docMk/>
            <pc:sldMk cId="2296998684" sldId="1013"/>
            <ac:spMk id="2" creationId="{9449FB92-B69E-7C9F-29F7-E2FBFD667E0D}"/>
          </ac:spMkLst>
        </pc:spChg>
        <pc:spChg chg="mod">
          <ac:chgData name="Huang, Po-kai" userId="be743c7d-0ad3-4a01-a6bb-e19e76bd5877" providerId="ADAL" clId="{9C925481-0DFC-4C5E-8893-8CF6D48EBC69}" dt="2024-01-13T05:15:39.641" v="3061"/>
          <ac:spMkLst>
            <pc:docMk/>
            <pc:sldMk cId="2296998684" sldId="1013"/>
            <ac:spMk id="3" creationId="{B7CBEF49-801F-86B4-781E-23218820F57B}"/>
          </ac:spMkLst>
        </pc:spChg>
      </pc:sldChg>
      <pc:sldChg chg="modSp add mod">
        <pc:chgData name="Huang, Po-kai" userId="be743c7d-0ad3-4a01-a6bb-e19e76bd5877" providerId="ADAL" clId="{9C925481-0DFC-4C5E-8893-8CF6D48EBC69}" dt="2024-01-13T05:15:46.821" v="3062"/>
        <pc:sldMkLst>
          <pc:docMk/>
          <pc:sldMk cId="745031768" sldId="1014"/>
        </pc:sldMkLst>
        <pc:spChg chg="mod">
          <ac:chgData name="Huang, Po-kai" userId="be743c7d-0ad3-4a01-a6bb-e19e76bd5877" providerId="ADAL" clId="{9C925481-0DFC-4C5E-8893-8CF6D48EBC69}" dt="2024-01-13T05:15:28.419" v="3059" actId="20577"/>
          <ac:spMkLst>
            <pc:docMk/>
            <pc:sldMk cId="745031768" sldId="1014"/>
            <ac:spMk id="2" creationId="{9449FB92-B69E-7C9F-29F7-E2FBFD667E0D}"/>
          </ac:spMkLst>
        </pc:spChg>
        <pc:spChg chg="mod">
          <ac:chgData name="Huang, Po-kai" userId="be743c7d-0ad3-4a01-a6bb-e19e76bd5877" providerId="ADAL" clId="{9C925481-0DFC-4C5E-8893-8CF6D48EBC69}" dt="2024-01-13T05:15:46.821" v="3062"/>
          <ac:spMkLst>
            <pc:docMk/>
            <pc:sldMk cId="745031768" sldId="1014"/>
            <ac:spMk id="3" creationId="{B7CBEF49-801F-86B4-781E-23218820F57B}"/>
          </ac:spMkLst>
        </pc:spChg>
      </pc:sldChg>
      <pc:sldChg chg="modSp add mod">
        <pc:chgData name="Huang, Po-kai" userId="be743c7d-0ad3-4a01-a6bb-e19e76bd5877" providerId="ADAL" clId="{9C925481-0DFC-4C5E-8893-8CF6D48EBC69}" dt="2024-01-13T05:16:08.865" v="3065" actId="255"/>
        <pc:sldMkLst>
          <pc:docMk/>
          <pc:sldMk cId="1374182163" sldId="1015"/>
        </pc:sldMkLst>
        <pc:spChg chg="mod">
          <ac:chgData name="Huang, Po-kai" userId="be743c7d-0ad3-4a01-a6bb-e19e76bd5877" providerId="ADAL" clId="{9C925481-0DFC-4C5E-8893-8CF6D48EBC69}" dt="2024-01-13T05:15:31.241" v="3060" actId="20577"/>
          <ac:spMkLst>
            <pc:docMk/>
            <pc:sldMk cId="1374182163" sldId="1015"/>
            <ac:spMk id="2" creationId="{9449FB92-B69E-7C9F-29F7-E2FBFD667E0D}"/>
          </ac:spMkLst>
        </pc:spChg>
        <pc:spChg chg="mod">
          <ac:chgData name="Huang, Po-kai" userId="be743c7d-0ad3-4a01-a6bb-e19e76bd5877" providerId="ADAL" clId="{9C925481-0DFC-4C5E-8893-8CF6D48EBC69}" dt="2024-01-13T05:16:08.865" v="3065" actId="255"/>
          <ac:spMkLst>
            <pc:docMk/>
            <pc:sldMk cId="1374182163" sldId="1015"/>
            <ac:spMk id="3" creationId="{B7CBEF49-801F-86B4-781E-23218820F57B}"/>
          </ac:spMkLst>
        </pc:spChg>
      </pc:sldChg>
      <pc:sldChg chg="modSp new mod">
        <pc:chgData name="Huang, Po-kai" userId="be743c7d-0ad3-4a01-a6bb-e19e76bd5877" providerId="ADAL" clId="{9C925481-0DFC-4C5E-8893-8CF6D48EBC69}" dt="2024-01-13T05:50:28.446" v="5235" actId="20577"/>
        <pc:sldMkLst>
          <pc:docMk/>
          <pc:sldMk cId="2282929845" sldId="1016"/>
        </pc:sldMkLst>
        <pc:spChg chg="mod">
          <ac:chgData name="Huang, Po-kai" userId="be743c7d-0ad3-4a01-a6bb-e19e76bd5877" providerId="ADAL" clId="{9C925481-0DFC-4C5E-8893-8CF6D48EBC69}" dt="2024-01-13T05:27:02.315" v="3878" actId="20577"/>
          <ac:spMkLst>
            <pc:docMk/>
            <pc:sldMk cId="2282929845" sldId="1016"/>
            <ac:spMk id="2" creationId="{EE8BAD23-D695-08F4-EEE4-E29D64E88422}"/>
          </ac:spMkLst>
        </pc:spChg>
        <pc:spChg chg="mod">
          <ac:chgData name="Huang, Po-kai" userId="be743c7d-0ad3-4a01-a6bb-e19e76bd5877" providerId="ADAL" clId="{9C925481-0DFC-4C5E-8893-8CF6D48EBC69}" dt="2024-01-13T05:50:28.446" v="5235" actId="20577"/>
          <ac:spMkLst>
            <pc:docMk/>
            <pc:sldMk cId="2282929845" sldId="1016"/>
            <ac:spMk id="3" creationId="{5365B4F3-9223-2B7D-F12D-243D643B27DE}"/>
          </ac:spMkLst>
        </pc:spChg>
      </pc:sldChg>
      <pc:sldChg chg="modSp new mod">
        <pc:chgData name="Huang, Po-kai" userId="be743c7d-0ad3-4a01-a6bb-e19e76bd5877" providerId="ADAL" clId="{9C925481-0DFC-4C5E-8893-8CF6D48EBC69}" dt="2024-01-13T05:49:47.655" v="5177" actId="404"/>
        <pc:sldMkLst>
          <pc:docMk/>
          <pc:sldMk cId="2990854097" sldId="1017"/>
        </pc:sldMkLst>
        <pc:spChg chg="mod">
          <ac:chgData name="Huang, Po-kai" userId="be743c7d-0ad3-4a01-a6bb-e19e76bd5877" providerId="ADAL" clId="{9C925481-0DFC-4C5E-8893-8CF6D48EBC69}" dt="2024-01-13T05:34:06.053" v="3916" actId="20577"/>
          <ac:spMkLst>
            <pc:docMk/>
            <pc:sldMk cId="2990854097" sldId="1017"/>
            <ac:spMk id="2" creationId="{39947180-F41E-0302-A048-D0375444446B}"/>
          </ac:spMkLst>
        </pc:spChg>
        <pc:spChg chg="mod">
          <ac:chgData name="Huang, Po-kai" userId="be743c7d-0ad3-4a01-a6bb-e19e76bd5877" providerId="ADAL" clId="{9C925481-0DFC-4C5E-8893-8CF6D48EBC69}" dt="2024-01-13T05:49:47.655" v="5177" actId="404"/>
          <ac:spMkLst>
            <pc:docMk/>
            <pc:sldMk cId="2990854097" sldId="1017"/>
            <ac:spMk id="3" creationId="{655A0D48-D998-4639-D024-69387729E67E}"/>
          </ac:spMkLst>
        </pc:spChg>
      </pc:sldChg>
      <pc:sldChg chg="modSp new mod">
        <pc:chgData name="Huang, Po-kai" userId="be743c7d-0ad3-4a01-a6bb-e19e76bd5877" providerId="ADAL" clId="{9C925481-0DFC-4C5E-8893-8CF6D48EBC69}" dt="2024-01-13T05:51:41.547" v="5255" actId="20577"/>
        <pc:sldMkLst>
          <pc:docMk/>
          <pc:sldMk cId="1423276539" sldId="1018"/>
        </pc:sldMkLst>
        <pc:spChg chg="mod">
          <ac:chgData name="Huang, Po-kai" userId="be743c7d-0ad3-4a01-a6bb-e19e76bd5877" providerId="ADAL" clId="{9C925481-0DFC-4C5E-8893-8CF6D48EBC69}" dt="2024-01-13T05:43:56.693" v="4742" actId="20577"/>
          <ac:spMkLst>
            <pc:docMk/>
            <pc:sldMk cId="1423276539" sldId="1018"/>
            <ac:spMk id="2" creationId="{74BEBD10-7A30-BF48-58C5-BD4269F56685}"/>
          </ac:spMkLst>
        </pc:spChg>
        <pc:spChg chg="mod">
          <ac:chgData name="Huang, Po-kai" userId="be743c7d-0ad3-4a01-a6bb-e19e76bd5877" providerId="ADAL" clId="{9C925481-0DFC-4C5E-8893-8CF6D48EBC69}" dt="2024-01-13T05:51:41.547" v="5255" actId="20577"/>
          <ac:spMkLst>
            <pc:docMk/>
            <pc:sldMk cId="1423276539" sldId="1018"/>
            <ac:spMk id="3" creationId="{4DE9BD83-54C0-247A-B40F-3D5902E70E2C}"/>
          </ac:spMkLst>
        </pc:spChg>
      </pc:sldChg>
      <pc:sldMasterChg chg="modSp mod modSldLayout">
        <pc:chgData name="Huang, Po-kai" userId="be743c7d-0ad3-4a01-a6bb-e19e76bd5877" providerId="ADAL" clId="{9C925481-0DFC-4C5E-8893-8CF6D48EBC69}" dt="2024-01-13T04:41:18.021" v="347" actId="20577"/>
        <pc:sldMasterMkLst>
          <pc:docMk/>
          <pc:sldMasterMk cId="0" sldId="2147483648"/>
        </pc:sldMasterMkLst>
        <pc:spChg chg="mod">
          <ac:chgData name="Huang, Po-kai" userId="be743c7d-0ad3-4a01-a6bb-e19e76bd5877" providerId="ADAL" clId="{9C925481-0DFC-4C5E-8893-8CF6D48EBC69}" dt="2024-01-13T04:41:06.175" v="331" actId="20577"/>
          <ac:spMkLst>
            <pc:docMk/>
            <pc:sldMasterMk cId="0" sldId="2147483648"/>
            <ac:spMk id="1028" creationId="{1CADB04A-8BC5-4077-AD64-B68ADEED3033}"/>
          </ac:spMkLst>
        </pc:spChg>
        <pc:spChg chg="mod">
          <ac:chgData name="Huang, Po-kai" userId="be743c7d-0ad3-4a01-a6bb-e19e76bd5877" providerId="ADAL" clId="{9C925481-0DFC-4C5E-8893-8CF6D48EBC69}" dt="2024-01-13T04:40:56.004" v="309" actId="20577"/>
          <ac:spMkLst>
            <pc:docMk/>
            <pc:sldMasterMk cId="0" sldId="2147483648"/>
            <ac:spMk id="1031" creationId="{F47EBAF5-52AC-49CF-A3FD-31E596F2D8C6}"/>
          </ac:spMkLst>
        </pc:spChg>
        <pc:sldLayoutChg chg="modSp mod">
          <pc:chgData name="Huang, Po-kai" userId="be743c7d-0ad3-4a01-a6bb-e19e76bd5877" providerId="ADAL" clId="{9C925481-0DFC-4C5E-8893-8CF6D48EBC69}" dt="2024-01-13T04:41:11.721" v="339" actId="20577"/>
          <pc:sldLayoutMkLst>
            <pc:docMk/>
            <pc:sldMasterMk cId="0" sldId="2147483648"/>
            <pc:sldLayoutMk cId="605707346" sldId="2147485760"/>
          </pc:sldLayoutMkLst>
          <pc:spChg chg="mod">
            <ac:chgData name="Huang, Po-kai" userId="be743c7d-0ad3-4a01-a6bb-e19e76bd5877" providerId="ADAL" clId="{9C925481-0DFC-4C5E-8893-8CF6D48EBC69}" dt="2024-01-13T04:41:11.721" v="339" actId="20577"/>
            <ac:spMkLst>
              <pc:docMk/>
              <pc:sldMasterMk cId="0" sldId="2147483648"/>
              <pc:sldLayoutMk cId="605707346" sldId="2147485760"/>
              <ac:spMk id="4" creationId="{06CFF25A-AE5D-4878-BC4A-E0F2E0863D11}"/>
            </ac:spMkLst>
          </pc:spChg>
        </pc:sldLayoutChg>
        <pc:sldLayoutChg chg="modSp mod">
          <pc:chgData name="Huang, Po-kai" userId="be743c7d-0ad3-4a01-a6bb-e19e76bd5877" providerId="ADAL" clId="{9C925481-0DFC-4C5E-8893-8CF6D48EBC69}" dt="2024-01-13T04:41:18.021" v="347" actId="20577"/>
          <pc:sldLayoutMkLst>
            <pc:docMk/>
            <pc:sldMasterMk cId="0" sldId="2147483648"/>
            <pc:sldLayoutMk cId="262605221" sldId="2147485761"/>
          </pc:sldLayoutMkLst>
          <pc:spChg chg="mod">
            <ac:chgData name="Huang, Po-kai" userId="be743c7d-0ad3-4a01-a6bb-e19e76bd5877" providerId="ADAL" clId="{9C925481-0DFC-4C5E-8893-8CF6D48EBC69}" dt="2024-01-13T04:41:18.021" v="347" actId="20577"/>
            <ac:spMkLst>
              <pc:docMk/>
              <pc:sldMasterMk cId="0" sldId="2147483648"/>
              <pc:sldLayoutMk cId="262605221" sldId="2147485761"/>
              <ac:spMk id="4" creationId="{1346AB4A-F2D2-4CAE-A247-7BBB1DA6E2BC}"/>
            </ac:spMkLst>
          </pc:spChg>
        </pc:sldLayoutChg>
      </pc:sldMasterChg>
    </pc:docChg>
  </pc:docChgLst>
  <pc:docChgLst>
    <pc:chgData name="Huang, Po-kai" userId="be743c7d-0ad3-4a01-a6bb-e19e76bd5877" providerId="ADAL" clId="{6BFEEB33-E14F-4B51-9973-9120FB1C44B5}"/>
    <pc:docChg chg="undo custSel addSld delSld modSld">
      <pc:chgData name="Huang, Po-kai" userId="be743c7d-0ad3-4a01-a6bb-e19e76bd5877" providerId="ADAL" clId="{6BFEEB33-E14F-4B51-9973-9120FB1C44B5}" dt="2023-02-01T17:58:05.209" v="674" actId="20577"/>
      <pc:docMkLst>
        <pc:docMk/>
      </pc:docMkLst>
      <pc:sldChg chg="modSp mod">
        <pc:chgData name="Huang, Po-kai" userId="be743c7d-0ad3-4a01-a6bb-e19e76bd5877" providerId="ADAL" clId="{6BFEEB33-E14F-4B51-9973-9120FB1C44B5}" dt="2023-02-01T17:34:55.786" v="53" actId="20577"/>
        <pc:sldMkLst>
          <pc:docMk/>
          <pc:sldMk cId="0" sldId="331"/>
        </pc:sldMkLst>
        <pc:spChg chg="mod">
          <ac:chgData name="Huang, Po-kai" userId="be743c7d-0ad3-4a01-a6bb-e19e76bd5877" providerId="ADAL" clId="{6BFEEB33-E14F-4B51-9973-9120FB1C44B5}" dt="2023-02-01T17:34:55.786" v="53" actId="20577"/>
          <ac:spMkLst>
            <pc:docMk/>
            <pc:sldMk cId="0" sldId="331"/>
            <ac:spMk id="15366" creationId="{AAB4AADD-B9F4-45B4-B9D2-5B5E3506EF55}"/>
          </ac:spMkLst>
        </pc:spChg>
        <pc:graphicFrameChg chg="modGraphic">
          <ac:chgData name="Huang, Po-kai" userId="be743c7d-0ad3-4a01-a6bb-e19e76bd5877" providerId="ADAL" clId="{6BFEEB33-E14F-4B51-9973-9120FB1C44B5}" dt="2023-02-01T17:32:46.188" v="52" actId="20577"/>
          <ac:graphicFrameMkLst>
            <pc:docMk/>
            <pc:sldMk cId="0" sldId="331"/>
            <ac:graphicFrameMk id="9" creationId="{1EEAD0EE-0DFD-4F81-B0C3-618EF9CBFB8C}"/>
          </ac:graphicFrameMkLst>
        </pc:graphicFrameChg>
      </pc:sldChg>
      <pc:sldChg chg="modSp mod">
        <pc:chgData name="Huang, Po-kai" userId="be743c7d-0ad3-4a01-a6bb-e19e76bd5877" providerId="ADAL" clId="{6BFEEB33-E14F-4B51-9973-9120FB1C44B5}" dt="2023-02-01T17:39:04.946" v="76" actId="20577"/>
        <pc:sldMkLst>
          <pc:docMk/>
          <pc:sldMk cId="1351943838" sldId="961"/>
        </pc:sldMkLst>
        <pc:spChg chg="mod">
          <ac:chgData name="Huang, Po-kai" userId="be743c7d-0ad3-4a01-a6bb-e19e76bd5877" providerId="ADAL" clId="{6BFEEB33-E14F-4B51-9973-9120FB1C44B5}" dt="2023-02-01T17:39:04.946" v="76" actId="20577"/>
          <ac:spMkLst>
            <pc:docMk/>
            <pc:sldMk cId="1351943838" sldId="961"/>
            <ac:spMk id="3" creationId="{27E9E578-BFB6-4492-A078-C329654D492D}"/>
          </ac:spMkLst>
        </pc:spChg>
      </pc:sldChg>
      <pc:sldChg chg="modSp mod">
        <pc:chgData name="Huang, Po-kai" userId="be743c7d-0ad3-4a01-a6bb-e19e76bd5877" providerId="ADAL" clId="{6BFEEB33-E14F-4B51-9973-9120FB1C44B5}" dt="2023-02-01T17:44:09.520" v="215" actId="20577"/>
        <pc:sldMkLst>
          <pc:docMk/>
          <pc:sldMk cId="1020275234" sldId="963"/>
        </pc:sldMkLst>
        <pc:spChg chg="mod">
          <ac:chgData name="Huang, Po-kai" userId="be743c7d-0ad3-4a01-a6bb-e19e76bd5877" providerId="ADAL" clId="{6BFEEB33-E14F-4B51-9973-9120FB1C44B5}" dt="2023-02-01T17:44:09.520" v="215" actId="20577"/>
          <ac:spMkLst>
            <pc:docMk/>
            <pc:sldMk cId="1020275234" sldId="963"/>
            <ac:spMk id="3" creationId="{21C51BF5-7AEF-41FF-AF85-DDBB10702CB7}"/>
          </ac:spMkLst>
        </pc:spChg>
      </pc:sldChg>
      <pc:sldChg chg="modSp mod">
        <pc:chgData name="Huang, Po-kai" userId="be743c7d-0ad3-4a01-a6bb-e19e76bd5877" providerId="ADAL" clId="{6BFEEB33-E14F-4B51-9973-9120FB1C44B5}" dt="2023-02-01T17:54:21.330" v="483" actId="20577"/>
        <pc:sldMkLst>
          <pc:docMk/>
          <pc:sldMk cId="3813694862" sldId="964"/>
        </pc:sldMkLst>
        <pc:spChg chg="mod">
          <ac:chgData name="Huang, Po-kai" userId="be743c7d-0ad3-4a01-a6bb-e19e76bd5877" providerId="ADAL" clId="{6BFEEB33-E14F-4B51-9973-9120FB1C44B5}" dt="2023-02-01T17:54:21.330" v="483" actId="20577"/>
          <ac:spMkLst>
            <pc:docMk/>
            <pc:sldMk cId="3813694862" sldId="964"/>
            <ac:spMk id="3" creationId="{D1EF02FA-74CB-4716-9AF7-F23B32B08E57}"/>
          </ac:spMkLst>
        </pc:spChg>
      </pc:sldChg>
      <pc:sldChg chg="modSp mod">
        <pc:chgData name="Huang, Po-kai" userId="be743c7d-0ad3-4a01-a6bb-e19e76bd5877" providerId="ADAL" clId="{6BFEEB33-E14F-4B51-9973-9120FB1C44B5}" dt="2023-02-01T17:57:33.288" v="627"/>
        <pc:sldMkLst>
          <pc:docMk/>
          <pc:sldMk cId="863243284" sldId="966"/>
        </pc:sldMkLst>
        <pc:spChg chg="mod">
          <ac:chgData name="Huang, Po-kai" userId="be743c7d-0ad3-4a01-a6bb-e19e76bd5877" providerId="ADAL" clId="{6BFEEB33-E14F-4B51-9973-9120FB1C44B5}" dt="2023-02-01T17:57:33.288" v="627"/>
          <ac:spMkLst>
            <pc:docMk/>
            <pc:sldMk cId="863243284" sldId="966"/>
            <ac:spMk id="3" creationId="{CC2C820E-6D4C-435B-8BBE-048C98851BD5}"/>
          </ac:spMkLst>
        </pc:spChg>
      </pc:sldChg>
      <pc:sldChg chg="modSp mod">
        <pc:chgData name="Huang, Po-kai" userId="be743c7d-0ad3-4a01-a6bb-e19e76bd5877" providerId="ADAL" clId="{6BFEEB33-E14F-4B51-9973-9120FB1C44B5}" dt="2023-02-01T17:57:24.208" v="626"/>
        <pc:sldMkLst>
          <pc:docMk/>
          <pc:sldMk cId="47022122" sldId="967"/>
        </pc:sldMkLst>
        <pc:spChg chg="mod">
          <ac:chgData name="Huang, Po-kai" userId="be743c7d-0ad3-4a01-a6bb-e19e76bd5877" providerId="ADAL" clId="{6BFEEB33-E14F-4B51-9973-9120FB1C44B5}" dt="2023-02-01T17:57:24.208" v="626"/>
          <ac:spMkLst>
            <pc:docMk/>
            <pc:sldMk cId="47022122" sldId="967"/>
            <ac:spMk id="3" creationId="{3E1EE00F-88DE-4BB9-A6FE-375A3757E239}"/>
          </ac:spMkLst>
        </pc:spChg>
      </pc:sldChg>
      <pc:sldChg chg="addSp modSp mod">
        <pc:chgData name="Huang, Po-kai" userId="be743c7d-0ad3-4a01-a6bb-e19e76bd5877" providerId="ADAL" clId="{6BFEEB33-E14F-4B51-9973-9120FB1C44B5}" dt="2023-02-01T17:49:09.622" v="265" actId="20577"/>
        <pc:sldMkLst>
          <pc:docMk/>
          <pc:sldMk cId="4060790654" sldId="969"/>
        </pc:sldMkLst>
        <pc:spChg chg="add mod">
          <ac:chgData name="Huang, Po-kai" userId="be743c7d-0ad3-4a01-a6bb-e19e76bd5877" providerId="ADAL" clId="{6BFEEB33-E14F-4B51-9973-9120FB1C44B5}" dt="2023-02-01T17:49:09.622" v="265" actId="20577"/>
          <ac:spMkLst>
            <pc:docMk/>
            <pc:sldMk cId="4060790654" sldId="969"/>
            <ac:spMk id="10" creationId="{B1971030-DF4F-0290-5E26-6D589DB6EAD8}"/>
          </ac:spMkLst>
        </pc:spChg>
      </pc:sldChg>
      <pc:sldChg chg="del">
        <pc:chgData name="Huang, Po-kai" userId="be743c7d-0ad3-4a01-a6bb-e19e76bd5877" providerId="ADAL" clId="{6BFEEB33-E14F-4B51-9973-9120FB1C44B5}" dt="2023-02-01T17:50:32.120" v="266" actId="47"/>
        <pc:sldMkLst>
          <pc:docMk/>
          <pc:sldMk cId="859502340" sldId="976"/>
        </pc:sldMkLst>
      </pc:sldChg>
      <pc:sldChg chg="modSp new mod">
        <pc:chgData name="Huang, Po-kai" userId="be743c7d-0ad3-4a01-a6bb-e19e76bd5877" providerId="ADAL" clId="{6BFEEB33-E14F-4B51-9973-9120FB1C44B5}" dt="2023-02-01T17:53:10.626" v="428" actId="20577"/>
        <pc:sldMkLst>
          <pc:docMk/>
          <pc:sldMk cId="3651656639" sldId="976"/>
        </pc:sldMkLst>
        <pc:spChg chg="mod">
          <ac:chgData name="Huang, Po-kai" userId="be743c7d-0ad3-4a01-a6bb-e19e76bd5877" providerId="ADAL" clId="{6BFEEB33-E14F-4B51-9973-9120FB1C44B5}" dt="2023-02-01T17:50:42.133" v="279" actId="20577"/>
          <ac:spMkLst>
            <pc:docMk/>
            <pc:sldMk cId="3651656639" sldId="976"/>
            <ac:spMk id="2" creationId="{B59F69D0-7823-D031-71D5-BAD29728B70B}"/>
          </ac:spMkLst>
        </pc:spChg>
        <pc:spChg chg="mod">
          <ac:chgData name="Huang, Po-kai" userId="be743c7d-0ad3-4a01-a6bb-e19e76bd5877" providerId="ADAL" clId="{6BFEEB33-E14F-4B51-9973-9120FB1C44B5}" dt="2023-02-01T17:53:10.626" v="428" actId="20577"/>
          <ac:spMkLst>
            <pc:docMk/>
            <pc:sldMk cId="3651656639" sldId="976"/>
            <ac:spMk id="3" creationId="{1EBEB8F2-BE45-615E-6C1E-A1FE395247A6}"/>
          </ac:spMkLst>
        </pc:spChg>
      </pc:sldChg>
      <pc:sldChg chg="modSp add mod">
        <pc:chgData name="Huang, Po-kai" userId="be743c7d-0ad3-4a01-a6bb-e19e76bd5877" providerId="ADAL" clId="{6BFEEB33-E14F-4B51-9973-9120FB1C44B5}" dt="2023-02-01T17:53:19.940" v="429" actId="20577"/>
        <pc:sldMkLst>
          <pc:docMk/>
          <pc:sldMk cId="2295578182" sldId="977"/>
        </pc:sldMkLst>
        <pc:spChg chg="mod">
          <ac:chgData name="Huang, Po-kai" userId="be743c7d-0ad3-4a01-a6bb-e19e76bd5877" providerId="ADAL" clId="{6BFEEB33-E14F-4B51-9973-9120FB1C44B5}" dt="2023-02-01T17:53:19.940" v="429" actId="20577"/>
          <ac:spMkLst>
            <pc:docMk/>
            <pc:sldMk cId="2295578182" sldId="977"/>
            <ac:spMk id="3" creationId="{1EBEB8F2-BE45-615E-6C1E-A1FE395247A6}"/>
          </ac:spMkLst>
        </pc:spChg>
      </pc:sldChg>
      <pc:sldChg chg="modSp new mod">
        <pc:chgData name="Huang, Po-kai" userId="be743c7d-0ad3-4a01-a6bb-e19e76bd5877" providerId="ADAL" clId="{6BFEEB33-E14F-4B51-9973-9120FB1C44B5}" dt="2023-02-01T17:55:33.807" v="505" actId="20577"/>
        <pc:sldMkLst>
          <pc:docMk/>
          <pc:sldMk cId="2985691179" sldId="978"/>
        </pc:sldMkLst>
        <pc:spChg chg="mod">
          <ac:chgData name="Huang, Po-kai" userId="be743c7d-0ad3-4a01-a6bb-e19e76bd5877" providerId="ADAL" clId="{6BFEEB33-E14F-4B51-9973-9120FB1C44B5}" dt="2023-02-01T17:53:41.439" v="446" actId="20577"/>
          <ac:spMkLst>
            <pc:docMk/>
            <pc:sldMk cId="2985691179" sldId="978"/>
            <ac:spMk id="2" creationId="{BCB45289-FE13-239A-23F3-DFCD5883A499}"/>
          </ac:spMkLst>
        </pc:spChg>
        <pc:spChg chg="mod">
          <ac:chgData name="Huang, Po-kai" userId="be743c7d-0ad3-4a01-a6bb-e19e76bd5877" providerId="ADAL" clId="{6BFEEB33-E14F-4B51-9973-9120FB1C44B5}" dt="2023-02-01T17:55:33.807" v="505" actId="20577"/>
          <ac:spMkLst>
            <pc:docMk/>
            <pc:sldMk cId="2985691179" sldId="978"/>
            <ac:spMk id="3" creationId="{A8442832-CFEB-03A3-5A4B-295285D5B846}"/>
          </ac:spMkLst>
        </pc:spChg>
      </pc:sldChg>
      <pc:sldChg chg="modSp new mod">
        <pc:chgData name="Huang, Po-kai" userId="be743c7d-0ad3-4a01-a6bb-e19e76bd5877" providerId="ADAL" clId="{6BFEEB33-E14F-4B51-9973-9120FB1C44B5}" dt="2023-02-01T17:57:15.191" v="625" actId="20577"/>
        <pc:sldMkLst>
          <pc:docMk/>
          <pc:sldMk cId="1436084277" sldId="979"/>
        </pc:sldMkLst>
        <pc:spChg chg="mod">
          <ac:chgData name="Huang, Po-kai" userId="be743c7d-0ad3-4a01-a6bb-e19e76bd5877" providerId="ADAL" clId="{6BFEEB33-E14F-4B51-9973-9120FB1C44B5}" dt="2023-02-01T17:56:00.947" v="508"/>
          <ac:spMkLst>
            <pc:docMk/>
            <pc:sldMk cId="1436084277" sldId="979"/>
            <ac:spMk id="2" creationId="{2227C022-A049-D2F2-516C-AB23576EE723}"/>
          </ac:spMkLst>
        </pc:spChg>
        <pc:spChg chg="mod">
          <ac:chgData name="Huang, Po-kai" userId="be743c7d-0ad3-4a01-a6bb-e19e76bd5877" providerId="ADAL" clId="{6BFEEB33-E14F-4B51-9973-9120FB1C44B5}" dt="2023-02-01T17:57:15.191" v="625" actId="20577"/>
          <ac:spMkLst>
            <pc:docMk/>
            <pc:sldMk cId="1436084277" sldId="979"/>
            <ac:spMk id="3" creationId="{D11642B2-39A1-977E-37A7-60878B797CE3}"/>
          </ac:spMkLst>
        </pc:spChg>
      </pc:sldChg>
      <pc:sldChg chg="modSp new mod">
        <pc:chgData name="Huang, Po-kai" userId="be743c7d-0ad3-4a01-a6bb-e19e76bd5877" providerId="ADAL" clId="{6BFEEB33-E14F-4B51-9973-9120FB1C44B5}" dt="2023-02-01T17:58:05.209" v="674" actId="20577"/>
        <pc:sldMkLst>
          <pc:docMk/>
          <pc:sldMk cId="4112911386" sldId="980"/>
        </pc:sldMkLst>
        <pc:spChg chg="mod">
          <ac:chgData name="Huang, Po-kai" userId="be743c7d-0ad3-4a01-a6bb-e19e76bd5877" providerId="ADAL" clId="{6BFEEB33-E14F-4B51-9973-9120FB1C44B5}" dt="2023-02-01T17:57:55.417" v="642" actId="20577"/>
          <ac:spMkLst>
            <pc:docMk/>
            <pc:sldMk cId="4112911386" sldId="980"/>
            <ac:spMk id="2" creationId="{D0B9EFF7-AED3-93CE-C8AB-E0F43E4AC7AB}"/>
          </ac:spMkLst>
        </pc:spChg>
        <pc:spChg chg="mod">
          <ac:chgData name="Huang, Po-kai" userId="be743c7d-0ad3-4a01-a6bb-e19e76bd5877" providerId="ADAL" clId="{6BFEEB33-E14F-4B51-9973-9120FB1C44B5}" dt="2023-02-01T17:58:05.209" v="674" actId="20577"/>
          <ac:spMkLst>
            <pc:docMk/>
            <pc:sldMk cId="4112911386" sldId="980"/>
            <ac:spMk id="3" creationId="{73749702-0694-6E03-4F60-24D4814C1E6D}"/>
          </ac:spMkLst>
        </pc:spChg>
      </pc:sldChg>
    </pc:docChg>
  </pc:docChgLst>
  <pc:docChgLst>
    <pc:chgData name="Huang, Po-kai" userId="be743c7d-0ad3-4a01-a6bb-e19e76bd5877" providerId="ADAL" clId="{8DF53483-1F02-46F2-80AC-ED36BCCC0273}"/>
    <pc:docChg chg="undo custSel addSld delSld modSld modMainMaster">
      <pc:chgData name="Huang, Po-kai" userId="be743c7d-0ad3-4a01-a6bb-e19e76bd5877" providerId="ADAL" clId="{8DF53483-1F02-46F2-80AC-ED36BCCC0273}" dt="2023-04-14T22:59:12.939" v="4524" actId="20577"/>
      <pc:docMkLst>
        <pc:docMk/>
      </pc:docMkLst>
      <pc:sldChg chg="modSp add del mod">
        <pc:chgData name="Huang, Po-kai" userId="be743c7d-0ad3-4a01-a6bb-e19e76bd5877" providerId="ADAL" clId="{8DF53483-1F02-46F2-80AC-ED36BCCC0273}" dt="2023-04-07T17:39:48.234" v="3373" actId="47"/>
        <pc:sldMkLst>
          <pc:docMk/>
          <pc:sldMk cId="3108914448" sldId="257"/>
        </pc:sldMkLst>
        <pc:graphicFrameChg chg="mod modGraphic">
          <ac:chgData name="Huang, Po-kai" userId="be743c7d-0ad3-4a01-a6bb-e19e76bd5877" providerId="ADAL" clId="{8DF53483-1F02-46F2-80AC-ED36BCCC0273}" dt="2023-04-07T17:39:14.124" v="3339" actId="21"/>
          <ac:graphicFrameMkLst>
            <pc:docMk/>
            <pc:sldMk cId="3108914448" sldId="257"/>
            <ac:graphicFrameMk id="4" creationId="{8D0B402E-CCB5-902E-39E9-147B336C741F}"/>
          </ac:graphicFrameMkLst>
        </pc:graphicFrameChg>
      </pc:sldChg>
      <pc:sldChg chg="modSp add del mod">
        <pc:chgData name="Huang, Po-kai" userId="be743c7d-0ad3-4a01-a6bb-e19e76bd5877" providerId="ADAL" clId="{8DF53483-1F02-46F2-80AC-ED36BCCC0273}" dt="2023-04-07T17:39:48.234" v="3373" actId="47"/>
        <pc:sldMkLst>
          <pc:docMk/>
          <pc:sldMk cId="1465688143" sldId="262"/>
        </pc:sldMkLst>
        <pc:graphicFrameChg chg="mod modGraphic">
          <ac:chgData name="Huang, Po-kai" userId="be743c7d-0ad3-4a01-a6bb-e19e76bd5877" providerId="ADAL" clId="{8DF53483-1F02-46F2-80AC-ED36BCCC0273}" dt="2023-04-07T17:27:18.939" v="2681" actId="6549"/>
          <ac:graphicFrameMkLst>
            <pc:docMk/>
            <pc:sldMk cId="1465688143" sldId="262"/>
            <ac:graphicFrameMk id="4" creationId="{7F2287BA-0374-258C-EAAE-91F58E709D01}"/>
          </ac:graphicFrameMkLst>
        </pc:graphicFrameChg>
      </pc:sldChg>
      <pc:sldChg chg="add del">
        <pc:chgData name="Huang, Po-kai" userId="be743c7d-0ad3-4a01-a6bb-e19e76bd5877" providerId="ADAL" clId="{8DF53483-1F02-46F2-80AC-ED36BCCC0273}" dt="2023-04-07T17:39:48.234" v="3373" actId="47"/>
        <pc:sldMkLst>
          <pc:docMk/>
          <pc:sldMk cId="1506889026" sldId="267"/>
        </pc:sldMkLst>
      </pc:sldChg>
      <pc:sldChg chg="modSp mod">
        <pc:chgData name="Huang, Po-kai" userId="be743c7d-0ad3-4a01-a6bb-e19e76bd5877" providerId="ADAL" clId="{8DF53483-1F02-46F2-80AC-ED36BCCC0273}" dt="2023-04-07T16:44:55.882" v="309" actId="20577"/>
        <pc:sldMkLst>
          <pc:docMk/>
          <pc:sldMk cId="0" sldId="331"/>
        </pc:sldMkLst>
        <pc:spChg chg="mod">
          <ac:chgData name="Huang, Po-kai" userId="be743c7d-0ad3-4a01-a6bb-e19e76bd5877" providerId="ADAL" clId="{8DF53483-1F02-46F2-80AC-ED36BCCC0273}" dt="2023-04-07T16:44:48.848" v="304" actId="20577"/>
          <ac:spMkLst>
            <pc:docMk/>
            <pc:sldMk cId="0" sldId="331"/>
            <ac:spMk id="15365" creationId="{5EB80220-6DDA-46D8-A532-4F8294B75F35}"/>
          </ac:spMkLst>
        </pc:spChg>
        <pc:spChg chg="mod">
          <ac:chgData name="Huang, Po-kai" userId="be743c7d-0ad3-4a01-a6bb-e19e76bd5877" providerId="ADAL" clId="{8DF53483-1F02-46F2-80AC-ED36BCCC0273}" dt="2023-04-07T16:44:55.882" v="309" actId="20577"/>
          <ac:spMkLst>
            <pc:docMk/>
            <pc:sldMk cId="0" sldId="331"/>
            <ac:spMk id="15366" creationId="{AAB4AADD-B9F4-45B4-B9D2-5B5E3506EF55}"/>
          </ac:spMkLst>
        </pc:spChg>
      </pc:sldChg>
      <pc:sldChg chg="modSp mod">
        <pc:chgData name="Huang, Po-kai" userId="be743c7d-0ad3-4a01-a6bb-e19e76bd5877" providerId="ADAL" clId="{8DF53483-1F02-46F2-80AC-ED36BCCC0273}" dt="2023-04-14T22:45:01.834" v="4437" actId="20577"/>
        <pc:sldMkLst>
          <pc:docMk/>
          <pc:sldMk cId="4271385593" sldId="960"/>
        </pc:sldMkLst>
        <pc:spChg chg="mod">
          <ac:chgData name="Huang, Po-kai" userId="be743c7d-0ad3-4a01-a6bb-e19e76bd5877" providerId="ADAL" clId="{8DF53483-1F02-46F2-80AC-ED36BCCC0273}" dt="2023-04-14T22:45:01.834" v="4437" actId="20577"/>
          <ac:spMkLst>
            <pc:docMk/>
            <pc:sldMk cId="4271385593" sldId="960"/>
            <ac:spMk id="3" creationId="{00000000-0000-0000-0000-000000000000}"/>
          </ac:spMkLst>
        </pc:spChg>
      </pc:sldChg>
      <pc:sldChg chg="del">
        <pc:chgData name="Huang, Po-kai" userId="be743c7d-0ad3-4a01-a6bb-e19e76bd5877" providerId="ADAL" clId="{8DF53483-1F02-46F2-80AC-ED36BCCC0273}" dt="2023-04-07T17:23:49.159" v="2606" actId="47"/>
        <pc:sldMkLst>
          <pc:docMk/>
          <pc:sldMk cId="1351943838" sldId="961"/>
        </pc:sldMkLst>
      </pc:sldChg>
      <pc:sldChg chg="del">
        <pc:chgData name="Huang, Po-kai" userId="be743c7d-0ad3-4a01-a6bb-e19e76bd5877" providerId="ADAL" clId="{8DF53483-1F02-46F2-80AC-ED36BCCC0273}" dt="2023-04-07T17:23:49.515" v="2607" actId="47"/>
        <pc:sldMkLst>
          <pc:docMk/>
          <pc:sldMk cId="1897032383" sldId="962"/>
        </pc:sldMkLst>
      </pc:sldChg>
      <pc:sldChg chg="del">
        <pc:chgData name="Huang, Po-kai" userId="be743c7d-0ad3-4a01-a6bb-e19e76bd5877" providerId="ADAL" clId="{8DF53483-1F02-46F2-80AC-ED36BCCC0273}" dt="2023-04-07T17:23:51.079" v="2610" actId="47"/>
        <pc:sldMkLst>
          <pc:docMk/>
          <pc:sldMk cId="863243284" sldId="966"/>
        </pc:sldMkLst>
      </pc:sldChg>
      <pc:sldChg chg="del">
        <pc:chgData name="Huang, Po-kai" userId="be743c7d-0ad3-4a01-a6bb-e19e76bd5877" providerId="ADAL" clId="{8DF53483-1F02-46F2-80AC-ED36BCCC0273}" dt="2023-04-07T17:23:52.439" v="2611" actId="47"/>
        <pc:sldMkLst>
          <pc:docMk/>
          <pc:sldMk cId="127606995" sldId="968"/>
        </pc:sldMkLst>
      </pc:sldChg>
      <pc:sldChg chg="modSp mod">
        <pc:chgData name="Huang, Po-kai" userId="be743c7d-0ad3-4a01-a6bb-e19e76bd5877" providerId="ADAL" clId="{8DF53483-1F02-46F2-80AC-ED36BCCC0273}" dt="2023-04-14T22:53:31.104" v="4492" actId="20577"/>
        <pc:sldMkLst>
          <pc:docMk/>
          <pc:sldMk cId="3651656639" sldId="976"/>
        </pc:sldMkLst>
        <pc:spChg chg="mod">
          <ac:chgData name="Huang, Po-kai" userId="be743c7d-0ad3-4a01-a6bb-e19e76bd5877" providerId="ADAL" clId="{8DF53483-1F02-46F2-80AC-ED36BCCC0273}" dt="2023-04-14T22:53:31.104" v="4492" actId="20577"/>
          <ac:spMkLst>
            <pc:docMk/>
            <pc:sldMk cId="3651656639" sldId="976"/>
            <ac:spMk id="3" creationId="{1EBEB8F2-BE45-615E-6C1E-A1FE395247A6}"/>
          </ac:spMkLst>
        </pc:spChg>
      </pc:sldChg>
      <pc:sldChg chg="del">
        <pc:chgData name="Huang, Po-kai" userId="be743c7d-0ad3-4a01-a6bb-e19e76bd5877" providerId="ADAL" clId="{8DF53483-1F02-46F2-80AC-ED36BCCC0273}" dt="2023-04-07T17:23:50.091" v="2608" actId="47"/>
        <pc:sldMkLst>
          <pc:docMk/>
          <pc:sldMk cId="256597205" sldId="977"/>
        </pc:sldMkLst>
      </pc:sldChg>
      <pc:sldChg chg="del">
        <pc:chgData name="Huang, Po-kai" userId="be743c7d-0ad3-4a01-a6bb-e19e76bd5877" providerId="ADAL" clId="{8DF53483-1F02-46F2-80AC-ED36BCCC0273}" dt="2023-04-07T17:23:50.543" v="2609" actId="47"/>
        <pc:sldMkLst>
          <pc:docMk/>
          <pc:sldMk cId="1056541499" sldId="978"/>
        </pc:sldMkLst>
      </pc:sldChg>
      <pc:sldChg chg="modSp new mod modNotesTx">
        <pc:chgData name="Huang, Po-kai" userId="be743c7d-0ad3-4a01-a6bb-e19e76bd5877" providerId="ADAL" clId="{8DF53483-1F02-46F2-80AC-ED36BCCC0273}" dt="2023-04-14T22:57:30.689" v="4517" actId="6549"/>
        <pc:sldMkLst>
          <pc:docMk/>
          <pc:sldMk cId="3530600158" sldId="979"/>
        </pc:sldMkLst>
        <pc:spChg chg="mod">
          <ac:chgData name="Huang, Po-kai" userId="be743c7d-0ad3-4a01-a6bb-e19e76bd5877" providerId="ADAL" clId="{8DF53483-1F02-46F2-80AC-ED36BCCC0273}" dt="2023-04-07T16:45:48.908" v="406" actId="20577"/>
          <ac:spMkLst>
            <pc:docMk/>
            <pc:sldMk cId="3530600158" sldId="979"/>
            <ac:spMk id="2" creationId="{8CA5AB5A-E26E-D737-1D8E-8610B61F2FF8}"/>
          </ac:spMkLst>
        </pc:spChg>
        <pc:spChg chg="mod">
          <ac:chgData name="Huang, Po-kai" userId="be743c7d-0ad3-4a01-a6bb-e19e76bd5877" providerId="ADAL" clId="{8DF53483-1F02-46F2-80AC-ED36BCCC0273}" dt="2023-04-14T22:41:52.412" v="4399" actId="20577"/>
          <ac:spMkLst>
            <pc:docMk/>
            <pc:sldMk cId="3530600158" sldId="979"/>
            <ac:spMk id="3" creationId="{2E14E0D4-2BDF-1391-FFC2-B30DD68C8711}"/>
          </ac:spMkLst>
        </pc:spChg>
      </pc:sldChg>
      <pc:sldChg chg="addSp delSp modSp new del mod">
        <pc:chgData name="Huang, Po-kai" userId="be743c7d-0ad3-4a01-a6bb-e19e76bd5877" providerId="ADAL" clId="{8DF53483-1F02-46F2-80AC-ED36BCCC0273}" dt="2023-04-07T16:56:35.337" v="1224" actId="47"/>
        <pc:sldMkLst>
          <pc:docMk/>
          <pc:sldMk cId="232031564" sldId="980"/>
        </pc:sldMkLst>
        <pc:spChg chg="mod">
          <ac:chgData name="Huang, Po-kai" userId="be743c7d-0ad3-4a01-a6bb-e19e76bd5877" providerId="ADAL" clId="{8DF53483-1F02-46F2-80AC-ED36BCCC0273}" dt="2023-04-07T16:51:21.191" v="1103"/>
          <ac:spMkLst>
            <pc:docMk/>
            <pc:sldMk cId="232031564" sldId="980"/>
            <ac:spMk id="2" creationId="{94E7E15C-9B79-AB83-B42E-3C47A77E5254}"/>
          </ac:spMkLst>
        </pc:spChg>
        <pc:spChg chg="mod">
          <ac:chgData name="Huang, Po-kai" userId="be743c7d-0ad3-4a01-a6bb-e19e76bd5877" providerId="ADAL" clId="{8DF53483-1F02-46F2-80AC-ED36BCCC0273}" dt="2023-04-07T16:53:42.762" v="1128" actId="14100"/>
          <ac:spMkLst>
            <pc:docMk/>
            <pc:sldMk cId="232031564" sldId="980"/>
            <ac:spMk id="3" creationId="{CFA7AAAE-5724-121E-0139-5FFCBAB8D3EB}"/>
          </ac:spMkLst>
        </pc:spChg>
        <pc:spChg chg="add del mod">
          <ac:chgData name="Huang, Po-kai" userId="be743c7d-0ad3-4a01-a6bb-e19e76bd5877" providerId="ADAL" clId="{8DF53483-1F02-46F2-80AC-ED36BCCC0273}" dt="2023-04-07T16:51:24.971" v="1105" actId="767"/>
          <ac:spMkLst>
            <pc:docMk/>
            <pc:sldMk cId="232031564" sldId="980"/>
            <ac:spMk id="6" creationId="{8C22BC9E-949A-E46E-7C5C-D37D1B3A4B28}"/>
          </ac:spMkLst>
        </pc:spChg>
        <pc:spChg chg="add mod">
          <ac:chgData name="Huang, Po-kai" userId="be743c7d-0ad3-4a01-a6bb-e19e76bd5877" providerId="ADAL" clId="{8DF53483-1F02-46F2-80AC-ED36BCCC0273}" dt="2023-04-07T16:53:54.936" v="1129" actId="21"/>
          <ac:spMkLst>
            <pc:docMk/>
            <pc:sldMk cId="232031564" sldId="980"/>
            <ac:spMk id="7" creationId="{508AA9E3-2694-F83F-6130-BFF42DFED11C}"/>
          </ac:spMkLst>
        </pc:spChg>
      </pc:sldChg>
      <pc:sldChg chg="modSp new del mod">
        <pc:chgData name="Huang, Po-kai" userId="be743c7d-0ad3-4a01-a6bb-e19e76bd5877" providerId="ADAL" clId="{8DF53483-1F02-46F2-80AC-ED36BCCC0273}" dt="2023-04-07T17:11:23.180" v="2065" actId="47"/>
        <pc:sldMkLst>
          <pc:docMk/>
          <pc:sldMk cId="1620495297" sldId="980"/>
        </pc:sldMkLst>
        <pc:spChg chg="mod">
          <ac:chgData name="Huang, Po-kai" userId="be743c7d-0ad3-4a01-a6bb-e19e76bd5877" providerId="ADAL" clId="{8DF53483-1F02-46F2-80AC-ED36BCCC0273}" dt="2023-04-07T16:57:37.024" v="1317" actId="20577"/>
          <ac:spMkLst>
            <pc:docMk/>
            <pc:sldMk cId="1620495297" sldId="980"/>
            <ac:spMk id="2" creationId="{C163FD38-1F5F-022F-F304-F8F33BD571AA}"/>
          </ac:spMkLst>
        </pc:spChg>
        <pc:spChg chg="mod">
          <ac:chgData name="Huang, Po-kai" userId="be743c7d-0ad3-4a01-a6bb-e19e76bd5877" providerId="ADAL" clId="{8DF53483-1F02-46F2-80AC-ED36BCCC0273}" dt="2023-04-07T16:59:02.107" v="1328" actId="21"/>
          <ac:spMkLst>
            <pc:docMk/>
            <pc:sldMk cId="1620495297" sldId="980"/>
            <ac:spMk id="3" creationId="{D0E0040A-5D01-DDE5-3A00-1AA67058545A}"/>
          </ac:spMkLst>
        </pc:spChg>
      </pc:sldChg>
      <pc:sldChg chg="modSp new mod">
        <pc:chgData name="Huang, Po-kai" userId="be743c7d-0ad3-4a01-a6bb-e19e76bd5877" providerId="ADAL" clId="{8DF53483-1F02-46F2-80AC-ED36BCCC0273}" dt="2023-04-07T17:25:50.699" v="2634" actId="20577"/>
        <pc:sldMkLst>
          <pc:docMk/>
          <pc:sldMk cId="970268439" sldId="981"/>
        </pc:sldMkLst>
        <pc:spChg chg="mod">
          <ac:chgData name="Huang, Po-kai" userId="be743c7d-0ad3-4a01-a6bb-e19e76bd5877" providerId="ADAL" clId="{8DF53483-1F02-46F2-80AC-ED36BCCC0273}" dt="2023-04-07T17:25:50.699" v="2634" actId="20577"/>
          <ac:spMkLst>
            <pc:docMk/>
            <pc:sldMk cId="970268439" sldId="981"/>
            <ac:spMk id="2" creationId="{7A923477-D0AE-2C38-D508-550331E28E45}"/>
          </ac:spMkLst>
        </pc:spChg>
        <pc:spChg chg="mod">
          <ac:chgData name="Huang, Po-kai" userId="be743c7d-0ad3-4a01-a6bb-e19e76bd5877" providerId="ADAL" clId="{8DF53483-1F02-46F2-80AC-ED36BCCC0273}" dt="2023-04-07T17:17:07.549" v="2325" actId="20577"/>
          <ac:spMkLst>
            <pc:docMk/>
            <pc:sldMk cId="970268439" sldId="981"/>
            <ac:spMk id="3" creationId="{0A6F3CEC-8967-5625-BC58-19FB17AE2DFE}"/>
          </ac:spMkLst>
        </pc:spChg>
      </pc:sldChg>
      <pc:sldChg chg="modSp new mod">
        <pc:chgData name="Huang, Po-kai" userId="be743c7d-0ad3-4a01-a6bb-e19e76bd5877" providerId="ADAL" clId="{8DF53483-1F02-46F2-80AC-ED36BCCC0273}" dt="2023-04-07T17:25:55.827" v="2635"/>
        <pc:sldMkLst>
          <pc:docMk/>
          <pc:sldMk cId="2715841837" sldId="982"/>
        </pc:sldMkLst>
        <pc:spChg chg="mod">
          <ac:chgData name="Huang, Po-kai" userId="be743c7d-0ad3-4a01-a6bb-e19e76bd5877" providerId="ADAL" clId="{8DF53483-1F02-46F2-80AC-ED36BCCC0273}" dt="2023-04-07T17:25:55.827" v="2635"/>
          <ac:spMkLst>
            <pc:docMk/>
            <pc:sldMk cId="2715841837" sldId="982"/>
            <ac:spMk id="2" creationId="{D32D43B4-A87D-51DB-72B5-D8BC41AFBE07}"/>
          </ac:spMkLst>
        </pc:spChg>
        <pc:spChg chg="mod">
          <ac:chgData name="Huang, Po-kai" userId="be743c7d-0ad3-4a01-a6bb-e19e76bd5877" providerId="ADAL" clId="{8DF53483-1F02-46F2-80AC-ED36BCCC0273}" dt="2023-04-07T17:17:17.404" v="2333" actId="20577"/>
          <ac:spMkLst>
            <pc:docMk/>
            <pc:sldMk cId="2715841837" sldId="982"/>
            <ac:spMk id="3" creationId="{C888EB40-C406-6BB5-EDAD-00834FC7518A}"/>
          </ac:spMkLst>
        </pc:spChg>
      </pc:sldChg>
      <pc:sldChg chg="modSp new mod">
        <pc:chgData name="Huang, Po-kai" userId="be743c7d-0ad3-4a01-a6bb-e19e76bd5877" providerId="ADAL" clId="{8DF53483-1F02-46F2-80AC-ED36BCCC0273}" dt="2023-04-07T17:28:30.611" v="2717" actId="20577"/>
        <pc:sldMkLst>
          <pc:docMk/>
          <pc:sldMk cId="3560628973" sldId="983"/>
        </pc:sldMkLst>
        <pc:spChg chg="mod">
          <ac:chgData name="Huang, Po-kai" userId="be743c7d-0ad3-4a01-a6bb-e19e76bd5877" providerId="ADAL" clId="{8DF53483-1F02-46F2-80AC-ED36BCCC0273}" dt="2023-04-07T17:26:02.210" v="2637"/>
          <ac:spMkLst>
            <pc:docMk/>
            <pc:sldMk cId="3560628973" sldId="983"/>
            <ac:spMk id="2" creationId="{109B0F8F-0DE8-A8F9-6445-D3A3F390C79F}"/>
          </ac:spMkLst>
        </pc:spChg>
        <pc:spChg chg="mod">
          <ac:chgData name="Huang, Po-kai" userId="be743c7d-0ad3-4a01-a6bb-e19e76bd5877" providerId="ADAL" clId="{8DF53483-1F02-46F2-80AC-ED36BCCC0273}" dt="2023-04-07T17:28:30.611" v="2717" actId="20577"/>
          <ac:spMkLst>
            <pc:docMk/>
            <pc:sldMk cId="3560628973" sldId="983"/>
            <ac:spMk id="3" creationId="{37BDCB0B-D433-10A7-5B19-B21BEF95E373}"/>
          </ac:spMkLst>
        </pc:spChg>
      </pc:sldChg>
      <pc:sldChg chg="modSp new mod">
        <pc:chgData name="Huang, Po-kai" userId="be743c7d-0ad3-4a01-a6bb-e19e76bd5877" providerId="ADAL" clId="{8DF53483-1F02-46F2-80AC-ED36BCCC0273}" dt="2023-04-07T17:25:59.579" v="2636"/>
        <pc:sldMkLst>
          <pc:docMk/>
          <pc:sldMk cId="4145685861" sldId="984"/>
        </pc:sldMkLst>
        <pc:spChg chg="mod">
          <ac:chgData name="Huang, Po-kai" userId="be743c7d-0ad3-4a01-a6bb-e19e76bd5877" providerId="ADAL" clId="{8DF53483-1F02-46F2-80AC-ED36BCCC0273}" dt="2023-04-07T17:25:59.579" v="2636"/>
          <ac:spMkLst>
            <pc:docMk/>
            <pc:sldMk cId="4145685861" sldId="984"/>
            <ac:spMk id="2" creationId="{5EDF0FF8-75F0-5F54-D9D9-D35045E1285B}"/>
          </ac:spMkLst>
        </pc:spChg>
        <pc:spChg chg="mod">
          <ac:chgData name="Huang, Po-kai" userId="be743c7d-0ad3-4a01-a6bb-e19e76bd5877" providerId="ADAL" clId="{8DF53483-1F02-46F2-80AC-ED36BCCC0273}" dt="2023-04-07T17:19:14.281" v="2427"/>
          <ac:spMkLst>
            <pc:docMk/>
            <pc:sldMk cId="4145685861" sldId="984"/>
            <ac:spMk id="3" creationId="{455F0CAC-58D0-A019-C5F6-A86027ACDA38}"/>
          </ac:spMkLst>
        </pc:spChg>
      </pc:sldChg>
      <pc:sldChg chg="modSp new mod">
        <pc:chgData name="Huang, Po-kai" userId="be743c7d-0ad3-4a01-a6bb-e19e76bd5877" providerId="ADAL" clId="{8DF53483-1F02-46F2-80AC-ED36BCCC0273}" dt="2023-04-07T17:32:41.926" v="2799" actId="20577"/>
        <pc:sldMkLst>
          <pc:docMk/>
          <pc:sldMk cId="663198180" sldId="985"/>
        </pc:sldMkLst>
        <pc:spChg chg="mod">
          <ac:chgData name="Huang, Po-kai" userId="be743c7d-0ad3-4a01-a6bb-e19e76bd5877" providerId="ADAL" clId="{8DF53483-1F02-46F2-80AC-ED36BCCC0273}" dt="2023-04-07T17:26:12.279" v="2638"/>
          <ac:spMkLst>
            <pc:docMk/>
            <pc:sldMk cId="663198180" sldId="985"/>
            <ac:spMk id="2" creationId="{A08460C0-6046-0EE5-9AA8-1548AB09C5AC}"/>
          </ac:spMkLst>
        </pc:spChg>
        <pc:spChg chg="mod">
          <ac:chgData name="Huang, Po-kai" userId="be743c7d-0ad3-4a01-a6bb-e19e76bd5877" providerId="ADAL" clId="{8DF53483-1F02-46F2-80AC-ED36BCCC0273}" dt="2023-04-07T17:32:41.926" v="2799" actId="20577"/>
          <ac:spMkLst>
            <pc:docMk/>
            <pc:sldMk cId="663198180" sldId="985"/>
            <ac:spMk id="3" creationId="{6DFBAF43-DD85-52F1-3083-97B12B117A36}"/>
          </ac:spMkLst>
        </pc:spChg>
      </pc:sldChg>
      <pc:sldChg chg="modSp new mod">
        <pc:chgData name="Huang, Po-kai" userId="be743c7d-0ad3-4a01-a6bb-e19e76bd5877" providerId="ADAL" clId="{8DF53483-1F02-46F2-80AC-ED36BCCC0273}" dt="2023-04-14T22:59:12.939" v="4524" actId="20577"/>
        <pc:sldMkLst>
          <pc:docMk/>
          <pc:sldMk cId="2724140346" sldId="986"/>
        </pc:sldMkLst>
        <pc:spChg chg="mod">
          <ac:chgData name="Huang, Po-kai" userId="be743c7d-0ad3-4a01-a6bb-e19e76bd5877" providerId="ADAL" clId="{8DF53483-1F02-46F2-80AC-ED36BCCC0273}" dt="2023-04-07T17:33:51.747" v="2814"/>
          <ac:spMkLst>
            <pc:docMk/>
            <pc:sldMk cId="2724140346" sldId="986"/>
            <ac:spMk id="2" creationId="{3A13DAE3-4499-E7C3-2869-3C84B9716E88}"/>
          </ac:spMkLst>
        </pc:spChg>
        <pc:spChg chg="mod">
          <ac:chgData name="Huang, Po-kai" userId="be743c7d-0ad3-4a01-a6bb-e19e76bd5877" providerId="ADAL" clId="{8DF53483-1F02-46F2-80AC-ED36BCCC0273}" dt="2023-04-14T22:59:12.939" v="4524" actId="20577"/>
          <ac:spMkLst>
            <pc:docMk/>
            <pc:sldMk cId="2724140346" sldId="986"/>
            <ac:spMk id="3" creationId="{1FD99B78-F25C-CD22-4B1F-A160DDF05A93}"/>
          </ac:spMkLst>
        </pc:spChg>
      </pc:sldChg>
      <pc:sldChg chg="modSp new mod">
        <pc:chgData name="Huang, Po-kai" userId="be743c7d-0ad3-4a01-a6bb-e19e76bd5877" providerId="ADAL" clId="{8DF53483-1F02-46F2-80AC-ED36BCCC0273}" dt="2023-04-07T17:48:18.675" v="4301" actId="20577"/>
        <pc:sldMkLst>
          <pc:docMk/>
          <pc:sldMk cId="491437218" sldId="987"/>
        </pc:sldMkLst>
        <pc:spChg chg="mod">
          <ac:chgData name="Huang, Po-kai" userId="be743c7d-0ad3-4a01-a6bb-e19e76bd5877" providerId="ADAL" clId="{8DF53483-1F02-46F2-80AC-ED36BCCC0273}" dt="2023-04-07T17:38:56.508" v="3338" actId="20577"/>
          <ac:spMkLst>
            <pc:docMk/>
            <pc:sldMk cId="491437218" sldId="987"/>
            <ac:spMk id="2" creationId="{0B917849-759A-F181-E541-999379DB1691}"/>
          </ac:spMkLst>
        </pc:spChg>
        <pc:spChg chg="mod">
          <ac:chgData name="Huang, Po-kai" userId="be743c7d-0ad3-4a01-a6bb-e19e76bd5877" providerId="ADAL" clId="{8DF53483-1F02-46F2-80AC-ED36BCCC0273}" dt="2023-04-07T17:48:18.675" v="4301" actId="20577"/>
          <ac:spMkLst>
            <pc:docMk/>
            <pc:sldMk cId="491437218" sldId="987"/>
            <ac:spMk id="3" creationId="{4FAB26B5-24A4-CC12-6BB1-F790D416DC23}"/>
          </ac:spMkLst>
        </pc:spChg>
      </pc:sldChg>
      <pc:sldChg chg="modSp new mod">
        <pc:chgData name="Huang, Po-kai" userId="be743c7d-0ad3-4a01-a6bb-e19e76bd5877" providerId="ADAL" clId="{8DF53483-1F02-46F2-80AC-ED36BCCC0273}" dt="2023-04-14T22:58:35.773" v="4521" actId="14"/>
        <pc:sldMkLst>
          <pc:docMk/>
          <pc:sldMk cId="4048481625" sldId="988"/>
        </pc:sldMkLst>
        <pc:spChg chg="mod">
          <ac:chgData name="Huang, Po-kai" userId="be743c7d-0ad3-4a01-a6bb-e19e76bd5877" providerId="ADAL" clId="{8DF53483-1F02-46F2-80AC-ED36BCCC0273}" dt="2023-04-07T17:44:12.144" v="3829" actId="20577"/>
          <ac:spMkLst>
            <pc:docMk/>
            <pc:sldMk cId="4048481625" sldId="988"/>
            <ac:spMk id="2" creationId="{015DF009-6430-C852-DBB7-106D7C760EC7}"/>
          </ac:spMkLst>
        </pc:spChg>
        <pc:spChg chg="mod">
          <ac:chgData name="Huang, Po-kai" userId="be743c7d-0ad3-4a01-a6bb-e19e76bd5877" providerId="ADAL" clId="{8DF53483-1F02-46F2-80AC-ED36BCCC0273}" dt="2023-04-14T22:58:35.773" v="4521" actId="14"/>
          <ac:spMkLst>
            <pc:docMk/>
            <pc:sldMk cId="4048481625" sldId="988"/>
            <ac:spMk id="3" creationId="{7A5D70FB-AD33-1A95-0AF3-C82988EBD7FC}"/>
          </ac:spMkLst>
        </pc:spChg>
      </pc:sldChg>
      <pc:sldMasterChg chg="modSp mod delSldLayout">
        <pc:chgData name="Huang, Po-kai" userId="be743c7d-0ad3-4a01-a6bb-e19e76bd5877" providerId="ADAL" clId="{8DF53483-1F02-46F2-80AC-ED36BCCC0273}" dt="2023-04-07T16:43:21.667" v="294" actId="2696"/>
        <pc:sldMasterMkLst>
          <pc:docMk/>
          <pc:sldMasterMk cId="0" sldId="2147483648"/>
        </pc:sldMasterMkLst>
        <pc:spChg chg="mod">
          <ac:chgData name="Huang, Po-kai" userId="be743c7d-0ad3-4a01-a6bb-e19e76bd5877" providerId="ADAL" clId="{8DF53483-1F02-46F2-80AC-ED36BCCC0273}" dt="2023-04-07T16:43:06.306" v="284" actId="20577"/>
          <ac:spMkLst>
            <pc:docMk/>
            <pc:sldMasterMk cId="0" sldId="2147483648"/>
            <ac:spMk id="1031" creationId="{F47EBAF5-52AC-49CF-A3FD-31E596F2D8C6}"/>
          </ac:spMkLst>
        </pc:spChg>
        <pc:sldLayoutChg chg="del">
          <pc:chgData name="Huang, Po-kai" userId="be743c7d-0ad3-4a01-a6bb-e19e76bd5877" providerId="ADAL" clId="{8DF53483-1F02-46F2-80AC-ED36BCCC0273}" dt="2023-04-07T16:43:21.667" v="294" actId="2696"/>
          <pc:sldLayoutMkLst>
            <pc:docMk/>
            <pc:sldMasterMk cId="0" sldId="2147483648"/>
            <pc:sldLayoutMk cId="3599926641" sldId="2147485762"/>
          </pc:sldLayoutMkLst>
        </pc:sldLayoutChg>
        <pc:sldLayoutChg chg="del">
          <pc:chgData name="Huang, Po-kai" userId="be743c7d-0ad3-4a01-a6bb-e19e76bd5877" providerId="ADAL" clId="{8DF53483-1F02-46F2-80AC-ED36BCCC0273}" dt="2023-04-07T16:43:20.876" v="293" actId="2696"/>
          <pc:sldLayoutMkLst>
            <pc:docMk/>
            <pc:sldMasterMk cId="0" sldId="2147483648"/>
            <pc:sldLayoutMk cId="2670619998" sldId="2147485763"/>
          </pc:sldLayoutMkLst>
        </pc:sldLayoutChg>
        <pc:sldLayoutChg chg="del">
          <pc:chgData name="Huang, Po-kai" userId="be743c7d-0ad3-4a01-a6bb-e19e76bd5877" providerId="ADAL" clId="{8DF53483-1F02-46F2-80AC-ED36BCCC0273}" dt="2023-04-07T16:43:19.986" v="292" actId="2696"/>
          <pc:sldLayoutMkLst>
            <pc:docMk/>
            <pc:sldMasterMk cId="0" sldId="2147483648"/>
            <pc:sldLayoutMk cId="216948188" sldId="2147485764"/>
          </pc:sldLayoutMkLst>
        </pc:sldLayoutChg>
        <pc:sldLayoutChg chg="del">
          <pc:chgData name="Huang, Po-kai" userId="be743c7d-0ad3-4a01-a6bb-e19e76bd5877" providerId="ADAL" clId="{8DF53483-1F02-46F2-80AC-ED36BCCC0273}" dt="2023-04-07T16:43:19.566" v="291" actId="2696"/>
          <pc:sldLayoutMkLst>
            <pc:docMk/>
            <pc:sldMasterMk cId="0" sldId="2147483648"/>
            <pc:sldLayoutMk cId="1228432218" sldId="2147485765"/>
          </pc:sldLayoutMkLst>
        </pc:sldLayoutChg>
        <pc:sldLayoutChg chg="del">
          <pc:chgData name="Huang, Po-kai" userId="be743c7d-0ad3-4a01-a6bb-e19e76bd5877" providerId="ADAL" clId="{8DF53483-1F02-46F2-80AC-ED36BCCC0273}" dt="2023-04-07T16:43:19.087" v="290" actId="2696"/>
          <pc:sldLayoutMkLst>
            <pc:docMk/>
            <pc:sldMasterMk cId="0" sldId="2147483648"/>
            <pc:sldLayoutMk cId="813695103" sldId="2147485766"/>
          </pc:sldLayoutMkLst>
        </pc:sldLayoutChg>
        <pc:sldLayoutChg chg="del">
          <pc:chgData name="Huang, Po-kai" userId="be743c7d-0ad3-4a01-a6bb-e19e76bd5877" providerId="ADAL" clId="{8DF53483-1F02-46F2-80AC-ED36BCCC0273}" dt="2023-04-07T16:43:18.606" v="289" actId="2696"/>
          <pc:sldLayoutMkLst>
            <pc:docMk/>
            <pc:sldMasterMk cId="0" sldId="2147483648"/>
            <pc:sldLayoutMk cId="3865186804" sldId="2147485767"/>
          </pc:sldLayoutMkLst>
        </pc:sldLayoutChg>
        <pc:sldLayoutChg chg="del">
          <pc:chgData name="Huang, Po-kai" userId="be743c7d-0ad3-4a01-a6bb-e19e76bd5877" providerId="ADAL" clId="{8DF53483-1F02-46F2-80AC-ED36BCCC0273}" dt="2023-04-07T16:43:18.216" v="288" actId="2696"/>
          <pc:sldLayoutMkLst>
            <pc:docMk/>
            <pc:sldMasterMk cId="0" sldId="2147483648"/>
            <pc:sldLayoutMk cId="3367119576" sldId="2147485768"/>
          </pc:sldLayoutMkLst>
        </pc:sldLayoutChg>
        <pc:sldLayoutChg chg="del">
          <pc:chgData name="Huang, Po-kai" userId="be743c7d-0ad3-4a01-a6bb-e19e76bd5877" providerId="ADAL" clId="{8DF53483-1F02-46F2-80AC-ED36BCCC0273}" dt="2023-04-07T16:43:17.751" v="287" actId="2696"/>
          <pc:sldLayoutMkLst>
            <pc:docMk/>
            <pc:sldMasterMk cId="0" sldId="2147483648"/>
            <pc:sldLayoutMk cId="1658620380" sldId="2147485769"/>
          </pc:sldLayoutMkLst>
        </pc:sldLayoutChg>
        <pc:sldLayoutChg chg="del">
          <pc:chgData name="Huang, Po-kai" userId="be743c7d-0ad3-4a01-a6bb-e19e76bd5877" providerId="ADAL" clId="{8DF53483-1F02-46F2-80AC-ED36BCCC0273}" dt="2023-04-07T16:43:17.330" v="286" actId="2696"/>
          <pc:sldLayoutMkLst>
            <pc:docMk/>
            <pc:sldMasterMk cId="0" sldId="2147483648"/>
            <pc:sldLayoutMk cId="738835612" sldId="2147485770"/>
          </pc:sldLayoutMkLst>
        </pc:sldLayoutChg>
        <pc:sldLayoutChg chg="del">
          <pc:chgData name="Huang, Po-kai" userId="be743c7d-0ad3-4a01-a6bb-e19e76bd5877" providerId="ADAL" clId="{8DF53483-1F02-46F2-80AC-ED36BCCC0273}" dt="2023-04-07T16:43:16.128" v="285" actId="2696"/>
          <pc:sldLayoutMkLst>
            <pc:docMk/>
            <pc:sldMasterMk cId="0" sldId="2147483648"/>
            <pc:sldLayoutMk cId="2222375991" sldId="2147485771"/>
          </pc:sldLayoutMkLst>
        </pc:sldLayoutChg>
      </pc:sldMasterChg>
    </pc:docChg>
  </pc:docChgLst>
  <pc:docChgLst>
    <pc:chgData name="Huang, Po-kai" userId="be743c7d-0ad3-4a01-a6bb-e19e76bd5877" providerId="ADAL" clId="{215B8ED5-68A9-4E4A-AD50-CB3016FA0D25}"/>
    <pc:docChg chg="undo custSel addSld delSld modSld sldOrd">
      <pc:chgData name="Huang, Po-kai" userId="be743c7d-0ad3-4a01-a6bb-e19e76bd5877" providerId="ADAL" clId="{215B8ED5-68A9-4E4A-AD50-CB3016FA0D25}" dt="2024-01-11T02:10:04.896" v="9604" actId="1036"/>
      <pc:docMkLst>
        <pc:docMk/>
      </pc:docMkLst>
      <pc:sldChg chg="addSp delSp modSp mod">
        <pc:chgData name="Huang, Po-kai" userId="be743c7d-0ad3-4a01-a6bb-e19e76bd5877" providerId="ADAL" clId="{215B8ED5-68A9-4E4A-AD50-CB3016FA0D25}" dt="2024-01-08T05:42:36.679" v="2938" actId="20577"/>
        <pc:sldMkLst>
          <pc:docMk/>
          <pc:sldMk cId="4271385593" sldId="960"/>
        </pc:sldMkLst>
        <pc:spChg chg="mod">
          <ac:chgData name="Huang, Po-kai" userId="be743c7d-0ad3-4a01-a6bb-e19e76bd5877" providerId="ADAL" clId="{215B8ED5-68A9-4E4A-AD50-CB3016FA0D25}" dt="2024-01-08T05:42:36.679" v="2938" actId="20577"/>
          <ac:spMkLst>
            <pc:docMk/>
            <pc:sldMk cId="4271385593" sldId="960"/>
            <ac:spMk id="3" creationId="{00000000-0000-0000-0000-000000000000}"/>
          </ac:spMkLst>
        </pc:spChg>
        <pc:spChg chg="add mod">
          <ac:chgData name="Huang, Po-kai" userId="be743c7d-0ad3-4a01-a6bb-e19e76bd5877" providerId="ADAL" clId="{215B8ED5-68A9-4E4A-AD50-CB3016FA0D25}" dt="2024-01-08T04:59:31.797" v="332" actId="1076"/>
          <ac:spMkLst>
            <pc:docMk/>
            <pc:sldMk cId="4271385593" sldId="960"/>
            <ac:spMk id="6" creationId="{CB07837D-6300-DB76-84CB-D4A116DAA470}"/>
          </ac:spMkLst>
        </pc:spChg>
        <pc:spChg chg="add mod">
          <ac:chgData name="Huang, Po-kai" userId="be743c7d-0ad3-4a01-a6bb-e19e76bd5877" providerId="ADAL" clId="{215B8ED5-68A9-4E4A-AD50-CB3016FA0D25}" dt="2024-01-08T04:59:38.736" v="348" actId="20577"/>
          <ac:spMkLst>
            <pc:docMk/>
            <pc:sldMk cId="4271385593" sldId="960"/>
            <ac:spMk id="7" creationId="{A8D28BE1-D0AE-C77C-8F8B-EB487036210E}"/>
          </ac:spMkLst>
        </pc:spChg>
        <pc:spChg chg="add mod">
          <ac:chgData name="Huang, Po-kai" userId="be743c7d-0ad3-4a01-a6bb-e19e76bd5877" providerId="ADAL" clId="{215B8ED5-68A9-4E4A-AD50-CB3016FA0D25}" dt="2024-01-08T05:00:10.881" v="368" actId="14100"/>
          <ac:spMkLst>
            <pc:docMk/>
            <pc:sldMk cId="4271385593" sldId="960"/>
            <ac:spMk id="8" creationId="{1BF3A8D7-4552-D8F0-AE41-CFC086E26A0F}"/>
          </ac:spMkLst>
        </pc:spChg>
        <pc:spChg chg="mod">
          <ac:chgData name="Huang, Po-kai" userId="be743c7d-0ad3-4a01-a6bb-e19e76bd5877" providerId="ADAL" clId="{215B8ED5-68A9-4E4A-AD50-CB3016FA0D25}" dt="2024-01-08T04:59:04.310" v="326" actId="1076"/>
          <ac:spMkLst>
            <pc:docMk/>
            <pc:sldMk cId="4271385593" sldId="960"/>
            <ac:spMk id="30" creationId="{6249C348-1E23-3960-8D46-07992870C844}"/>
          </ac:spMkLst>
        </pc:spChg>
        <pc:spChg chg="mod">
          <ac:chgData name="Huang, Po-kai" userId="be743c7d-0ad3-4a01-a6bb-e19e76bd5877" providerId="ADAL" clId="{215B8ED5-68A9-4E4A-AD50-CB3016FA0D25}" dt="2024-01-08T04:59:04.310" v="326" actId="1076"/>
          <ac:spMkLst>
            <pc:docMk/>
            <pc:sldMk cId="4271385593" sldId="960"/>
            <ac:spMk id="31" creationId="{001E198D-F164-5AE2-6430-C3E7D7222FE1}"/>
          </ac:spMkLst>
        </pc:spChg>
        <pc:spChg chg="mod">
          <ac:chgData name="Huang, Po-kai" userId="be743c7d-0ad3-4a01-a6bb-e19e76bd5877" providerId="ADAL" clId="{215B8ED5-68A9-4E4A-AD50-CB3016FA0D25}" dt="2024-01-08T04:59:04.310" v="326" actId="1076"/>
          <ac:spMkLst>
            <pc:docMk/>
            <pc:sldMk cId="4271385593" sldId="960"/>
            <ac:spMk id="32" creationId="{CFAF3A08-BD82-CDD9-3C9C-660A6A4ED955}"/>
          </ac:spMkLst>
        </pc:spChg>
        <pc:spChg chg="mod">
          <ac:chgData name="Huang, Po-kai" userId="be743c7d-0ad3-4a01-a6bb-e19e76bd5877" providerId="ADAL" clId="{215B8ED5-68A9-4E4A-AD50-CB3016FA0D25}" dt="2024-01-08T04:59:09.007" v="327" actId="1076"/>
          <ac:spMkLst>
            <pc:docMk/>
            <pc:sldMk cId="4271385593" sldId="960"/>
            <ac:spMk id="33" creationId="{0CCA52D8-46EA-C6D7-29B4-745437CB3959}"/>
          </ac:spMkLst>
        </pc:spChg>
        <pc:spChg chg="mod">
          <ac:chgData name="Huang, Po-kai" userId="be743c7d-0ad3-4a01-a6bb-e19e76bd5877" providerId="ADAL" clId="{215B8ED5-68A9-4E4A-AD50-CB3016FA0D25}" dt="2024-01-08T04:59:09.007" v="327" actId="1076"/>
          <ac:spMkLst>
            <pc:docMk/>
            <pc:sldMk cId="4271385593" sldId="960"/>
            <ac:spMk id="34" creationId="{E9AAFE93-0BC5-D991-BE23-CC2168206153}"/>
          </ac:spMkLst>
        </pc:spChg>
        <pc:spChg chg="mod">
          <ac:chgData name="Huang, Po-kai" userId="be743c7d-0ad3-4a01-a6bb-e19e76bd5877" providerId="ADAL" clId="{215B8ED5-68A9-4E4A-AD50-CB3016FA0D25}" dt="2024-01-08T04:59:09.007" v="327" actId="1076"/>
          <ac:spMkLst>
            <pc:docMk/>
            <pc:sldMk cId="4271385593" sldId="960"/>
            <ac:spMk id="35" creationId="{D4113EE2-A48D-17DC-38A5-3E4A7937197E}"/>
          </ac:spMkLst>
        </pc:spChg>
        <pc:spChg chg="mod">
          <ac:chgData name="Huang, Po-kai" userId="be743c7d-0ad3-4a01-a6bb-e19e76bd5877" providerId="ADAL" clId="{215B8ED5-68A9-4E4A-AD50-CB3016FA0D25}" dt="2024-01-08T04:59:04.310" v="326" actId="1076"/>
          <ac:spMkLst>
            <pc:docMk/>
            <pc:sldMk cId="4271385593" sldId="960"/>
            <ac:spMk id="36" creationId="{88824A0D-4469-057E-2DAF-72B52F2E7AF2}"/>
          </ac:spMkLst>
        </pc:spChg>
        <pc:spChg chg="mod">
          <ac:chgData name="Huang, Po-kai" userId="be743c7d-0ad3-4a01-a6bb-e19e76bd5877" providerId="ADAL" clId="{215B8ED5-68A9-4E4A-AD50-CB3016FA0D25}" dt="2024-01-08T04:59:09.007" v="327" actId="1076"/>
          <ac:spMkLst>
            <pc:docMk/>
            <pc:sldMk cId="4271385593" sldId="960"/>
            <ac:spMk id="37" creationId="{5960AAFB-6115-0EC8-1CB2-8056AC40825D}"/>
          </ac:spMkLst>
        </pc:spChg>
        <pc:spChg chg="mod">
          <ac:chgData name="Huang, Po-kai" userId="be743c7d-0ad3-4a01-a6bb-e19e76bd5877" providerId="ADAL" clId="{215B8ED5-68A9-4E4A-AD50-CB3016FA0D25}" dt="2024-01-08T04:59:19.176" v="329" actId="1076"/>
          <ac:spMkLst>
            <pc:docMk/>
            <pc:sldMk cId="4271385593" sldId="960"/>
            <ac:spMk id="42" creationId="{2F8B863C-CCC8-D272-3CAE-BEDBFBCF40C1}"/>
          </ac:spMkLst>
        </pc:spChg>
        <pc:spChg chg="mod">
          <ac:chgData name="Huang, Po-kai" userId="be743c7d-0ad3-4a01-a6bb-e19e76bd5877" providerId="ADAL" clId="{215B8ED5-68A9-4E4A-AD50-CB3016FA0D25}" dt="2024-01-08T04:59:35.130" v="341" actId="20577"/>
          <ac:spMkLst>
            <pc:docMk/>
            <pc:sldMk cId="4271385593" sldId="960"/>
            <ac:spMk id="43" creationId="{A9020197-25AD-ABF7-9734-40C2D148D03F}"/>
          </ac:spMkLst>
        </pc:spChg>
        <pc:spChg chg="del mod">
          <ac:chgData name="Huang, Po-kai" userId="be743c7d-0ad3-4a01-a6bb-e19e76bd5877" providerId="ADAL" clId="{215B8ED5-68A9-4E4A-AD50-CB3016FA0D25}" dt="2024-01-08T04:59:12.524" v="328" actId="478"/>
          <ac:spMkLst>
            <pc:docMk/>
            <pc:sldMk cId="4271385593" sldId="960"/>
            <ac:spMk id="47" creationId="{F6433BBC-22CA-B981-4757-48020F17C347}"/>
          </ac:spMkLst>
        </pc:spChg>
        <pc:spChg chg="mod">
          <ac:chgData name="Huang, Po-kai" userId="be743c7d-0ad3-4a01-a6bb-e19e76bd5877" providerId="ADAL" clId="{215B8ED5-68A9-4E4A-AD50-CB3016FA0D25}" dt="2024-01-08T04:59:04.310" v="326" actId="1076"/>
          <ac:spMkLst>
            <pc:docMk/>
            <pc:sldMk cId="4271385593" sldId="960"/>
            <ac:spMk id="48" creationId="{13BC7F7B-035E-3501-4BC9-EA038C8184DA}"/>
          </ac:spMkLst>
        </pc:spChg>
        <pc:spChg chg="mod">
          <ac:chgData name="Huang, Po-kai" userId="be743c7d-0ad3-4a01-a6bb-e19e76bd5877" providerId="ADAL" clId="{215B8ED5-68A9-4E4A-AD50-CB3016FA0D25}" dt="2024-01-08T04:59:04.310" v="326" actId="1076"/>
          <ac:spMkLst>
            <pc:docMk/>
            <pc:sldMk cId="4271385593" sldId="960"/>
            <ac:spMk id="49" creationId="{BFABF378-3E14-9F8A-5240-5577F06FC69F}"/>
          </ac:spMkLst>
        </pc:spChg>
        <pc:spChg chg="mod">
          <ac:chgData name="Huang, Po-kai" userId="be743c7d-0ad3-4a01-a6bb-e19e76bd5877" providerId="ADAL" clId="{215B8ED5-68A9-4E4A-AD50-CB3016FA0D25}" dt="2024-01-08T04:59:09.007" v="327" actId="1076"/>
          <ac:spMkLst>
            <pc:docMk/>
            <pc:sldMk cId="4271385593" sldId="960"/>
            <ac:spMk id="52" creationId="{B407D586-99A0-5D3E-6913-A4D841F61C4B}"/>
          </ac:spMkLst>
        </pc:spChg>
        <pc:spChg chg="mod">
          <ac:chgData name="Huang, Po-kai" userId="be743c7d-0ad3-4a01-a6bb-e19e76bd5877" providerId="ADAL" clId="{215B8ED5-68A9-4E4A-AD50-CB3016FA0D25}" dt="2024-01-08T04:59:09.007" v="327" actId="1076"/>
          <ac:spMkLst>
            <pc:docMk/>
            <pc:sldMk cId="4271385593" sldId="960"/>
            <ac:spMk id="53" creationId="{CBC15CF3-D44E-5CA0-CCF5-C9885EB944B8}"/>
          </ac:spMkLst>
        </pc:spChg>
        <pc:spChg chg="mod">
          <ac:chgData name="Huang, Po-kai" userId="be743c7d-0ad3-4a01-a6bb-e19e76bd5877" providerId="ADAL" clId="{215B8ED5-68A9-4E4A-AD50-CB3016FA0D25}" dt="2024-01-08T04:59:04.310" v="326" actId="1076"/>
          <ac:spMkLst>
            <pc:docMk/>
            <pc:sldMk cId="4271385593" sldId="960"/>
            <ac:spMk id="54" creationId="{191DEB60-69E0-990D-6CE2-3C7AC8A34CF1}"/>
          </ac:spMkLst>
        </pc:spChg>
        <pc:spChg chg="mod">
          <ac:chgData name="Huang, Po-kai" userId="be743c7d-0ad3-4a01-a6bb-e19e76bd5877" providerId="ADAL" clId="{215B8ED5-68A9-4E4A-AD50-CB3016FA0D25}" dt="2024-01-08T04:59:09.007" v="327" actId="1076"/>
          <ac:spMkLst>
            <pc:docMk/>
            <pc:sldMk cId="4271385593" sldId="960"/>
            <ac:spMk id="55" creationId="{2BE13770-D019-5ED3-19E5-FC4EB2397E03}"/>
          </ac:spMkLst>
        </pc:spChg>
      </pc:sldChg>
      <pc:sldChg chg="modSp del mod ord">
        <pc:chgData name="Huang, Po-kai" userId="be743c7d-0ad3-4a01-a6bb-e19e76bd5877" providerId="ADAL" clId="{215B8ED5-68A9-4E4A-AD50-CB3016FA0D25}" dt="2024-01-08T07:10:38.937" v="8913" actId="47"/>
        <pc:sldMkLst>
          <pc:docMk/>
          <pc:sldMk cId="3651656639" sldId="976"/>
        </pc:sldMkLst>
        <pc:spChg chg="mod">
          <ac:chgData name="Huang, Po-kai" userId="be743c7d-0ad3-4a01-a6bb-e19e76bd5877" providerId="ADAL" clId="{215B8ED5-68A9-4E4A-AD50-CB3016FA0D25}" dt="2024-01-08T07:05:08.301" v="8617" actId="20577"/>
          <ac:spMkLst>
            <pc:docMk/>
            <pc:sldMk cId="3651656639" sldId="976"/>
            <ac:spMk id="2" creationId="{B59F69D0-7823-D031-71D5-BAD29728B70B}"/>
          </ac:spMkLst>
        </pc:spChg>
        <pc:spChg chg="mod">
          <ac:chgData name="Huang, Po-kai" userId="be743c7d-0ad3-4a01-a6bb-e19e76bd5877" providerId="ADAL" clId="{215B8ED5-68A9-4E4A-AD50-CB3016FA0D25}" dt="2024-01-08T06:49:03.053" v="7650" actId="20577"/>
          <ac:spMkLst>
            <pc:docMk/>
            <pc:sldMk cId="3651656639" sldId="976"/>
            <ac:spMk id="3" creationId="{1EBEB8F2-BE45-615E-6C1E-A1FE395247A6}"/>
          </ac:spMkLst>
        </pc:spChg>
      </pc:sldChg>
      <pc:sldChg chg="modSp mod">
        <pc:chgData name="Huang, Po-kai" userId="be743c7d-0ad3-4a01-a6bb-e19e76bd5877" providerId="ADAL" clId="{215B8ED5-68A9-4E4A-AD50-CB3016FA0D25}" dt="2024-01-08T07:14:40.708" v="9603" actId="20577"/>
        <pc:sldMkLst>
          <pc:docMk/>
          <pc:sldMk cId="4048481625" sldId="988"/>
        </pc:sldMkLst>
        <pc:spChg chg="mod">
          <ac:chgData name="Huang, Po-kai" userId="be743c7d-0ad3-4a01-a6bb-e19e76bd5877" providerId="ADAL" clId="{215B8ED5-68A9-4E4A-AD50-CB3016FA0D25}" dt="2024-01-08T07:14:40.708" v="9603" actId="20577"/>
          <ac:spMkLst>
            <pc:docMk/>
            <pc:sldMk cId="4048481625" sldId="988"/>
            <ac:spMk id="3" creationId="{7A5D70FB-AD33-1A95-0AF3-C82988EBD7FC}"/>
          </ac:spMkLst>
        </pc:spChg>
      </pc:sldChg>
      <pc:sldChg chg="del">
        <pc:chgData name="Huang, Po-kai" userId="be743c7d-0ad3-4a01-a6bb-e19e76bd5877" providerId="ADAL" clId="{215B8ED5-68A9-4E4A-AD50-CB3016FA0D25}" dt="2024-01-08T06:45:10.716" v="7588" actId="47"/>
        <pc:sldMkLst>
          <pc:docMk/>
          <pc:sldMk cId="466331271" sldId="989"/>
        </pc:sldMkLst>
      </pc:sldChg>
      <pc:sldChg chg="del">
        <pc:chgData name="Huang, Po-kai" userId="be743c7d-0ad3-4a01-a6bb-e19e76bd5877" providerId="ADAL" clId="{215B8ED5-68A9-4E4A-AD50-CB3016FA0D25}" dt="2024-01-08T06:45:13.005" v="7589" actId="47"/>
        <pc:sldMkLst>
          <pc:docMk/>
          <pc:sldMk cId="3269611658" sldId="990"/>
        </pc:sldMkLst>
      </pc:sldChg>
      <pc:sldChg chg="del">
        <pc:chgData name="Huang, Po-kai" userId="be743c7d-0ad3-4a01-a6bb-e19e76bd5877" providerId="ADAL" clId="{215B8ED5-68A9-4E4A-AD50-CB3016FA0D25}" dt="2024-01-08T06:47:25.634" v="7597" actId="47"/>
        <pc:sldMkLst>
          <pc:docMk/>
          <pc:sldMk cId="2975512791" sldId="991"/>
        </pc:sldMkLst>
      </pc:sldChg>
      <pc:sldChg chg="del">
        <pc:chgData name="Huang, Po-kai" userId="be743c7d-0ad3-4a01-a6bb-e19e76bd5877" providerId="ADAL" clId="{215B8ED5-68A9-4E4A-AD50-CB3016FA0D25}" dt="2024-01-08T07:05:15.230" v="8620" actId="47"/>
        <pc:sldMkLst>
          <pc:docMk/>
          <pc:sldMk cId="2905332931" sldId="992"/>
        </pc:sldMkLst>
      </pc:sldChg>
      <pc:sldChg chg="del">
        <pc:chgData name="Huang, Po-kai" userId="be743c7d-0ad3-4a01-a6bb-e19e76bd5877" providerId="ADAL" clId="{215B8ED5-68A9-4E4A-AD50-CB3016FA0D25}" dt="2024-01-08T06:45:14.715" v="7590" actId="47"/>
        <pc:sldMkLst>
          <pc:docMk/>
          <pc:sldMk cId="3656594421" sldId="993"/>
        </pc:sldMkLst>
      </pc:sldChg>
      <pc:sldChg chg="del">
        <pc:chgData name="Huang, Po-kai" userId="be743c7d-0ad3-4a01-a6bb-e19e76bd5877" providerId="ADAL" clId="{215B8ED5-68A9-4E4A-AD50-CB3016FA0D25}" dt="2024-01-08T06:45:15.720" v="7591" actId="47"/>
        <pc:sldMkLst>
          <pc:docMk/>
          <pc:sldMk cId="1471904129" sldId="994"/>
        </pc:sldMkLst>
      </pc:sldChg>
      <pc:sldChg chg="del">
        <pc:chgData name="Huang, Po-kai" userId="be743c7d-0ad3-4a01-a6bb-e19e76bd5877" providerId="ADAL" clId="{215B8ED5-68A9-4E4A-AD50-CB3016FA0D25}" dt="2024-01-08T06:45:18.765" v="7592" actId="47"/>
        <pc:sldMkLst>
          <pc:docMk/>
          <pc:sldMk cId="1390580796" sldId="995"/>
        </pc:sldMkLst>
      </pc:sldChg>
      <pc:sldChg chg="modSp mod ord">
        <pc:chgData name="Huang, Po-kai" userId="be743c7d-0ad3-4a01-a6bb-e19e76bd5877" providerId="ADAL" clId="{215B8ED5-68A9-4E4A-AD50-CB3016FA0D25}" dt="2024-01-08T07:10:34.320" v="8912" actId="20577"/>
        <pc:sldMkLst>
          <pc:docMk/>
          <pc:sldMk cId="1041404553" sldId="996"/>
        </pc:sldMkLst>
        <pc:spChg chg="mod">
          <ac:chgData name="Huang, Po-kai" userId="be743c7d-0ad3-4a01-a6bb-e19e76bd5877" providerId="ADAL" clId="{215B8ED5-68A9-4E4A-AD50-CB3016FA0D25}" dt="2024-01-08T06:49:42.494" v="7657" actId="20577"/>
          <ac:spMkLst>
            <pc:docMk/>
            <pc:sldMk cId="1041404553" sldId="996"/>
            <ac:spMk id="2" creationId="{35FF7A04-3D89-9AD6-F890-53FEA9D2C449}"/>
          </ac:spMkLst>
        </pc:spChg>
        <pc:spChg chg="mod">
          <ac:chgData name="Huang, Po-kai" userId="be743c7d-0ad3-4a01-a6bb-e19e76bd5877" providerId="ADAL" clId="{215B8ED5-68A9-4E4A-AD50-CB3016FA0D25}" dt="2024-01-08T07:10:34.320" v="8912" actId="20577"/>
          <ac:spMkLst>
            <pc:docMk/>
            <pc:sldMk cId="1041404553" sldId="996"/>
            <ac:spMk id="3" creationId="{E748B997-162F-EC1F-AEC4-DB01515FCC9C}"/>
          </ac:spMkLst>
        </pc:spChg>
      </pc:sldChg>
      <pc:sldChg chg="modSp mod ord">
        <pc:chgData name="Huang, Po-kai" userId="be743c7d-0ad3-4a01-a6bb-e19e76bd5877" providerId="ADAL" clId="{215B8ED5-68A9-4E4A-AD50-CB3016FA0D25}" dt="2024-01-08T07:03:15.623" v="8616" actId="20577"/>
        <pc:sldMkLst>
          <pc:docMk/>
          <pc:sldMk cId="2968048347" sldId="998"/>
        </pc:sldMkLst>
        <pc:spChg chg="mod">
          <ac:chgData name="Huang, Po-kai" userId="be743c7d-0ad3-4a01-a6bb-e19e76bd5877" providerId="ADAL" clId="{215B8ED5-68A9-4E4A-AD50-CB3016FA0D25}" dt="2024-01-08T07:01:38.988" v="8341" actId="20577"/>
          <ac:spMkLst>
            <pc:docMk/>
            <pc:sldMk cId="2968048347" sldId="998"/>
            <ac:spMk id="2" creationId="{3D44B7B6-8AB6-14B8-0B92-4AD52C8EA80C}"/>
          </ac:spMkLst>
        </pc:spChg>
        <pc:spChg chg="mod">
          <ac:chgData name="Huang, Po-kai" userId="be743c7d-0ad3-4a01-a6bb-e19e76bd5877" providerId="ADAL" clId="{215B8ED5-68A9-4E4A-AD50-CB3016FA0D25}" dt="2024-01-08T07:03:15.623" v="8616" actId="20577"/>
          <ac:spMkLst>
            <pc:docMk/>
            <pc:sldMk cId="2968048347" sldId="998"/>
            <ac:spMk id="3" creationId="{3790D1A9-DEB0-18EF-89B1-BD4AED9BD578}"/>
          </ac:spMkLst>
        </pc:spChg>
      </pc:sldChg>
      <pc:sldChg chg="modSp new mod">
        <pc:chgData name="Huang, Po-kai" userId="be743c7d-0ad3-4a01-a6bb-e19e76bd5877" providerId="ADAL" clId="{215B8ED5-68A9-4E4A-AD50-CB3016FA0D25}" dt="2024-01-08T05:44:29.602" v="3027" actId="20577"/>
        <pc:sldMkLst>
          <pc:docMk/>
          <pc:sldMk cId="1418347219" sldId="999"/>
        </pc:sldMkLst>
        <pc:spChg chg="mod">
          <ac:chgData name="Huang, Po-kai" userId="be743c7d-0ad3-4a01-a6bb-e19e76bd5877" providerId="ADAL" clId="{215B8ED5-68A9-4E4A-AD50-CB3016FA0D25}" dt="2024-01-08T05:00:26.165" v="402" actId="20577"/>
          <ac:spMkLst>
            <pc:docMk/>
            <pc:sldMk cId="1418347219" sldId="999"/>
            <ac:spMk id="2" creationId="{AFC5F673-8625-EFC7-F373-EF4764BEC801}"/>
          </ac:spMkLst>
        </pc:spChg>
        <pc:spChg chg="mod">
          <ac:chgData name="Huang, Po-kai" userId="be743c7d-0ad3-4a01-a6bb-e19e76bd5877" providerId="ADAL" clId="{215B8ED5-68A9-4E4A-AD50-CB3016FA0D25}" dt="2024-01-08T05:44:29.602" v="3027" actId="20577"/>
          <ac:spMkLst>
            <pc:docMk/>
            <pc:sldMk cId="1418347219" sldId="999"/>
            <ac:spMk id="3" creationId="{83A6822C-6C53-996A-F5AE-A516B0D72DDA}"/>
          </ac:spMkLst>
        </pc:spChg>
      </pc:sldChg>
      <pc:sldChg chg="modSp new del mod">
        <pc:chgData name="Huang, Po-kai" userId="be743c7d-0ad3-4a01-a6bb-e19e76bd5877" providerId="ADAL" clId="{215B8ED5-68A9-4E4A-AD50-CB3016FA0D25}" dt="2024-01-08T06:45:06.648" v="7587" actId="47"/>
        <pc:sldMkLst>
          <pc:docMk/>
          <pc:sldMk cId="3189036980" sldId="1000"/>
        </pc:sldMkLst>
        <pc:spChg chg="mod">
          <ac:chgData name="Huang, Po-kai" userId="be743c7d-0ad3-4a01-a6bb-e19e76bd5877" providerId="ADAL" clId="{215B8ED5-68A9-4E4A-AD50-CB3016FA0D25}" dt="2024-01-08T05:23:01.644" v="1341" actId="20577"/>
          <ac:spMkLst>
            <pc:docMk/>
            <pc:sldMk cId="3189036980" sldId="1000"/>
            <ac:spMk id="2" creationId="{BD6E91E1-4056-735C-64FE-13E9E9ED1F71}"/>
          </ac:spMkLst>
        </pc:spChg>
        <pc:spChg chg="mod">
          <ac:chgData name="Huang, Po-kai" userId="be743c7d-0ad3-4a01-a6bb-e19e76bd5877" providerId="ADAL" clId="{215B8ED5-68A9-4E4A-AD50-CB3016FA0D25}" dt="2024-01-08T05:24:41.215" v="1452" actId="20577"/>
          <ac:spMkLst>
            <pc:docMk/>
            <pc:sldMk cId="3189036980" sldId="1000"/>
            <ac:spMk id="3" creationId="{E0BEA9C7-A3E9-9600-86D5-71E899E8EAC2}"/>
          </ac:spMkLst>
        </pc:spChg>
      </pc:sldChg>
      <pc:sldChg chg="modSp new mod">
        <pc:chgData name="Huang, Po-kai" userId="be743c7d-0ad3-4a01-a6bb-e19e76bd5877" providerId="ADAL" clId="{215B8ED5-68A9-4E4A-AD50-CB3016FA0D25}" dt="2024-01-08T06:12:09.217" v="4458" actId="20577"/>
        <pc:sldMkLst>
          <pc:docMk/>
          <pc:sldMk cId="2642706021" sldId="1001"/>
        </pc:sldMkLst>
        <pc:spChg chg="mod">
          <ac:chgData name="Huang, Po-kai" userId="be743c7d-0ad3-4a01-a6bb-e19e76bd5877" providerId="ADAL" clId="{215B8ED5-68A9-4E4A-AD50-CB3016FA0D25}" dt="2024-01-08T05:30:46.113" v="1740" actId="20577"/>
          <ac:spMkLst>
            <pc:docMk/>
            <pc:sldMk cId="2642706021" sldId="1001"/>
            <ac:spMk id="2" creationId="{D04FCA2D-BB17-25E0-0F27-2EDD18D5C421}"/>
          </ac:spMkLst>
        </pc:spChg>
        <pc:spChg chg="mod">
          <ac:chgData name="Huang, Po-kai" userId="be743c7d-0ad3-4a01-a6bb-e19e76bd5877" providerId="ADAL" clId="{215B8ED5-68A9-4E4A-AD50-CB3016FA0D25}" dt="2024-01-08T06:12:09.217" v="4458" actId="20577"/>
          <ac:spMkLst>
            <pc:docMk/>
            <pc:sldMk cId="2642706021" sldId="1001"/>
            <ac:spMk id="3" creationId="{106628FD-FB01-F249-8E8E-7805A356E935}"/>
          </ac:spMkLst>
        </pc:spChg>
      </pc:sldChg>
      <pc:sldChg chg="addSp delSp modSp new mod">
        <pc:chgData name="Huang, Po-kai" userId="be743c7d-0ad3-4a01-a6bb-e19e76bd5877" providerId="ADAL" clId="{215B8ED5-68A9-4E4A-AD50-CB3016FA0D25}" dt="2024-01-11T02:10:04.896" v="9604" actId="1036"/>
        <pc:sldMkLst>
          <pc:docMk/>
          <pc:sldMk cId="224105766" sldId="1002"/>
        </pc:sldMkLst>
        <pc:spChg chg="mod">
          <ac:chgData name="Huang, Po-kai" userId="be743c7d-0ad3-4a01-a6bb-e19e76bd5877" providerId="ADAL" clId="{215B8ED5-68A9-4E4A-AD50-CB3016FA0D25}" dt="2024-01-08T05:46:39.725" v="3198" actId="20577"/>
          <ac:spMkLst>
            <pc:docMk/>
            <pc:sldMk cId="224105766" sldId="1002"/>
            <ac:spMk id="2" creationId="{CD252D86-6044-1B60-6874-AC26D86F5402}"/>
          </ac:spMkLst>
        </pc:spChg>
        <pc:spChg chg="mod">
          <ac:chgData name="Huang, Po-kai" userId="be743c7d-0ad3-4a01-a6bb-e19e76bd5877" providerId="ADAL" clId="{215B8ED5-68A9-4E4A-AD50-CB3016FA0D25}" dt="2024-01-08T05:46:51.392" v="3240" actId="20577"/>
          <ac:spMkLst>
            <pc:docMk/>
            <pc:sldMk cId="224105766" sldId="1002"/>
            <ac:spMk id="3" creationId="{B58B2ED8-7C83-F024-2B7D-57D81E6E009E}"/>
          </ac:spMkLst>
        </pc:spChg>
        <pc:spChg chg="mod">
          <ac:chgData name="Huang, Po-kai" userId="be743c7d-0ad3-4a01-a6bb-e19e76bd5877" providerId="ADAL" clId="{215B8ED5-68A9-4E4A-AD50-CB3016FA0D25}" dt="2024-01-08T05:58:08.175" v="3956" actId="1076"/>
          <ac:spMkLst>
            <pc:docMk/>
            <pc:sldMk cId="224105766" sldId="1002"/>
            <ac:spMk id="5" creationId="{86A9E1D4-3818-0446-239B-679AB2507AA0}"/>
          </ac:spMkLst>
        </pc:spChg>
        <pc:spChg chg="add mod">
          <ac:chgData name="Huang, Po-kai" userId="be743c7d-0ad3-4a01-a6bb-e19e76bd5877" providerId="ADAL" clId="{215B8ED5-68A9-4E4A-AD50-CB3016FA0D25}" dt="2024-01-08T05:54:49.756" v="3852" actId="1035"/>
          <ac:spMkLst>
            <pc:docMk/>
            <pc:sldMk cId="224105766" sldId="1002"/>
            <ac:spMk id="13" creationId="{B12AE8C9-3300-0325-161A-FA6AEBD171B4}"/>
          </ac:spMkLst>
        </pc:spChg>
        <pc:spChg chg="add mod">
          <ac:chgData name="Huang, Po-kai" userId="be743c7d-0ad3-4a01-a6bb-e19e76bd5877" providerId="ADAL" clId="{215B8ED5-68A9-4E4A-AD50-CB3016FA0D25}" dt="2024-01-08T05:54:49.756" v="3852" actId="1035"/>
          <ac:spMkLst>
            <pc:docMk/>
            <pc:sldMk cId="224105766" sldId="1002"/>
            <ac:spMk id="14" creationId="{E7E31818-53EA-6008-A4BA-2ECC0BAA3E7C}"/>
          </ac:spMkLst>
        </pc:spChg>
        <pc:spChg chg="add mod">
          <ac:chgData name="Huang, Po-kai" userId="be743c7d-0ad3-4a01-a6bb-e19e76bd5877" providerId="ADAL" clId="{215B8ED5-68A9-4E4A-AD50-CB3016FA0D25}" dt="2024-01-08T05:54:49.756" v="3852" actId="1035"/>
          <ac:spMkLst>
            <pc:docMk/>
            <pc:sldMk cId="224105766" sldId="1002"/>
            <ac:spMk id="16" creationId="{EEED97D8-F9AE-D6EC-C53E-4016D634CDA3}"/>
          </ac:spMkLst>
        </pc:spChg>
        <pc:spChg chg="add mod">
          <ac:chgData name="Huang, Po-kai" userId="be743c7d-0ad3-4a01-a6bb-e19e76bd5877" providerId="ADAL" clId="{215B8ED5-68A9-4E4A-AD50-CB3016FA0D25}" dt="2024-01-08T06:03:30.456" v="4316" actId="1076"/>
          <ac:spMkLst>
            <pc:docMk/>
            <pc:sldMk cId="224105766" sldId="1002"/>
            <ac:spMk id="17" creationId="{F7530CE6-5346-FD54-9019-CD275E31D73A}"/>
          </ac:spMkLst>
        </pc:spChg>
        <pc:spChg chg="add mod">
          <ac:chgData name="Huang, Po-kai" userId="be743c7d-0ad3-4a01-a6bb-e19e76bd5877" providerId="ADAL" clId="{215B8ED5-68A9-4E4A-AD50-CB3016FA0D25}" dt="2024-01-08T05:54:49.756" v="3852" actId="1035"/>
          <ac:spMkLst>
            <pc:docMk/>
            <pc:sldMk cId="224105766" sldId="1002"/>
            <ac:spMk id="18" creationId="{530869FD-5846-4434-06B5-E81B8E8FD304}"/>
          </ac:spMkLst>
        </pc:spChg>
        <pc:spChg chg="add mod">
          <ac:chgData name="Huang, Po-kai" userId="be743c7d-0ad3-4a01-a6bb-e19e76bd5877" providerId="ADAL" clId="{215B8ED5-68A9-4E4A-AD50-CB3016FA0D25}" dt="2024-01-08T05:54:49.756" v="3852" actId="1035"/>
          <ac:spMkLst>
            <pc:docMk/>
            <pc:sldMk cId="224105766" sldId="1002"/>
            <ac:spMk id="19" creationId="{4F5BC450-DBFE-E743-CE78-7FCB50FD6F1C}"/>
          </ac:spMkLst>
        </pc:spChg>
        <pc:spChg chg="add mod">
          <ac:chgData name="Huang, Po-kai" userId="be743c7d-0ad3-4a01-a6bb-e19e76bd5877" providerId="ADAL" clId="{215B8ED5-68A9-4E4A-AD50-CB3016FA0D25}" dt="2024-01-08T05:54:49.756" v="3852" actId="1035"/>
          <ac:spMkLst>
            <pc:docMk/>
            <pc:sldMk cId="224105766" sldId="1002"/>
            <ac:spMk id="20" creationId="{19F5FDBE-1297-3838-1AE0-FB77E3E3AEC4}"/>
          </ac:spMkLst>
        </pc:spChg>
        <pc:spChg chg="add mod">
          <ac:chgData name="Huang, Po-kai" userId="be743c7d-0ad3-4a01-a6bb-e19e76bd5877" providerId="ADAL" clId="{215B8ED5-68A9-4E4A-AD50-CB3016FA0D25}" dt="2024-01-08T05:59:14.490" v="3964" actId="1076"/>
          <ac:spMkLst>
            <pc:docMk/>
            <pc:sldMk cId="224105766" sldId="1002"/>
            <ac:spMk id="21" creationId="{D4798193-8534-C0EB-25AC-595C32C84D0C}"/>
          </ac:spMkLst>
        </pc:spChg>
        <pc:spChg chg="add mod">
          <ac:chgData name="Huang, Po-kai" userId="be743c7d-0ad3-4a01-a6bb-e19e76bd5877" providerId="ADAL" clId="{215B8ED5-68A9-4E4A-AD50-CB3016FA0D25}" dt="2024-01-08T05:59:18.930" v="3965" actId="1076"/>
          <ac:spMkLst>
            <pc:docMk/>
            <pc:sldMk cId="224105766" sldId="1002"/>
            <ac:spMk id="22" creationId="{C2C28751-B606-CD90-17E8-6626E0FA6DAA}"/>
          </ac:spMkLst>
        </pc:spChg>
        <pc:spChg chg="add mod">
          <ac:chgData name="Huang, Po-kai" userId="be743c7d-0ad3-4a01-a6bb-e19e76bd5877" providerId="ADAL" clId="{215B8ED5-68A9-4E4A-AD50-CB3016FA0D25}" dt="2024-01-08T05:58:54.758" v="3959" actId="1076"/>
          <ac:spMkLst>
            <pc:docMk/>
            <pc:sldMk cId="224105766" sldId="1002"/>
            <ac:spMk id="23" creationId="{51C7A5E4-0C5D-57A5-395F-D850F777A860}"/>
          </ac:spMkLst>
        </pc:spChg>
        <pc:spChg chg="add del mod">
          <ac:chgData name="Huang, Po-kai" userId="be743c7d-0ad3-4a01-a6bb-e19e76bd5877" providerId="ADAL" clId="{215B8ED5-68A9-4E4A-AD50-CB3016FA0D25}" dt="2024-01-08T06:01:16.424" v="4000" actId="478"/>
          <ac:spMkLst>
            <pc:docMk/>
            <pc:sldMk cId="224105766" sldId="1002"/>
            <ac:spMk id="24" creationId="{8662D4E1-C229-6D91-14B9-0397CCA10E1C}"/>
          </ac:spMkLst>
        </pc:spChg>
        <pc:spChg chg="add del mod">
          <ac:chgData name="Huang, Po-kai" userId="be743c7d-0ad3-4a01-a6bb-e19e76bd5877" providerId="ADAL" clId="{215B8ED5-68A9-4E4A-AD50-CB3016FA0D25}" dt="2024-01-08T06:01:14.566" v="3999" actId="478"/>
          <ac:spMkLst>
            <pc:docMk/>
            <pc:sldMk cId="224105766" sldId="1002"/>
            <ac:spMk id="25" creationId="{D83EA3F0-90FC-CFFF-1CD0-3BAB4573CA70}"/>
          </ac:spMkLst>
        </pc:spChg>
        <pc:spChg chg="add del mod">
          <ac:chgData name="Huang, Po-kai" userId="be743c7d-0ad3-4a01-a6bb-e19e76bd5877" providerId="ADAL" clId="{215B8ED5-68A9-4E4A-AD50-CB3016FA0D25}" dt="2024-01-08T06:01:14.566" v="3999" actId="478"/>
          <ac:spMkLst>
            <pc:docMk/>
            <pc:sldMk cId="224105766" sldId="1002"/>
            <ac:spMk id="26" creationId="{11D7DFA2-2870-084D-6653-1BCA957FF1D8}"/>
          </ac:spMkLst>
        </pc:spChg>
        <pc:spChg chg="add mod">
          <ac:chgData name="Huang, Po-kai" userId="be743c7d-0ad3-4a01-a6bb-e19e76bd5877" providerId="ADAL" clId="{215B8ED5-68A9-4E4A-AD50-CB3016FA0D25}" dt="2024-01-08T05:55:16.220" v="3855" actId="1076"/>
          <ac:spMkLst>
            <pc:docMk/>
            <pc:sldMk cId="224105766" sldId="1002"/>
            <ac:spMk id="27" creationId="{104F7BEC-BFC6-53C7-190E-E76CCB322915}"/>
          </ac:spMkLst>
        </pc:spChg>
        <pc:spChg chg="add del mod">
          <ac:chgData name="Huang, Po-kai" userId="be743c7d-0ad3-4a01-a6bb-e19e76bd5877" providerId="ADAL" clId="{215B8ED5-68A9-4E4A-AD50-CB3016FA0D25}" dt="2024-01-08T06:01:14.566" v="3999" actId="478"/>
          <ac:spMkLst>
            <pc:docMk/>
            <pc:sldMk cId="224105766" sldId="1002"/>
            <ac:spMk id="28" creationId="{F31A8AC8-6787-10AE-A443-6441F5FABE6B}"/>
          </ac:spMkLst>
        </pc:spChg>
        <pc:spChg chg="add mod">
          <ac:chgData name="Huang, Po-kai" userId="be743c7d-0ad3-4a01-a6bb-e19e76bd5877" providerId="ADAL" clId="{215B8ED5-68A9-4E4A-AD50-CB3016FA0D25}" dt="2024-01-08T05:59:40.183" v="3971" actId="1076"/>
          <ac:spMkLst>
            <pc:docMk/>
            <pc:sldMk cId="224105766" sldId="1002"/>
            <ac:spMk id="29" creationId="{7205FF33-C650-59E0-4623-6BD749B6B07F}"/>
          </ac:spMkLst>
        </pc:spChg>
        <pc:spChg chg="add mod">
          <ac:chgData name="Huang, Po-kai" userId="be743c7d-0ad3-4a01-a6bb-e19e76bd5877" providerId="ADAL" clId="{215B8ED5-68A9-4E4A-AD50-CB3016FA0D25}" dt="2024-01-08T05:59:44.234" v="3972" actId="1076"/>
          <ac:spMkLst>
            <pc:docMk/>
            <pc:sldMk cId="224105766" sldId="1002"/>
            <ac:spMk id="30" creationId="{DE1D2FE9-B203-69D9-09C4-73E0958071FE}"/>
          </ac:spMkLst>
        </pc:spChg>
        <pc:spChg chg="add mod">
          <ac:chgData name="Huang, Po-kai" userId="be743c7d-0ad3-4a01-a6bb-e19e76bd5877" providerId="ADAL" clId="{215B8ED5-68A9-4E4A-AD50-CB3016FA0D25}" dt="2024-01-08T05:59:21.440" v="3966" actId="1076"/>
          <ac:spMkLst>
            <pc:docMk/>
            <pc:sldMk cId="224105766" sldId="1002"/>
            <ac:spMk id="31" creationId="{20817153-5543-29F0-40E4-5608AD98503C}"/>
          </ac:spMkLst>
        </pc:spChg>
        <pc:spChg chg="add mod">
          <ac:chgData name="Huang, Po-kai" userId="be743c7d-0ad3-4a01-a6bb-e19e76bd5877" providerId="ADAL" clId="{215B8ED5-68A9-4E4A-AD50-CB3016FA0D25}" dt="2024-01-08T05:55:16.220" v="3855" actId="1076"/>
          <ac:spMkLst>
            <pc:docMk/>
            <pc:sldMk cId="224105766" sldId="1002"/>
            <ac:spMk id="32" creationId="{ED26AEAA-DCF0-A448-D55E-398D9F013A7E}"/>
          </ac:spMkLst>
        </pc:spChg>
        <pc:spChg chg="add del mod">
          <ac:chgData name="Huang, Po-kai" userId="be743c7d-0ad3-4a01-a6bb-e19e76bd5877" providerId="ADAL" clId="{215B8ED5-68A9-4E4A-AD50-CB3016FA0D25}" dt="2024-01-08T06:01:14.566" v="3999" actId="478"/>
          <ac:spMkLst>
            <pc:docMk/>
            <pc:sldMk cId="224105766" sldId="1002"/>
            <ac:spMk id="33" creationId="{49850FBA-8A3B-83B0-544C-621B6BE22AB6}"/>
          </ac:spMkLst>
        </pc:spChg>
        <pc:spChg chg="add del mod">
          <ac:chgData name="Huang, Po-kai" userId="be743c7d-0ad3-4a01-a6bb-e19e76bd5877" providerId="ADAL" clId="{215B8ED5-68A9-4E4A-AD50-CB3016FA0D25}" dt="2024-01-08T06:01:14.566" v="3999" actId="478"/>
          <ac:spMkLst>
            <pc:docMk/>
            <pc:sldMk cId="224105766" sldId="1002"/>
            <ac:spMk id="34" creationId="{93DFE99D-107D-2042-2332-E9A9EFF399E9}"/>
          </ac:spMkLst>
        </pc:spChg>
        <pc:spChg chg="add mod">
          <ac:chgData name="Huang, Po-kai" userId="be743c7d-0ad3-4a01-a6bb-e19e76bd5877" providerId="ADAL" clId="{215B8ED5-68A9-4E4A-AD50-CB3016FA0D25}" dt="2024-01-08T05:55:16.220" v="3855" actId="1076"/>
          <ac:spMkLst>
            <pc:docMk/>
            <pc:sldMk cId="224105766" sldId="1002"/>
            <ac:spMk id="35" creationId="{F635FFA9-16D1-0191-CE6C-504C3BE5779B}"/>
          </ac:spMkLst>
        </pc:spChg>
        <pc:spChg chg="add del mod">
          <ac:chgData name="Huang, Po-kai" userId="be743c7d-0ad3-4a01-a6bb-e19e76bd5877" providerId="ADAL" clId="{215B8ED5-68A9-4E4A-AD50-CB3016FA0D25}" dt="2024-01-08T06:01:14.566" v="3999" actId="478"/>
          <ac:spMkLst>
            <pc:docMk/>
            <pc:sldMk cId="224105766" sldId="1002"/>
            <ac:spMk id="36" creationId="{8D37D696-357E-7813-A71F-A214E7FC9468}"/>
          </ac:spMkLst>
        </pc:spChg>
        <pc:spChg chg="add del mod">
          <ac:chgData name="Huang, Po-kai" userId="be743c7d-0ad3-4a01-a6bb-e19e76bd5877" providerId="ADAL" clId="{215B8ED5-68A9-4E4A-AD50-CB3016FA0D25}" dt="2024-01-08T06:00:47.189" v="3987" actId="478"/>
          <ac:spMkLst>
            <pc:docMk/>
            <pc:sldMk cId="224105766" sldId="1002"/>
            <ac:spMk id="37" creationId="{CF9663C2-2DA8-43E1-8861-027CF83F870D}"/>
          </ac:spMkLst>
        </pc:spChg>
        <pc:spChg chg="add del mod">
          <ac:chgData name="Huang, Po-kai" userId="be743c7d-0ad3-4a01-a6bb-e19e76bd5877" providerId="ADAL" clId="{215B8ED5-68A9-4E4A-AD50-CB3016FA0D25}" dt="2024-01-08T06:00:46.560" v="3986" actId="478"/>
          <ac:spMkLst>
            <pc:docMk/>
            <pc:sldMk cId="224105766" sldId="1002"/>
            <ac:spMk id="38" creationId="{07A1A0D8-0F29-54DE-4793-3551AC243D40}"/>
          </ac:spMkLst>
        </pc:spChg>
        <pc:spChg chg="add del mod">
          <ac:chgData name="Huang, Po-kai" userId="be743c7d-0ad3-4a01-a6bb-e19e76bd5877" providerId="ADAL" clId="{215B8ED5-68A9-4E4A-AD50-CB3016FA0D25}" dt="2024-01-08T05:55:53.657" v="3882" actId="478"/>
          <ac:spMkLst>
            <pc:docMk/>
            <pc:sldMk cId="224105766" sldId="1002"/>
            <ac:spMk id="39" creationId="{03DAAE64-E6C3-EC42-83A2-518299F7DD25}"/>
          </ac:spMkLst>
        </pc:spChg>
        <pc:spChg chg="add del mod">
          <ac:chgData name="Huang, Po-kai" userId="be743c7d-0ad3-4a01-a6bb-e19e76bd5877" providerId="ADAL" clId="{215B8ED5-68A9-4E4A-AD50-CB3016FA0D25}" dt="2024-01-08T05:56:02.778" v="3884"/>
          <ac:spMkLst>
            <pc:docMk/>
            <pc:sldMk cId="224105766" sldId="1002"/>
            <ac:spMk id="40" creationId="{EAA1BB4F-5A48-C2E2-28B5-70E1336DBE0E}"/>
          </ac:spMkLst>
        </pc:spChg>
        <pc:spChg chg="add del mod">
          <ac:chgData name="Huang, Po-kai" userId="be743c7d-0ad3-4a01-a6bb-e19e76bd5877" providerId="ADAL" clId="{215B8ED5-68A9-4E4A-AD50-CB3016FA0D25}" dt="2024-01-08T05:56:02.778" v="3884"/>
          <ac:spMkLst>
            <pc:docMk/>
            <pc:sldMk cId="224105766" sldId="1002"/>
            <ac:spMk id="41" creationId="{A8FF8A2A-2B50-1D2B-2A12-AF3F4C577324}"/>
          </ac:spMkLst>
        </pc:spChg>
        <pc:spChg chg="add del mod">
          <ac:chgData name="Huang, Po-kai" userId="be743c7d-0ad3-4a01-a6bb-e19e76bd5877" providerId="ADAL" clId="{215B8ED5-68A9-4E4A-AD50-CB3016FA0D25}" dt="2024-01-08T05:56:02.778" v="3884"/>
          <ac:spMkLst>
            <pc:docMk/>
            <pc:sldMk cId="224105766" sldId="1002"/>
            <ac:spMk id="42" creationId="{807A9AE7-E4A8-1A8C-C945-7208FDB54A80}"/>
          </ac:spMkLst>
        </pc:spChg>
        <pc:spChg chg="add del mod">
          <ac:chgData name="Huang, Po-kai" userId="be743c7d-0ad3-4a01-a6bb-e19e76bd5877" providerId="ADAL" clId="{215B8ED5-68A9-4E4A-AD50-CB3016FA0D25}" dt="2024-01-08T05:56:02.778" v="3884"/>
          <ac:spMkLst>
            <pc:docMk/>
            <pc:sldMk cId="224105766" sldId="1002"/>
            <ac:spMk id="43" creationId="{73B67616-BDAF-19B1-C20C-D33DDE210A6C}"/>
          </ac:spMkLst>
        </pc:spChg>
        <pc:spChg chg="add del mod">
          <ac:chgData name="Huang, Po-kai" userId="be743c7d-0ad3-4a01-a6bb-e19e76bd5877" providerId="ADAL" clId="{215B8ED5-68A9-4E4A-AD50-CB3016FA0D25}" dt="2024-01-08T05:56:02.778" v="3884"/>
          <ac:spMkLst>
            <pc:docMk/>
            <pc:sldMk cId="224105766" sldId="1002"/>
            <ac:spMk id="44" creationId="{F20ED678-DC81-6956-EB6B-7D7B27B66142}"/>
          </ac:spMkLst>
        </pc:spChg>
        <pc:spChg chg="add del mod">
          <ac:chgData name="Huang, Po-kai" userId="be743c7d-0ad3-4a01-a6bb-e19e76bd5877" providerId="ADAL" clId="{215B8ED5-68A9-4E4A-AD50-CB3016FA0D25}" dt="2024-01-08T05:56:02.778" v="3884"/>
          <ac:spMkLst>
            <pc:docMk/>
            <pc:sldMk cId="224105766" sldId="1002"/>
            <ac:spMk id="45" creationId="{5A29FBC1-8062-422C-993B-B97A5D90131B}"/>
          </ac:spMkLst>
        </pc:spChg>
        <pc:spChg chg="add del mod">
          <ac:chgData name="Huang, Po-kai" userId="be743c7d-0ad3-4a01-a6bb-e19e76bd5877" providerId="ADAL" clId="{215B8ED5-68A9-4E4A-AD50-CB3016FA0D25}" dt="2024-01-08T05:56:02.778" v="3884"/>
          <ac:spMkLst>
            <pc:docMk/>
            <pc:sldMk cId="224105766" sldId="1002"/>
            <ac:spMk id="46" creationId="{747855F3-6CD2-D933-5856-EE78844A8BFD}"/>
          </ac:spMkLst>
        </pc:spChg>
        <pc:spChg chg="add del mod">
          <ac:chgData name="Huang, Po-kai" userId="be743c7d-0ad3-4a01-a6bb-e19e76bd5877" providerId="ADAL" clId="{215B8ED5-68A9-4E4A-AD50-CB3016FA0D25}" dt="2024-01-08T05:56:02.778" v="3884"/>
          <ac:spMkLst>
            <pc:docMk/>
            <pc:sldMk cId="224105766" sldId="1002"/>
            <ac:spMk id="47" creationId="{6143FE70-62E1-E4A9-E4DA-4BC243D22153}"/>
          </ac:spMkLst>
        </pc:spChg>
        <pc:spChg chg="add del mod">
          <ac:chgData name="Huang, Po-kai" userId="be743c7d-0ad3-4a01-a6bb-e19e76bd5877" providerId="ADAL" clId="{215B8ED5-68A9-4E4A-AD50-CB3016FA0D25}" dt="2024-01-08T05:56:02.778" v="3884"/>
          <ac:spMkLst>
            <pc:docMk/>
            <pc:sldMk cId="224105766" sldId="1002"/>
            <ac:spMk id="48" creationId="{DD469AA7-FC59-698E-DC67-E4FBC1E3A5A0}"/>
          </ac:spMkLst>
        </pc:spChg>
        <pc:spChg chg="add del mod">
          <ac:chgData name="Huang, Po-kai" userId="be743c7d-0ad3-4a01-a6bb-e19e76bd5877" providerId="ADAL" clId="{215B8ED5-68A9-4E4A-AD50-CB3016FA0D25}" dt="2024-01-08T06:01:19.692" v="4001" actId="478"/>
          <ac:spMkLst>
            <pc:docMk/>
            <pc:sldMk cId="224105766" sldId="1002"/>
            <ac:spMk id="49" creationId="{F5ACA945-6CF0-C044-B7BF-E17F2A6BBA28}"/>
          </ac:spMkLst>
        </pc:spChg>
        <pc:spChg chg="add del mod">
          <ac:chgData name="Huang, Po-kai" userId="be743c7d-0ad3-4a01-a6bb-e19e76bd5877" providerId="ADAL" clId="{215B8ED5-68A9-4E4A-AD50-CB3016FA0D25}" dt="2024-01-08T06:01:19.692" v="4001" actId="478"/>
          <ac:spMkLst>
            <pc:docMk/>
            <pc:sldMk cId="224105766" sldId="1002"/>
            <ac:spMk id="50" creationId="{A3F16459-A333-8388-176D-2060E6854BDC}"/>
          </ac:spMkLst>
        </pc:spChg>
        <pc:spChg chg="add del mod">
          <ac:chgData name="Huang, Po-kai" userId="be743c7d-0ad3-4a01-a6bb-e19e76bd5877" providerId="ADAL" clId="{215B8ED5-68A9-4E4A-AD50-CB3016FA0D25}" dt="2024-01-08T06:01:19.692" v="4001" actId="478"/>
          <ac:spMkLst>
            <pc:docMk/>
            <pc:sldMk cId="224105766" sldId="1002"/>
            <ac:spMk id="51" creationId="{F856EE99-5A9E-4192-D11F-93B64DFBF718}"/>
          </ac:spMkLst>
        </pc:spChg>
        <pc:spChg chg="add del mod">
          <ac:chgData name="Huang, Po-kai" userId="be743c7d-0ad3-4a01-a6bb-e19e76bd5877" providerId="ADAL" clId="{215B8ED5-68A9-4E4A-AD50-CB3016FA0D25}" dt="2024-01-08T06:01:19.692" v="4001" actId="478"/>
          <ac:spMkLst>
            <pc:docMk/>
            <pc:sldMk cId="224105766" sldId="1002"/>
            <ac:spMk id="52" creationId="{5D5AFF2F-8DA6-E4BD-3560-9923C4DEE99F}"/>
          </ac:spMkLst>
        </pc:spChg>
        <pc:spChg chg="add del mod">
          <ac:chgData name="Huang, Po-kai" userId="be743c7d-0ad3-4a01-a6bb-e19e76bd5877" providerId="ADAL" clId="{215B8ED5-68A9-4E4A-AD50-CB3016FA0D25}" dt="2024-01-08T06:01:19.692" v="4001" actId="478"/>
          <ac:spMkLst>
            <pc:docMk/>
            <pc:sldMk cId="224105766" sldId="1002"/>
            <ac:spMk id="53" creationId="{A494DB76-9E38-D4FB-DB45-A13511EF81D0}"/>
          </ac:spMkLst>
        </pc:spChg>
        <pc:spChg chg="add del mod">
          <ac:chgData name="Huang, Po-kai" userId="be743c7d-0ad3-4a01-a6bb-e19e76bd5877" providerId="ADAL" clId="{215B8ED5-68A9-4E4A-AD50-CB3016FA0D25}" dt="2024-01-08T06:01:19.692" v="4001" actId="478"/>
          <ac:spMkLst>
            <pc:docMk/>
            <pc:sldMk cId="224105766" sldId="1002"/>
            <ac:spMk id="54" creationId="{13886011-034A-A189-51E5-F93F7918C296}"/>
          </ac:spMkLst>
        </pc:spChg>
        <pc:spChg chg="add del mod">
          <ac:chgData name="Huang, Po-kai" userId="be743c7d-0ad3-4a01-a6bb-e19e76bd5877" providerId="ADAL" clId="{215B8ED5-68A9-4E4A-AD50-CB3016FA0D25}" dt="2024-01-08T06:01:19.692" v="4001" actId="478"/>
          <ac:spMkLst>
            <pc:docMk/>
            <pc:sldMk cId="224105766" sldId="1002"/>
            <ac:spMk id="55" creationId="{3CD8D536-7F1E-79EE-4DF7-0C1CFF0E7859}"/>
          </ac:spMkLst>
        </pc:spChg>
        <pc:spChg chg="add del mod">
          <ac:chgData name="Huang, Po-kai" userId="be743c7d-0ad3-4a01-a6bb-e19e76bd5877" providerId="ADAL" clId="{215B8ED5-68A9-4E4A-AD50-CB3016FA0D25}" dt="2024-01-08T05:57:38.688" v="3949" actId="478"/>
          <ac:spMkLst>
            <pc:docMk/>
            <pc:sldMk cId="224105766" sldId="1002"/>
            <ac:spMk id="56" creationId="{3353CF23-0AC9-9AD4-3E7A-5C54CE995BFB}"/>
          </ac:spMkLst>
        </pc:spChg>
        <pc:spChg chg="add del mod">
          <ac:chgData name="Huang, Po-kai" userId="be743c7d-0ad3-4a01-a6bb-e19e76bd5877" providerId="ADAL" clId="{215B8ED5-68A9-4E4A-AD50-CB3016FA0D25}" dt="2024-01-08T05:57:09.363" v="3945" actId="478"/>
          <ac:spMkLst>
            <pc:docMk/>
            <pc:sldMk cId="224105766" sldId="1002"/>
            <ac:spMk id="57" creationId="{7758E7F0-0606-465C-8823-85159CA651D7}"/>
          </ac:spMkLst>
        </pc:spChg>
        <pc:spChg chg="add del mod">
          <ac:chgData name="Huang, Po-kai" userId="be743c7d-0ad3-4a01-a6bb-e19e76bd5877" providerId="ADAL" clId="{215B8ED5-68A9-4E4A-AD50-CB3016FA0D25}" dt="2024-01-08T06:01:19.692" v="4001" actId="478"/>
          <ac:spMkLst>
            <pc:docMk/>
            <pc:sldMk cId="224105766" sldId="1002"/>
            <ac:spMk id="58" creationId="{75DB88EC-719C-1635-9273-3A05314126CF}"/>
          </ac:spMkLst>
        </pc:spChg>
        <pc:spChg chg="add del mod">
          <ac:chgData name="Huang, Po-kai" userId="be743c7d-0ad3-4a01-a6bb-e19e76bd5877" providerId="ADAL" clId="{215B8ED5-68A9-4E4A-AD50-CB3016FA0D25}" dt="2024-01-08T05:59:09.409" v="3962" actId="478"/>
          <ac:spMkLst>
            <pc:docMk/>
            <pc:sldMk cId="224105766" sldId="1002"/>
            <ac:spMk id="59" creationId="{C0FA0DF6-8AC8-3659-405D-BD0FD66BAD52}"/>
          </ac:spMkLst>
        </pc:spChg>
        <pc:spChg chg="add del mod">
          <ac:chgData name="Huang, Po-kai" userId="be743c7d-0ad3-4a01-a6bb-e19e76bd5877" providerId="ADAL" clId="{215B8ED5-68A9-4E4A-AD50-CB3016FA0D25}" dt="2024-01-08T05:59:09.409" v="3962" actId="478"/>
          <ac:spMkLst>
            <pc:docMk/>
            <pc:sldMk cId="224105766" sldId="1002"/>
            <ac:spMk id="60" creationId="{05B6C4F6-2C0D-1A49-F1A9-18A305ED5AA9}"/>
          </ac:spMkLst>
        </pc:spChg>
        <pc:spChg chg="add del mod">
          <ac:chgData name="Huang, Po-kai" userId="be743c7d-0ad3-4a01-a6bb-e19e76bd5877" providerId="ADAL" clId="{215B8ED5-68A9-4E4A-AD50-CB3016FA0D25}" dt="2024-01-08T05:59:09.409" v="3962" actId="478"/>
          <ac:spMkLst>
            <pc:docMk/>
            <pc:sldMk cId="224105766" sldId="1002"/>
            <ac:spMk id="61" creationId="{AABA9862-CF11-728F-6820-48288377FFFD}"/>
          </ac:spMkLst>
        </pc:spChg>
        <pc:spChg chg="add del mod">
          <ac:chgData name="Huang, Po-kai" userId="be743c7d-0ad3-4a01-a6bb-e19e76bd5877" providerId="ADAL" clId="{215B8ED5-68A9-4E4A-AD50-CB3016FA0D25}" dt="2024-01-08T05:59:09.409" v="3962" actId="478"/>
          <ac:spMkLst>
            <pc:docMk/>
            <pc:sldMk cId="224105766" sldId="1002"/>
            <ac:spMk id="62" creationId="{B62922C6-66B8-37CD-8BFA-AE18C2C1DB60}"/>
          </ac:spMkLst>
        </pc:spChg>
        <pc:spChg chg="add del mod">
          <ac:chgData name="Huang, Po-kai" userId="be743c7d-0ad3-4a01-a6bb-e19e76bd5877" providerId="ADAL" clId="{215B8ED5-68A9-4E4A-AD50-CB3016FA0D25}" dt="2024-01-08T05:59:09.409" v="3962" actId="478"/>
          <ac:spMkLst>
            <pc:docMk/>
            <pc:sldMk cId="224105766" sldId="1002"/>
            <ac:spMk id="63" creationId="{F32B5C34-2EF3-207B-728A-9F89D41233F7}"/>
          </ac:spMkLst>
        </pc:spChg>
        <pc:spChg chg="add del mod">
          <ac:chgData name="Huang, Po-kai" userId="be743c7d-0ad3-4a01-a6bb-e19e76bd5877" providerId="ADAL" clId="{215B8ED5-68A9-4E4A-AD50-CB3016FA0D25}" dt="2024-01-08T05:59:09.409" v="3962" actId="478"/>
          <ac:spMkLst>
            <pc:docMk/>
            <pc:sldMk cId="224105766" sldId="1002"/>
            <ac:spMk id="64" creationId="{09B1641D-CC00-8DCF-AAB1-1FEA45CC3115}"/>
          </ac:spMkLst>
        </pc:spChg>
        <pc:spChg chg="add del mod">
          <ac:chgData name="Huang, Po-kai" userId="be743c7d-0ad3-4a01-a6bb-e19e76bd5877" providerId="ADAL" clId="{215B8ED5-68A9-4E4A-AD50-CB3016FA0D25}" dt="2024-01-08T05:59:09.409" v="3962" actId="478"/>
          <ac:spMkLst>
            <pc:docMk/>
            <pc:sldMk cId="224105766" sldId="1002"/>
            <ac:spMk id="65" creationId="{BE454B13-3483-C461-855E-611A9F291AF6}"/>
          </ac:spMkLst>
        </pc:spChg>
        <pc:spChg chg="add del mod">
          <ac:chgData name="Huang, Po-kai" userId="be743c7d-0ad3-4a01-a6bb-e19e76bd5877" providerId="ADAL" clId="{215B8ED5-68A9-4E4A-AD50-CB3016FA0D25}" dt="2024-01-08T05:59:09.409" v="3962" actId="478"/>
          <ac:spMkLst>
            <pc:docMk/>
            <pc:sldMk cId="224105766" sldId="1002"/>
            <ac:spMk id="66" creationId="{79A651E2-5B6E-2766-2966-052011A978C0}"/>
          </ac:spMkLst>
        </pc:spChg>
        <pc:spChg chg="add mod">
          <ac:chgData name="Huang, Po-kai" userId="be743c7d-0ad3-4a01-a6bb-e19e76bd5877" providerId="ADAL" clId="{215B8ED5-68A9-4E4A-AD50-CB3016FA0D25}" dt="2024-01-08T05:59:30.223" v="3968" actId="1076"/>
          <ac:spMkLst>
            <pc:docMk/>
            <pc:sldMk cId="224105766" sldId="1002"/>
            <ac:spMk id="67" creationId="{7E931048-67A2-19AF-42E2-F6FC8189AE3B}"/>
          </ac:spMkLst>
        </pc:spChg>
        <pc:spChg chg="add mod">
          <ac:chgData name="Huang, Po-kai" userId="be743c7d-0ad3-4a01-a6bb-e19e76bd5877" providerId="ADAL" clId="{215B8ED5-68A9-4E4A-AD50-CB3016FA0D25}" dt="2024-01-08T05:59:30.223" v="3968" actId="1076"/>
          <ac:spMkLst>
            <pc:docMk/>
            <pc:sldMk cId="224105766" sldId="1002"/>
            <ac:spMk id="68" creationId="{0B54D910-4275-115B-C7B7-D3E559ADB1BC}"/>
          </ac:spMkLst>
        </pc:spChg>
        <pc:spChg chg="add mod">
          <ac:chgData name="Huang, Po-kai" userId="be743c7d-0ad3-4a01-a6bb-e19e76bd5877" providerId="ADAL" clId="{215B8ED5-68A9-4E4A-AD50-CB3016FA0D25}" dt="2024-01-08T05:59:30.223" v="3968" actId="1076"/>
          <ac:spMkLst>
            <pc:docMk/>
            <pc:sldMk cId="224105766" sldId="1002"/>
            <ac:spMk id="69" creationId="{8EE8D697-B433-7196-9B6A-50A4F7E2D4B2}"/>
          </ac:spMkLst>
        </pc:spChg>
        <pc:spChg chg="add mod">
          <ac:chgData name="Huang, Po-kai" userId="be743c7d-0ad3-4a01-a6bb-e19e76bd5877" providerId="ADAL" clId="{215B8ED5-68A9-4E4A-AD50-CB3016FA0D25}" dt="2024-01-08T06:00:18.430" v="3982" actId="1076"/>
          <ac:spMkLst>
            <pc:docMk/>
            <pc:sldMk cId="224105766" sldId="1002"/>
            <ac:spMk id="70" creationId="{147FB01C-ECB0-25BE-9A43-478998BDF11E}"/>
          </ac:spMkLst>
        </pc:spChg>
        <pc:spChg chg="add mod">
          <ac:chgData name="Huang, Po-kai" userId="be743c7d-0ad3-4a01-a6bb-e19e76bd5877" providerId="ADAL" clId="{215B8ED5-68A9-4E4A-AD50-CB3016FA0D25}" dt="2024-01-08T05:59:30.223" v="3968" actId="1076"/>
          <ac:spMkLst>
            <pc:docMk/>
            <pc:sldMk cId="224105766" sldId="1002"/>
            <ac:spMk id="71" creationId="{55F56518-405B-7674-5948-C9049A17BA29}"/>
          </ac:spMkLst>
        </pc:spChg>
        <pc:spChg chg="add del mod">
          <ac:chgData name="Huang, Po-kai" userId="be743c7d-0ad3-4a01-a6bb-e19e76bd5877" providerId="ADAL" clId="{215B8ED5-68A9-4E4A-AD50-CB3016FA0D25}" dt="2024-01-08T06:00:19.987" v="3983" actId="478"/>
          <ac:spMkLst>
            <pc:docMk/>
            <pc:sldMk cId="224105766" sldId="1002"/>
            <ac:spMk id="72" creationId="{DDC7ACBF-A2D3-AEDA-F5D5-80C34E8F901E}"/>
          </ac:spMkLst>
        </pc:spChg>
        <pc:spChg chg="add del mod">
          <ac:chgData name="Huang, Po-kai" userId="be743c7d-0ad3-4a01-a6bb-e19e76bd5877" providerId="ADAL" clId="{215B8ED5-68A9-4E4A-AD50-CB3016FA0D25}" dt="2024-01-08T05:59:33.528" v="3969" actId="478"/>
          <ac:spMkLst>
            <pc:docMk/>
            <pc:sldMk cId="224105766" sldId="1002"/>
            <ac:spMk id="73" creationId="{C6CC4950-3161-F8EB-22E4-0635283CEEE5}"/>
          </ac:spMkLst>
        </pc:spChg>
        <pc:spChg chg="add mod">
          <ac:chgData name="Huang, Po-kai" userId="be743c7d-0ad3-4a01-a6bb-e19e76bd5877" providerId="ADAL" clId="{215B8ED5-68A9-4E4A-AD50-CB3016FA0D25}" dt="2024-01-08T05:59:52.200" v="3975" actId="1076"/>
          <ac:spMkLst>
            <pc:docMk/>
            <pc:sldMk cId="224105766" sldId="1002"/>
            <ac:spMk id="74" creationId="{22EB5399-EBE4-1D9E-2C74-FE2ACB156EFB}"/>
          </ac:spMkLst>
        </pc:spChg>
        <pc:spChg chg="add mod">
          <ac:chgData name="Huang, Po-kai" userId="be743c7d-0ad3-4a01-a6bb-e19e76bd5877" providerId="ADAL" clId="{215B8ED5-68A9-4E4A-AD50-CB3016FA0D25}" dt="2024-01-11T02:10:04.896" v="9604" actId="1036"/>
          <ac:spMkLst>
            <pc:docMk/>
            <pc:sldMk cId="224105766" sldId="1002"/>
            <ac:spMk id="75" creationId="{A65457E9-A601-5C6A-230D-B766A91F7950}"/>
          </ac:spMkLst>
        </pc:spChg>
        <pc:spChg chg="add mod">
          <ac:chgData name="Huang, Po-kai" userId="be743c7d-0ad3-4a01-a6bb-e19e76bd5877" providerId="ADAL" clId="{215B8ED5-68A9-4E4A-AD50-CB3016FA0D25}" dt="2024-01-08T06:00:26.409" v="3985" actId="1076"/>
          <ac:spMkLst>
            <pc:docMk/>
            <pc:sldMk cId="224105766" sldId="1002"/>
            <ac:spMk id="76" creationId="{B8652075-D9EA-B231-48F3-E6A750CF0E58}"/>
          </ac:spMkLst>
        </pc:spChg>
        <pc:spChg chg="add mod">
          <ac:chgData name="Huang, Po-kai" userId="be743c7d-0ad3-4a01-a6bb-e19e76bd5877" providerId="ADAL" clId="{215B8ED5-68A9-4E4A-AD50-CB3016FA0D25}" dt="2024-01-08T06:00:54.163" v="3989" actId="1076"/>
          <ac:spMkLst>
            <pc:docMk/>
            <pc:sldMk cId="224105766" sldId="1002"/>
            <ac:spMk id="77" creationId="{52A79ED5-D8F4-E442-3DA7-86A8A13C4025}"/>
          </ac:spMkLst>
        </pc:spChg>
        <pc:spChg chg="add mod">
          <ac:chgData name="Huang, Po-kai" userId="be743c7d-0ad3-4a01-a6bb-e19e76bd5877" providerId="ADAL" clId="{215B8ED5-68A9-4E4A-AD50-CB3016FA0D25}" dt="2024-01-08T06:00:58.102" v="3998" actId="20577"/>
          <ac:spMkLst>
            <pc:docMk/>
            <pc:sldMk cId="224105766" sldId="1002"/>
            <ac:spMk id="78" creationId="{E7792B6F-CDF4-B42E-8B53-30BC9DDDAD4A}"/>
          </ac:spMkLst>
        </pc:spChg>
        <pc:spChg chg="add del mod">
          <ac:chgData name="Huang, Po-kai" userId="be743c7d-0ad3-4a01-a6bb-e19e76bd5877" providerId="ADAL" clId="{215B8ED5-68A9-4E4A-AD50-CB3016FA0D25}" dt="2024-01-08T06:01:44.560" v="4081" actId="478"/>
          <ac:spMkLst>
            <pc:docMk/>
            <pc:sldMk cId="224105766" sldId="1002"/>
            <ac:spMk id="79" creationId="{A3B9F168-1996-11F8-1B97-B9E5B3D8C924}"/>
          </ac:spMkLst>
        </pc:spChg>
        <pc:spChg chg="add del mod">
          <ac:chgData name="Huang, Po-kai" userId="be743c7d-0ad3-4a01-a6bb-e19e76bd5877" providerId="ADAL" clId="{215B8ED5-68A9-4E4A-AD50-CB3016FA0D25}" dt="2024-01-08T06:01:44.560" v="4081" actId="478"/>
          <ac:spMkLst>
            <pc:docMk/>
            <pc:sldMk cId="224105766" sldId="1002"/>
            <ac:spMk id="80" creationId="{7060B6BE-8953-F5EE-8827-015A68C33098}"/>
          </ac:spMkLst>
        </pc:spChg>
        <pc:spChg chg="add del mod">
          <ac:chgData name="Huang, Po-kai" userId="be743c7d-0ad3-4a01-a6bb-e19e76bd5877" providerId="ADAL" clId="{215B8ED5-68A9-4E4A-AD50-CB3016FA0D25}" dt="2024-01-08T06:01:44.560" v="4081" actId="478"/>
          <ac:spMkLst>
            <pc:docMk/>
            <pc:sldMk cId="224105766" sldId="1002"/>
            <ac:spMk id="81" creationId="{36E5E4CD-5632-96E6-5BF2-B79CE9101AD5}"/>
          </ac:spMkLst>
        </pc:spChg>
        <pc:spChg chg="add del mod">
          <ac:chgData name="Huang, Po-kai" userId="be743c7d-0ad3-4a01-a6bb-e19e76bd5877" providerId="ADAL" clId="{215B8ED5-68A9-4E4A-AD50-CB3016FA0D25}" dt="2024-01-08T06:01:44.560" v="4081" actId="478"/>
          <ac:spMkLst>
            <pc:docMk/>
            <pc:sldMk cId="224105766" sldId="1002"/>
            <ac:spMk id="82" creationId="{6F455570-2A7B-32E8-E223-D0E6ADB39105}"/>
          </ac:spMkLst>
        </pc:spChg>
        <pc:spChg chg="add del mod">
          <ac:chgData name="Huang, Po-kai" userId="be743c7d-0ad3-4a01-a6bb-e19e76bd5877" providerId="ADAL" clId="{215B8ED5-68A9-4E4A-AD50-CB3016FA0D25}" dt="2024-01-08T06:01:44.560" v="4081" actId="478"/>
          <ac:spMkLst>
            <pc:docMk/>
            <pc:sldMk cId="224105766" sldId="1002"/>
            <ac:spMk id="83" creationId="{52B0E5A0-3E31-0589-6E5F-D8DEF454DDE1}"/>
          </ac:spMkLst>
        </pc:spChg>
        <pc:spChg chg="add del mod">
          <ac:chgData name="Huang, Po-kai" userId="be743c7d-0ad3-4a01-a6bb-e19e76bd5877" providerId="ADAL" clId="{215B8ED5-68A9-4E4A-AD50-CB3016FA0D25}" dt="2024-01-08T06:01:44.560" v="4081" actId="478"/>
          <ac:spMkLst>
            <pc:docMk/>
            <pc:sldMk cId="224105766" sldId="1002"/>
            <ac:spMk id="84" creationId="{23B9A26D-7091-501B-D6E7-A9D02039A6BC}"/>
          </ac:spMkLst>
        </pc:spChg>
        <pc:spChg chg="add del mod">
          <ac:chgData name="Huang, Po-kai" userId="be743c7d-0ad3-4a01-a6bb-e19e76bd5877" providerId="ADAL" clId="{215B8ED5-68A9-4E4A-AD50-CB3016FA0D25}" dt="2024-01-08T06:02:20.857" v="4300" actId="478"/>
          <ac:spMkLst>
            <pc:docMk/>
            <pc:sldMk cId="224105766" sldId="1002"/>
            <ac:spMk id="85" creationId="{02E8AE2E-A839-96B7-BFF7-E705BB1C332F}"/>
          </ac:spMkLst>
        </pc:spChg>
        <pc:spChg chg="add mod">
          <ac:chgData name="Huang, Po-kai" userId="be743c7d-0ad3-4a01-a6bb-e19e76bd5877" providerId="ADAL" clId="{215B8ED5-68A9-4E4A-AD50-CB3016FA0D25}" dt="2024-01-08T06:02:16.183" v="4299" actId="1038"/>
          <ac:spMkLst>
            <pc:docMk/>
            <pc:sldMk cId="224105766" sldId="1002"/>
            <ac:spMk id="86" creationId="{6D6CB848-11F6-3B26-E25F-4DAE32E48A25}"/>
          </ac:spMkLst>
        </pc:spChg>
        <pc:spChg chg="add mod">
          <ac:chgData name="Huang, Po-kai" userId="be743c7d-0ad3-4a01-a6bb-e19e76bd5877" providerId="ADAL" clId="{215B8ED5-68A9-4E4A-AD50-CB3016FA0D25}" dt="2024-01-08T06:02:16.183" v="4299" actId="1038"/>
          <ac:spMkLst>
            <pc:docMk/>
            <pc:sldMk cId="224105766" sldId="1002"/>
            <ac:spMk id="87" creationId="{A2C70E67-ABDF-A672-86CD-3BAB53C1448E}"/>
          </ac:spMkLst>
        </pc:spChg>
        <pc:spChg chg="add mod">
          <ac:chgData name="Huang, Po-kai" userId="be743c7d-0ad3-4a01-a6bb-e19e76bd5877" providerId="ADAL" clId="{215B8ED5-68A9-4E4A-AD50-CB3016FA0D25}" dt="2024-01-08T06:02:16.183" v="4299" actId="1038"/>
          <ac:spMkLst>
            <pc:docMk/>
            <pc:sldMk cId="224105766" sldId="1002"/>
            <ac:spMk id="88" creationId="{E2E44247-E758-3C62-BD9A-8D2640DAC8D6}"/>
          </ac:spMkLst>
        </pc:spChg>
        <pc:spChg chg="add mod">
          <ac:chgData name="Huang, Po-kai" userId="be743c7d-0ad3-4a01-a6bb-e19e76bd5877" providerId="ADAL" clId="{215B8ED5-68A9-4E4A-AD50-CB3016FA0D25}" dt="2024-01-08T06:02:16.183" v="4299" actId="1038"/>
          <ac:spMkLst>
            <pc:docMk/>
            <pc:sldMk cId="224105766" sldId="1002"/>
            <ac:spMk id="89" creationId="{CBA8BE78-0ADB-2D2C-5835-250A6688AE77}"/>
          </ac:spMkLst>
        </pc:spChg>
        <pc:spChg chg="add mod">
          <ac:chgData name="Huang, Po-kai" userId="be743c7d-0ad3-4a01-a6bb-e19e76bd5877" providerId="ADAL" clId="{215B8ED5-68A9-4E4A-AD50-CB3016FA0D25}" dt="2024-01-08T06:02:35.643" v="4304" actId="1076"/>
          <ac:spMkLst>
            <pc:docMk/>
            <pc:sldMk cId="224105766" sldId="1002"/>
            <ac:spMk id="90" creationId="{BE64D65D-C15F-FE4F-42E9-B5C18B458DEF}"/>
          </ac:spMkLst>
        </pc:spChg>
        <pc:spChg chg="add mod">
          <ac:chgData name="Huang, Po-kai" userId="be743c7d-0ad3-4a01-a6bb-e19e76bd5877" providerId="ADAL" clId="{215B8ED5-68A9-4E4A-AD50-CB3016FA0D25}" dt="2024-01-08T06:02:27.738" v="4302" actId="1076"/>
          <ac:spMkLst>
            <pc:docMk/>
            <pc:sldMk cId="224105766" sldId="1002"/>
            <ac:spMk id="91" creationId="{706F945C-CB91-A656-39B6-570C4D68C828}"/>
          </ac:spMkLst>
        </pc:spChg>
        <pc:spChg chg="add mod">
          <ac:chgData name="Huang, Po-kai" userId="be743c7d-0ad3-4a01-a6bb-e19e76bd5877" providerId="ADAL" clId="{215B8ED5-68A9-4E4A-AD50-CB3016FA0D25}" dt="2024-01-08T06:02:38.449" v="4305" actId="1076"/>
          <ac:spMkLst>
            <pc:docMk/>
            <pc:sldMk cId="224105766" sldId="1002"/>
            <ac:spMk id="92" creationId="{57026313-F152-FEBE-62E2-43A6C96144A9}"/>
          </ac:spMkLst>
        </pc:spChg>
        <pc:spChg chg="add mod">
          <ac:chgData name="Huang, Po-kai" userId="be743c7d-0ad3-4a01-a6bb-e19e76bd5877" providerId="ADAL" clId="{215B8ED5-68A9-4E4A-AD50-CB3016FA0D25}" dt="2024-01-08T06:02:49.021" v="4307" actId="1076"/>
          <ac:spMkLst>
            <pc:docMk/>
            <pc:sldMk cId="224105766" sldId="1002"/>
            <ac:spMk id="93" creationId="{25DCEEF3-4416-6E99-6159-3DAA27B564EC}"/>
          </ac:spMkLst>
        </pc:spChg>
        <pc:spChg chg="add mod">
          <ac:chgData name="Huang, Po-kai" userId="be743c7d-0ad3-4a01-a6bb-e19e76bd5877" providerId="ADAL" clId="{215B8ED5-68A9-4E4A-AD50-CB3016FA0D25}" dt="2024-01-08T06:02:49.021" v="4307" actId="1076"/>
          <ac:spMkLst>
            <pc:docMk/>
            <pc:sldMk cId="224105766" sldId="1002"/>
            <ac:spMk id="94" creationId="{AD5F5237-1424-4974-425B-2CC5339F5C65}"/>
          </ac:spMkLst>
        </pc:spChg>
        <pc:spChg chg="add mod">
          <ac:chgData name="Huang, Po-kai" userId="be743c7d-0ad3-4a01-a6bb-e19e76bd5877" providerId="ADAL" clId="{215B8ED5-68A9-4E4A-AD50-CB3016FA0D25}" dt="2024-01-08T06:02:49.021" v="4307" actId="1076"/>
          <ac:spMkLst>
            <pc:docMk/>
            <pc:sldMk cId="224105766" sldId="1002"/>
            <ac:spMk id="95" creationId="{D3998741-CE0B-944C-56D4-11D1556D1C98}"/>
          </ac:spMkLst>
        </pc:spChg>
        <pc:spChg chg="add mod">
          <ac:chgData name="Huang, Po-kai" userId="be743c7d-0ad3-4a01-a6bb-e19e76bd5877" providerId="ADAL" clId="{215B8ED5-68A9-4E4A-AD50-CB3016FA0D25}" dt="2024-01-08T06:02:49.021" v="4307" actId="1076"/>
          <ac:spMkLst>
            <pc:docMk/>
            <pc:sldMk cId="224105766" sldId="1002"/>
            <ac:spMk id="96" creationId="{D5E4AA56-6148-4A0F-43E9-0622451B86D0}"/>
          </ac:spMkLst>
        </pc:spChg>
        <pc:spChg chg="add del mod">
          <ac:chgData name="Huang, Po-kai" userId="be743c7d-0ad3-4a01-a6bb-e19e76bd5877" providerId="ADAL" clId="{215B8ED5-68A9-4E4A-AD50-CB3016FA0D25}" dt="2024-01-08T06:02:51.505" v="4308" actId="478"/>
          <ac:spMkLst>
            <pc:docMk/>
            <pc:sldMk cId="224105766" sldId="1002"/>
            <ac:spMk id="97" creationId="{99F7C5A4-DC64-6FA1-1CE9-078DFE4DA70A}"/>
          </ac:spMkLst>
        </pc:spChg>
        <pc:spChg chg="add del mod">
          <ac:chgData name="Huang, Po-kai" userId="be743c7d-0ad3-4a01-a6bb-e19e76bd5877" providerId="ADAL" clId="{215B8ED5-68A9-4E4A-AD50-CB3016FA0D25}" dt="2024-01-08T06:02:53.089" v="4309" actId="478"/>
          <ac:spMkLst>
            <pc:docMk/>
            <pc:sldMk cId="224105766" sldId="1002"/>
            <ac:spMk id="98" creationId="{79383179-EEB9-A61A-4E9D-4E0E2404EE69}"/>
          </ac:spMkLst>
        </pc:spChg>
        <pc:spChg chg="add del mod">
          <ac:chgData name="Huang, Po-kai" userId="be743c7d-0ad3-4a01-a6bb-e19e76bd5877" providerId="ADAL" clId="{215B8ED5-68A9-4E4A-AD50-CB3016FA0D25}" dt="2024-01-08T06:02:53.572" v="4310" actId="478"/>
          <ac:spMkLst>
            <pc:docMk/>
            <pc:sldMk cId="224105766" sldId="1002"/>
            <ac:spMk id="99" creationId="{452BA67F-DC13-9570-5825-B2AD03CA939F}"/>
          </ac:spMkLst>
        </pc:spChg>
        <pc:spChg chg="add mod">
          <ac:chgData name="Huang, Po-kai" userId="be743c7d-0ad3-4a01-a6bb-e19e76bd5877" providerId="ADAL" clId="{215B8ED5-68A9-4E4A-AD50-CB3016FA0D25}" dt="2024-01-08T06:02:49.021" v="4307" actId="1076"/>
          <ac:spMkLst>
            <pc:docMk/>
            <pc:sldMk cId="224105766" sldId="1002"/>
            <ac:spMk id="100" creationId="{08FABDB8-9285-0F26-8D92-E9DCE9A6F405}"/>
          </ac:spMkLst>
        </pc:spChg>
        <pc:spChg chg="add mod">
          <ac:chgData name="Huang, Po-kai" userId="be743c7d-0ad3-4a01-a6bb-e19e76bd5877" providerId="ADAL" clId="{215B8ED5-68A9-4E4A-AD50-CB3016FA0D25}" dt="2024-01-08T06:03:01.188" v="4312" actId="1076"/>
          <ac:spMkLst>
            <pc:docMk/>
            <pc:sldMk cId="224105766" sldId="1002"/>
            <ac:spMk id="101" creationId="{D58700C1-DE6F-8E3F-CA7B-B002537D157B}"/>
          </ac:spMkLst>
        </pc:spChg>
        <pc:spChg chg="add mod">
          <ac:chgData name="Huang, Po-kai" userId="be743c7d-0ad3-4a01-a6bb-e19e76bd5877" providerId="ADAL" clId="{215B8ED5-68A9-4E4A-AD50-CB3016FA0D25}" dt="2024-01-08T06:03:01.188" v="4312" actId="1076"/>
          <ac:spMkLst>
            <pc:docMk/>
            <pc:sldMk cId="224105766" sldId="1002"/>
            <ac:spMk id="102" creationId="{411B516C-78B1-F007-2D92-2E04E216B02E}"/>
          </ac:spMkLst>
        </pc:spChg>
        <pc:spChg chg="add mod">
          <ac:chgData name="Huang, Po-kai" userId="be743c7d-0ad3-4a01-a6bb-e19e76bd5877" providerId="ADAL" clId="{215B8ED5-68A9-4E4A-AD50-CB3016FA0D25}" dt="2024-01-08T06:03:24.267" v="4314" actId="1076"/>
          <ac:spMkLst>
            <pc:docMk/>
            <pc:sldMk cId="224105766" sldId="1002"/>
            <ac:spMk id="103" creationId="{9B99885E-1B6A-9576-91AD-D385F04D6B6F}"/>
          </ac:spMkLst>
        </pc:spChg>
        <pc:spChg chg="add mod">
          <ac:chgData name="Huang, Po-kai" userId="be743c7d-0ad3-4a01-a6bb-e19e76bd5877" providerId="ADAL" clId="{215B8ED5-68A9-4E4A-AD50-CB3016FA0D25}" dt="2024-01-08T06:04:06.845" v="4361" actId="14100"/>
          <ac:spMkLst>
            <pc:docMk/>
            <pc:sldMk cId="224105766" sldId="1002"/>
            <ac:spMk id="104" creationId="{2364C101-A9F9-B41E-BFFF-1E072169A25C}"/>
          </ac:spMkLst>
        </pc:spChg>
        <pc:cxnChg chg="add mod">
          <ac:chgData name="Huang, Po-kai" userId="be743c7d-0ad3-4a01-a6bb-e19e76bd5877" providerId="ADAL" clId="{215B8ED5-68A9-4E4A-AD50-CB3016FA0D25}" dt="2024-01-08T05:54:49.756" v="3852" actId="1035"/>
          <ac:cxnSpMkLst>
            <pc:docMk/>
            <pc:sldMk cId="224105766" sldId="1002"/>
            <ac:cxnSpMk id="7" creationId="{FBBA192C-9ED4-7DE9-2650-F37A992872CC}"/>
          </ac:cxnSpMkLst>
        </pc:cxnChg>
        <pc:cxnChg chg="add del mod">
          <ac:chgData name="Huang, Po-kai" userId="be743c7d-0ad3-4a01-a6bb-e19e76bd5877" providerId="ADAL" clId="{215B8ED5-68A9-4E4A-AD50-CB3016FA0D25}" dt="2024-01-08T05:47:05.217" v="3243" actId="478"/>
          <ac:cxnSpMkLst>
            <pc:docMk/>
            <pc:sldMk cId="224105766" sldId="1002"/>
            <ac:cxnSpMk id="8" creationId="{D12BD7D9-2225-2EE3-0D4C-80A4EE14592A}"/>
          </ac:cxnSpMkLst>
        </pc:cxnChg>
        <pc:cxnChg chg="add mod">
          <ac:chgData name="Huang, Po-kai" userId="be743c7d-0ad3-4a01-a6bb-e19e76bd5877" providerId="ADAL" clId="{215B8ED5-68A9-4E4A-AD50-CB3016FA0D25}" dt="2024-01-08T05:54:49.756" v="3852" actId="1035"/>
          <ac:cxnSpMkLst>
            <pc:docMk/>
            <pc:sldMk cId="224105766" sldId="1002"/>
            <ac:cxnSpMk id="10" creationId="{52349C03-86CC-25DE-E414-A7EB71ACDCAC}"/>
          </ac:cxnSpMkLst>
        </pc:cxnChg>
        <pc:cxnChg chg="add mod">
          <ac:chgData name="Huang, Po-kai" userId="be743c7d-0ad3-4a01-a6bb-e19e76bd5877" providerId="ADAL" clId="{215B8ED5-68A9-4E4A-AD50-CB3016FA0D25}" dt="2024-01-08T06:03:26.919" v="4315" actId="1076"/>
          <ac:cxnSpMkLst>
            <pc:docMk/>
            <pc:sldMk cId="224105766" sldId="1002"/>
            <ac:cxnSpMk id="12" creationId="{7A42FE1E-FC99-72F4-58B2-CEC5A3E65470}"/>
          </ac:cxnSpMkLst>
        </pc:cxnChg>
        <pc:cxnChg chg="add mod">
          <ac:chgData name="Huang, Po-kai" userId="be743c7d-0ad3-4a01-a6bb-e19e76bd5877" providerId="ADAL" clId="{215B8ED5-68A9-4E4A-AD50-CB3016FA0D25}" dt="2024-01-08T05:54:49.756" v="3852" actId="1035"/>
          <ac:cxnSpMkLst>
            <pc:docMk/>
            <pc:sldMk cId="224105766" sldId="1002"/>
            <ac:cxnSpMk id="15" creationId="{EDB3BAB9-57B4-B666-1C83-D63CE2E9E318}"/>
          </ac:cxnSpMkLst>
        </pc:cxnChg>
      </pc:sldChg>
      <pc:sldChg chg="modSp new mod">
        <pc:chgData name="Huang, Po-kai" userId="be743c7d-0ad3-4a01-a6bb-e19e76bd5877" providerId="ADAL" clId="{215B8ED5-68A9-4E4A-AD50-CB3016FA0D25}" dt="2024-01-08T06:59:37.746" v="8180" actId="20577"/>
        <pc:sldMkLst>
          <pc:docMk/>
          <pc:sldMk cId="1025141053" sldId="1003"/>
        </pc:sldMkLst>
        <pc:spChg chg="mod">
          <ac:chgData name="Huang, Po-kai" userId="be743c7d-0ad3-4a01-a6bb-e19e76bd5877" providerId="ADAL" clId="{215B8ED5-68A9-4E4A-AD50-CB3016FA0D25}" dt="2024-01-08T06:26:00.574" v="5498" actId="20577"/>
          <ac:spMkLst>
            <pc:docMk/>
            <pc:sldMk cId="1025141053" sldId="1003"/>
            <ac:spMk id="2" creationId="{7BEADD78-7A7B-26F0-AE84-B2836739F890}"/>
          </ac:spMkLst>
        </pc:spChg>
        <pc:spChg chg="mod">
          <ac:chgData name="Huang, Po-kai" userId="be743c7d-0ad3-4a01-a6bb-e19e76bd5877" providerId="ADAL" clId="{215B8ED5-68A9-4E4A-AD50-CB3016FA0D25}" dt="2024-01-08T06:59:37.746" v="8180" actId="20577"/>
          <ac:spMkLst>
            <pc:docMk/>
            <pc:sldMk cId="1025141053" sldId="1003"/>
            <ac:spMk id="3" creationId="{24DC1D41-BA40-6571-1CA6-F5E3465B641D}"/>
          </ac:spMkLst>
        </pc:spChg>
      </pc:sldChg>
      <pc:sldChg chg="modSp new del mod">
        <pc:chgData name="Huang, Po-kai" userId="be743c7d-0ad3-4a01-a6bb-e19e76bd5877" providerId="ADAL" clId="{215B8ED5-68A9-4E4A-AD50-CB3016FA0D25}" dt="2024-01-08T06:30:45.551" v="5846" actId="47"/>
        <pc:sldMkLst>
          <pc:docMk/>
          <pc:sldMk cId="635019080" sldId="1004"/>
        </pc:sldMkLst>
        <pc:spChg chg="mod">
          <ac:chgData name="Huang, Po-kai" userId="be743c7d-0ad3-4a01-a6bb-e19e76bd5877" providerId="ADAL" clId="{215B8ED5-68A9-4E4A-AD50-CB3016FA0D25}" dt="2024-01-08T06:26:11.858" v="5513" actId="20577"/>
          <ac:spMkLst>
            <pc:docMk/>
            <pc:sldMk cId="635019080" sldId="1004"/>
            <ac:spMk id="2" creationId="{F5710361-71C5-4138-B847-8E0B98236359}"/>
          </ac:spMkLst>
        </pc:spChg>
      </pc:sldChg>
      <pc:sldChg chg="modSp new mod">
        <pc:chgData name="Huang, Po-kai" userId="be743c7d-0ad3-4a01-a6bb-e19e76bd5877" providerId="ADAL" clId="{215B8ED5-68A9-4E4A-AD50-CB3016FA0D25}" dt="2024-01-08T06:44:54.910" v="7586" actId="20577"/>
        <pc:sldMkLst>
          <pc:docMk/>
          <pc:sldMk cId="3131461948" sldId="1004"/>
        </pc:sldMkLst>
        <pc:spChg chg="mod">
          <ac:chgData name="Huang, Po-kai" userId="be743c7d-0ad3-4a01-a6bb-e19e76bd5877" providerId="ADAL" clId="{215B8ED5-68A9-4E4A-AD50-CB3016FA0D25}" dt="2024-01-08T06:31:08.076" v="5901" actId="20577"/>
          <ac:spMkLst>
            <pc:docMk/>
            <pc:sldMk cId="3131461948" sldId="1004"/>
            <ac:spMk id="2" creationId="{0FC7D54F-C551-3799-9C25-57C9B95DF7FA}"/>
          </ac:spMkLst>
        </pc:spChg>
        <pc:spChg chg="mod">
          <ac:chgData name="Huang, Po-kai" userId="be743c7d-0ad3-4a01-a6bb-e19e76bd5877" providerId="ADAL" clId="{215B8ED5-68A9-4E4A-AD50-CB3016FA0D25}" dt="2024-01-08T06:44:54.910" v="7586" actId="20577"/>
          <ac:spMkLst>
            <pc:docMk/>
            <pc:sldMk cId="3131461948" sldId="1004"/>
            <ac:spMk id="3" creationId="{B1F354A0-5B95-736B-A7A7-C8BF7B915F83}"/>
          </ac:spMkLst>
        </pc:spChg>
      </pc:sldChg>
      <pc:sldChg chg="new del">
        <pc:chgData name="Huang, Po-kai" userId="be743c7d-0ad3-4a01-a6bb-e19e76bd5877" providerId="ADAL" clId="{215B8ED5-68A9-4E4A-AD50-CB3016FA0D25}" dt="2024-01-08T06:47:53.276" v="7601" actId="47"/>
        <pc:sldMkLst>
          <pc:docMk/>
          <pc:sldMk cId="625369717" sldId="1005"/>
        </pc:sldMkLst>
      </pc:sldChg>
      <pc:sldChg chg="modSp new mod">
        <pc:chgData name="Huang, Po-kai" userId="be743c7d-0ad3-4a01-a6bb-e19e76bd5877" providerId="ADAL" clId="{215B8ED5-68A9-4E4A-AD50-CB3016FA0D25}" dt="2024-01-08T07:01:31.711" v="8340" actId="20577"/>
        <pc:sldMkLst>
          <pc:docMk/>
          <pc:sldMk cId="3381291169" sldId="1005"/>
        </pc:sldMkLst>
        <pc:spChg chg="mod">
          <ac:chgData name="Huang, Po-kai" userId="be743c7d-0ad3-4a01-a6bb-e19e76bd5877" providerId="ADAL" clId="{215B8ED5-68A9-4E4A-AD50-CB3016FA0D25}" dt="2024-01-08T06:54:53.941" v="7937" actId="20577"/>
          <ac:spMkLst>
            <pc:docMk/>
            <pc:sldMk cId="3381291169" sldId="1005"/>
            <ac:spMk id="2" creationId="{9C02A62F-E2FD-6306-F60A-55B29B31F3CA}"/>
          </ac:spMkLst>
        </pc:spChg>
        <pc:spChg chg="mod">
          <ac:chgData name="Huang, Po-kai" userId="be743c7d-0ad3-4a01-a6bb-e19e76bd5877" providerId="ADAL" clId="{215B8ED5-68A9-4E4A-AD50-CB3016FA0D25}" dt="2024-01-08T07:01:31.711" v="8340" actId="20577"/>
          <ac:spMkLst>
            <pc:docMk/>
            <pc:sldMk cId="3381291169" sldId="1005"/>
            <ac:spMk id="3" creationId="{8DC50E69-0670-CB64-C48E-B0C3CB3DF77E}"/>
          </ac:spMkLst>
        </pc:spChg>
      </pc:sldChg>
      <pc:sldChg chg="new del">
        <pc:chgData name="Huang, Po-kai" userId="be743c7d-0ad3-4a01-a6bb-e19e76bd5877" providerId="ADAL" clId="{215B8ED5-68A9-4E4A-AD50-CB3016FA0D25}" dt="2024-01-08T06:49:32.370" v="7654" actId="47"/>
        <pc:sldMkLst>
          <pc:docMk/>
          <pc:sldMk cId="4187090193" sldId="1005"/>
        </pc:sldMkLst>
      </pc:sldChg>
      <pc:sldChg chg="modSp add mod">
        <pc:chgData name="Huang, Po-kai" userId="be743c7d-0ad3-4a01-a6bb-e19e76bd5877" providerId="ADAL" clId="{215B8ED5-68A9-4E4A-AD50-CB3016FA0D25}" dt="2024-01-08T07:09:50.744" v="8902" actId="20577"/>
        <pc:sldMkLst>
          <pc:docMk/>
          <pc:sldMk cId="1298739750" sldId="1006"/>
        </pc:sldMkLst>
        <pc:spChg chg="mod">
          <ac:chgData name="Huang, Po-kai" userId="be743c7d-0ad3-4a01-a6bb-e19e76bd5877" providerId="ADAL" clId="{215B8ED5-68A9-4E4A-AD50-CB3016FA0D25}" dt="2024-01-08T07:05:23.863" v="8622" actId="20577"/>
          <ac:spMkLst>
            <pc:docMk/>
            <pc:sldMk cId="1298739750" sldId="1006"/>
            <ac:spMk id="2" creationId="{35FF7A04-3D89-9AD6-F890-53FEA9D2C449}"/>
          </ac:spMkLst>
        </pc:spChg>
        <pc:spChg chg="mod">
          <ac:chgData name="Huang, Po-kai" userId="be743c7d-0ad3-4a01-a6bb-e19e76bd5877" providerId="ADAL" clId="{215B8ED5-68A9-4E4A-AD50-CB3016FA0D25}" dt="2024-01-08T07:09:50.744" v="8902" actId="20577"/>
          <ac:spMkLst>
            <pc:docMk/>
            <pc:sldMk cId="1298739750" sldId="1006"/>
            <ac:spMk id="3" creationId="{E748B997-162F-EC1F-AEC4-DB01515FCC9C}"/>
          </ac:spMkLst>
        </pc:spChg>
      </pc:sldChg>
      <pc:sldChg chg="new del">
        <pc:chgData name="Huang, Po-kai" userId="be743c7d-0ad3-4a01-a6bb-e19e76bd5877" providerId="ADAL" clId="{215B8ED5-68A9-4E4A-AD50-CB3016FA0D25}" dt="2024-01-08T06:57:51.560" v="8161" actId="47"/>
        <pc:sldMkLst>
          <pc:docMk/>
          <pc:sldMk cId="2995757849" sldId="1006"/>
        </pc:sldMkLst>
      </pc:sldChg>
      <pc:sldChg chg="add del">
        <pc:chgData name="Huang, Po-kai" userId="be743c7d-0ad3-4a01-a6bb-e19e76bd5877" providerId="ADAL" clId="{215B8ED5-68A9-4E4A-AD50-CB3016FA0D25}" dt="2024-01-08T06:57:13.276" v="8092" actId="47"/>
        <pc:sldMkLst>
          <pc:docMk/>
          <pc:sldMk cId="1579107211" sldId="1007"/>
        </pc:sldMkLst>
      </pc:sldChg>
    </pc:docChg>
  </pc:docChgLst>
  <pc:docChgLst>
    <pc:chgData name="Huang, Po-kai" userId="be743c7d-0ad3-4a01-a6bb-e19e76bd5877" providerId="ADAL" clId="{7CBC622A-51EF-404D-B7DC-05806B53E48B}"/>
    <pc:docChg chg="undo custSel addSld delSld modSld">
      <pc:chgData name="Huang, Po-kai" userId="be743c7d-0ad3-4a01-a6bb-e19e76bd5877" providerId="ADAL" clId="{7CBC622A-51EF-404D-B7DC-05806B53E48B}" dt="2023-11-07T19:30:24.946" v="5753" actId="20577"/>
      <pc:docMkLst>
        <pc:docMk/>
      </pc:docMkLst>
      <pc:sldChg chg="modSp mod">
        <pc:chgData name="Huang, Po-kai" userId="be743c7d-0ad3-4a01-a6bb-e19e76bd5877" providerId="ADAL" clId="{7CBC622A-51EF-404D-B7DC-05806B53E48B}" dt="2023-11-07T17:09:47.009" v="30" actId="20577"/>
        <pc:sldMkLst>
          <pc:docMk/>
          <pc:sldMk cId="0" sldId="331"/>
        </pc:sldMkLst>
        <pc:spChg chg="mod">
          <ac:chgData name="Huang, Po-kai" userId="be743c7d-0ad3-4a01-a6bb-e19e76bd5877" providerId="ADAL" clId="{7CBC622A-51EF-404D-B7DC-05806B53E48B}" dt="2023-11-07T17:09:43.958" v="26" actId="20577"/>
          <ac:spMkLst>
            <pc:docMk/>
            <pc:sldMk cId="0" sldId="331"/>
            <ac:spMk id="15365" creationId="{5EB80220-6DDA-46D8-A532-4F8294B75F35}"/>
          </ac:spMkLst>
        </pc:spChg>
        <pc:spChg chg="mod">
          <ac:chgData name="Huang, Po-kai" userId="be743c7d-0ad3-4a01-a6bb-e19e76bd5877" providerId="ADAL" clId="{7CBC622A-51EF-404D-B7DC-05806B53E48B}" dt="2023-11-07T17:09:47.009" v="30" actId="20577"/>
          <ac:spMkLst>
            <pc:docMk/>
            <pc:sldMk cId="0" sldId="331"/>
            <ac:spMk id="15366" creationId="{AAB4AADD-B9F4-45B4-B9D2-5B5E3506EF55}"/>
          </ac:spMkLst>
        </pc:spChg>
      </pc:sldChg>
      <pc:sldChg chg="addSp delSp modSp mod">
        <pc:chgData name="Huang, Po-kai" userId="be743c7d-0ad3-4a01-a6bb-e19e76bd5877" providerId="ADAL" clId="{7CBC622A-51EF-404D-B7DC-05806B53E48B}" dt="2023-11-07T19:04:24.599" v="4349" actId="1076"/>
        <pc:sldMkLst>
          <pc:docMk/>
          <pc:sldMk cId="4271385593" sldId="960"/>
        </pc:sldMkLst>
        <pc:spChg chg="mod">
          <ac:chgData name="Huang, Po-kai" userId="be743c7d-0ad3-4a01-a6bb-e19e76bd5877" providerId="ADAL" clId="{7CBC622A-51EF-404D-B7DC-05806B53E48B}" dt="2023-11-07T19:04:00.206" v="4335" actId="20577"/>
          <ac:spMkLst>
            <pc:docMk/>
            <pc:sldMk cId="4271385593" sldId="960"/>
            <ac:spMk id="3" creationId="{00000000-0000-0000-0000-000000000000}"/>
          </ac:spMkLst>
        </pc:spChg>
        <pc:spChg chg="add del mod">
          <ac:chgData name="Huang, Po-kai" userId="be743c7d-0ad3-4a01-a6bb-e19e76bd5877" providerId="ADAL" clId="{7CBC622A-51EF-404D-B7DC-05806B53E48B}" dt="2023-11-07T19:02:32.778" v="4265"/>
          <ac:spMkLst>
            <pc:docMk/>
            <pc:sldMk cId="4271385593" sldId="960"/>
            <ac:spMk id="6" creationId="{BA3C4679-EDE6-B34C-EDF9-B82D9EB1513F}"/>
          </ac:spMkLst>
        </pc:spChg>
        <pc:spChg chg="add del mod">
          <ac:chgData name="Huang, Po-kai" userId="be743c7d-0ad3-4a01-a6bb-e19e76bd5877" providerId="ADAL" clId="{7CBC622A-51EF-404D-B7DC-05806B53E48B}" dt="2023-11-07T19:02:32.778" v="4265"/>
          <ac:spMkLst>
            <pc:docMk/>
            <pc:sldMk cId="4271385593" sldId="960"/>
            <ac:spMk id="7" creationId="{D3040DA5-AD38-DE73-8952-D53AE417B6A7}"/>
          </ac:spMkLst>
        </pc:spChg>
        <pc:spChg chg="add del mod">
          <ac:chgData name="Huang, Po-kai" userId="be743c7d-0ad3-4a01-a6bb-e19e76bd5877" providerId="ADAL" clId="{7CBC622A-51EF-404D-B7DC-05806B53E48B}" dt="2023-11-07T19:02:32.778" v="4265"/>
          <ac:spMkLst>
            <pc:docMk/>
            <pc:sldMk cId="4271385593" sldId="960"/>
            <ac:spMk id="8" creationId="{694DD0E7-9700-ED03-6529-98249689F046}"/>
          </ac:spMkLst>
        </pc:spChg>
        <pc:spChg chg="add del mod">
          <ac:chgData name="Huang, Po-kai" userId="be743c7d-0ad3-4a01-a6bb-e19e76bd5877" providerId="ADAL" clId="{7CBC622A-51EF-404D-B7DC-05806B53E48B}" dt="2023-11-07T19:02:32.778" v="4265"/>
          <ac:spMkLst>
            <pc:docMk/>
            <pc:sldMk cId="4271385593" sldId="960"/>
            <ac:spMk id="9" creationId="{BCEBB96A-E8B1-84EC-271A-4E4F308AE8A8}"/>
          </ac:spMkLst>
        </pc:spChg>
        <pc:spChg chg="add del mod">
          <ac:chgData name="Huang, Po-kai" userId="be743c7d-0ad3-4a01-a6bb-e19e76bd5877" providerId="ADAL" clId="{7CBC622A-51EF-404D-B7DC-05806B53E48B}" dt="2023-11-07T19:02:32.778" v="4265"/>
          <ac:spMkLst>
            <pc:docMk/>
            <pc:sldMk cId="4271385593" sldId="960"/>
            <ac:spMk id="10" creationId="{FA93C13C-1870-8537-DBF0-3AA614322ED6}"/>
          </ac:spMkLst>
        </pc:spChg>
        <pc:spChg chg="add del mod">
          <ac:chgData name="Huang, Po-kai" userId="be743c7d-0ad3-4a01-a6bb-e19e76bd5877" providerId="ADAL" clId="{7CBC622A-51EF-404D-B7DC-05806B53E48B}" dt="2023-11-07T19:02:32.778" v="4265"/>
          <ac:spMkLst>
            <pc:docMk/>
            <pc:sldMk cId="4271385593" sldId="960"/>
            <ac:spMk id="11" creationId="{2E4963D1-2DE3-EBB7-96D4-D6F2553ACADD}"/>
          </ac:spMkLst>
        </pc:spChg>
        <pc:spChg chg="add del mod">
          <ac:chgData name="Huang, Po-kai" userId="be743c7d-0ad3-4a01-a6bb-e19e76bd5877" providerId="ADAL" clId="{7CBC622A-51EF-404D-B7DC-05806B53E48B}" dt="2023-11-07T19:02:32.778" v="4265"/>
          <ac:spMkLst>
            <pc:docMk/>
            <pc:sldMk cId="4271385593" sldId="960"/>
            <ac:spMk id="12" creationId="{6D4F86DD-C195-F727-1194-A0551805C3AD}"/>
          </ac:spMkLst>
        </pc:spChg>
        <pc:spChg chg="add del mod">
          <ac:chgData name="Huang, Po-kai" userId="be743c7d-0ad3-4a01-a6bb-e19e76bd5877" providerId="ADAL" clId="{7CBC622A-51EF-404D-B7DC-05806B53E48B}" dt="2023-11-07T19:02:32.778" v="4265"/>
          <ac:spMkLst>
            <pc:docMk/>
            <pc:sldMk cId="4271385593" sldId="960"/>
            <ac:spMk id="13" creationId="{12162AC8-3979-D12A-4522-A64356127A82}"/>
          </ac:spMkLst>
        </pc:spChg>
        <pc:spChg chg="add del mod">
          <ac:chgData name="Huang, Po-kai" userId="be743c7d-0ad3-4a01-a6bb-e19e76bd5877" providerId="ADAL" clId="{7CBC622A-51EF-404D-B7DC-05806B53E48B}" dt="2023-11-07T19:02:32.778" v="4265"/>
          <ac:spMkLst>
            <pc:docMk/>
            <pc:sldMk cId="4271385593" sldId="960"/>
            <ac:spMk id="14" creationId="{2CD83F37-8549-D123-DA98-226BF5DDCC0C}"/>
          </ac:spMkLst>
        </pc:spChg>
        <pc:spChg chg="add del mod">
          <ac:chgData name="Huang, Po-kai" userId="be743c7d-0ad3-4a01-a6bb-e19e76bd5877" providerId="ADAL" clId="{7CBC622A-51EF-404D-B7DC-05806B53E48B}" dt="2023-11-07T19:02:32.778" v="4265"/>
          <ac:spMkLst>
            <pc:docMk/>
            <pc:sldMk cId="4271385593" sldId="960"/>
            <ac:spMk id="15" creationId="{8ECA2AB6-22CF-4F2C-E61F-CF4A165872A0}"/>
          </ac:spMkLst>
        </pc:spChg>
        <pc:spChg chg="add del mod">
          <ac:chgData name="Huang, Po-kai" userId="be743c7d-0ad3-4a01-a6bb-e19e76bd5877" providerId="ADAL" clId="{7CBC622A-51EF-404D-B7DC-05806B53E48B}" dt="2023-11-07T19:02:32.778" v="4265"/>
          <ac:spMkLst>
            <pc:docMk/>
            <pc:sldMk cId="4271385593" sldId="960"/>
            <ac:spMk id="16" creationId="{7BFF59F8-5A3A-9FB0-6E14-6C397EDA07A5}"/>
          </ac:spMkLst>
        </pc:spChg>
        <pc:spChg chg="add del mod">
          <ac:chgData name="Huang, Po-kai" userId="be743c7d-0ad3-4a01-a6bb-e19e76bd5877" providerId="ADAL" clId="{7CBC622A-51EF-404D-B7DC-05806B53E48B}" dt="2023-11-07T19:02:32.778" v="4265"/>
          <ac:spMkLst>
            <pc:docMk/>
            <pc:sldMk cId="4271385593" sldId="960"/>
            <ac:spMk id="17" creationId="{6ACD088E-121D-BB4C-4652-A4968245D159}"/>
          </ac:spMkLst>
        </pc:spChg>
        <pc:spChg chg="add del mod">
          <ac:chgData name="Huang, Po-kai" userId="be743c7d-0ad3-4a01-a6bb-e19e76bd5877" providerId="ADAL" clId="{7CBC622A-51EF-404D-B7DC-05806B53E48B}" dt="2023-11-07T19:02:32.778" v="4265"/>
          <ac:spMkLst>
            <pc:docMk/>
            <pc:sldMk cId="4271385593" sldId="960"/>
            <ac:spMk id="18" creationId="{4F5601FF-890B-6FBE-9076-2873308232BB}"/>
          </ac:spMkLst>
        </pc:spChg>
        <pc:spChg chg="add del mod">
          <ac:chgData name="Huang, Po-kai" userId="be743c7d-0ad3-4a01-a6bb-e19e76bd5877" providerId="ADAL" clId="{7CBC622A-51EF-404D-B7DC-05806B53E48B}" dt="2023-11-07T19:02:32.778" v="4265"/>
          <ac:spMkLst>
            <pc:docMk/>
            <pc:sldMk cId="4271385593" sldId="960"/>
            <ac:spMk id="19" creationId="{9DAE40DF-63D6-1BB2-2048-2EC610C3E384}"/>
          </ac:spMkLst>
        </pc:spChg>
        <pc:spChg chg="add del mod">
          <ac:chgData name="Huang, Po-kai" userId="be743c7d-0ad3-4a01-a6bb-e19e76bd5877" providerId="ADAL" clId="{7CBC622A-51EF-404D-B7DC-05806B53E48B}" dt="2023-11-07T19:02:32.778" v="4265"/>
          <ac:spMkLst>
            <pc:docMk/>
            <pc:sldMk cId="4271385593" sldId="960"/>
            <ac:spMk id="20" creationId="{9188E9E5-D4AD-10CC-A126-23FDA4AA909A}"/>
          </ac:spMkLst>
        </pc:spChg>
        <pc:spChg chg="add del mod">
          <ac:chgData name="Huang, Po-kai" userId="be743c7d-0ad3-4a01-a6bb-e19e76bd5877" providerId="ADAL" clId="{7CBC622A-51EF-404D-B7DC-05806B53E48B}" dt="2023-11-07T19:02:32.778" v="4265"/>
          <ac:spMkLst>
            <pc:docMk/>
            <pc:sldMk cId="4271385593" sldId="960"/>
            <ac:spMk id="21" creationId="{4B895D54-C965-1262-09DD-18A2F17721A9}"/>
          </ac:spMkLst>
        </pc:spChg>
        <pc:spChg chg="add del mod">
          <ac:chgData name="Huang, Po-kai" userId="be743c7d-0ad3-4a01-a6bb-e19e76bd5877" providerId="ADAL" clId="{7CBC622A-51EF-404D-B7DC-05806B53E48B}" dt="2023-11-07T19:02:32.778" v="4265"/>
          <ac:spMkLst>
            <pc:docMk/>
            <pc:sldMk cId="4271385593" sldId="960"/>
            <ac:spMk id="22" creationId="{BDFA910A-D85F-CB21-95E5-F75E79108591}"/>
          </ac:spMkLst>
        </pc:spChg>
        <pc:spChg chg="add del mod">
          <ac:chgData name="Huang, Po-kai" userId="be743c7d-0ad3-4a01-a6bb-e19e76bd5877" providerId="ADAL" clId="{7CBC622A-51EF-404D-B7DC-05806B53E48B}" dt="2023-11-07T19:02:32.778" v="4265"/>
          <ac:spMkLst>
            <pc:docMk/>
            <pc:sldMk cId="4271385593" sldId="960"/>
            <ac:spMk id="23" creationId="{F3C0D875-9E6F-4A61-ECBB-C43222644C4E}"/>
          </ac:spMkLst>
        </pc:spChg>
        <pc:spChg chg="add del mod">
          <ac:chgData name="Huang, Po-kai" userId="be743c7d-0ad3-4a01-a6bb-e19e76bd5877" providerId="ADAL" clId="{7CBC622A-51EF-404D-B7DC-05806B53E48B}" dt="2023-11-07T19:02:32.778" v="4265"/>
          <ac:spMkLst>
            <pc:docMk/>
            <pc:sldMk cId="4271385593" sldId="960"/>
            <ac:spMk id="24" creationId="{26552643-7814-A886-8AFD-8E7EEB0C1C14}"/>
          </ac:spMkLst>
        </pc:spChg>
        <pc:spChg chg="add del mod">
          <ac:chgData name="Huang, Po-kai" userId="be743c7d-0ad3-4a01-a6bb-e19e76bd5877" providerId="ADAL" clId="{7CBC622A-51EF-404D-B7DC-05806B53E48B}" dt="2023-11-07T19:02:32.778" v="4265"/>
          <ac:spMkLst>
            <pc:docMk/>
            <pc:sldMk cId="4271385593" sldId="960"/>
            <ac:spMk id="25" creationId="{3EE008F3-2756-1CFC-F73E-1E67B7A2049A}"/>
          </ac:spMkLst>
        </pc:spChg>
        <pc:spChg chg="add del mod">
          <ac:chgData name="Huang, Po-kai" userId="be743c7d-0ad3-4a01-a6bb-e19e76bd5877" providerId="ADAL" clId="{7CBC622A-51EF-404D-B7DC-05806B53E48B}" dt="2023-11-07T19:02:32.778" v="4265"/>
          <ac:spMkLst>
            <pc:docMk/>
            <pc:sldMk cId="4271385593" sldId="960"/>
            <ac:spMk id="26" creationId="{A71A5C0E-5499-E57B-E2D7-7ECAA62AFAF8}"/>
          </ac:spMkLst>
        </pc:spChg>
        <pc:spChg chg="add del mod">
          <ac:chgData name="Huang, Po-kai" userId="be743c7d-0ad3-4a01-a6bb-e19e76bd5877" providerId="ADAL" clId="{7CBC622A-51EF-404D-B7DC-05806B53E48B}" dt="2023-11-07T19:02:32.778" v="4265"/>
          <ac:spMkLst>
            <pc:docMk/>
            <pc:sldMk cId="4271385593" sldId="960"/>
            <ac:spMk id="27" creationId="{16970D8A-7828-9ED2-6A0A-C5B1DB39AA61}"/>
          </ac:spMkLst>
        </pc:spChg>
        <pc:spChg chg="add del mod">
          <ac:chgData name="Huang, Po-kai" userId="be743c7d-0ad3-4a01-a6bb-e19e76bd5877" providerId="ADAL" clId="{7CBC622A-51EF-404D-B7DC-05806B53E48B}" dt="2023-11-07T19:02:32.778" v="4265"/>
          <ac:spMkLst>
            <pc:docMk/>
            <pc:sldMk cId="4271385593" sldId="960"/>
            <ac:spMk id="28" creationId="{BD887E91-3C20-1EBE-7A8C-8D2520A20C9B}"/>
          </ac:spMkLst>
        </pc:spChg>
        <pc:spChg chg="add del mod">
          <ac:chgData name="Huang, Po-kai" userId="be743c7d-0ad3-4a01-a6bb-e19e76bd5877" providerId="ADAL" clId="{7CBC622A-51EF-404D-B7DC-05806B53E48B}" dt="2023-11-07T19:02:32.778" v="4265"/>
          <ac:spMkLst>
            <pc:docMk/>
            <pc:sldMk cId="4271385593" sldId="960"/>
            <ac:spMk id="29" creationId="{BE791D12-E694-9FA7-F3EA-CFD87859634D}"/>
          </ac:spMkLst>
        </pc:spChg>
        <pc:spChg chg="add mod">
          <ac:chgData name="Huang, Po-kai" userId="be743c7d-0ad3-4a01-a6bb-e19e76bd5877" providerId="ADAL" clId="{7CBC622A-51EF-404D-B7DC-05806B53E48B}" dt="2023-11-07T19:03:20.475" v="4316" actId="1076"/>
          <ac:spMkLst>
            <pc:docMk/>
            <pc:sldMk cId="4271385593" sldId="960"/>
            <ac:spMk id="30" creationId="{6249C348-1E23-3960-8D46-07992870C844}"/>
          </ac:spMkLst>
        </pc:spChg>
        <pc:spChg chg="add mod">
          <ac:chgData name="Huang, Po-kai" userId="be743c7d-0ad3-4a01-a6bb-e19e76bd5877" providerId="ADAL" clId="{7CBC622A-51EF-404D-B7DC-05806B53E48B}" dt="2023-11-07T19:03:20.475" v="4316" actId="1076"/>
          <ac:spMkLst>
            <pc:docMk/>
            <pc:sldMk cId="4271385593" sldId="960"/>
            <ac:spMk id="31" creationId="{001E198D-F164-5AE2-6430-C3E7D7222FE1}"/>
          </ac:spMkLst>
        </pc:spChg>
        <pc:spChg chg="add mod">
          <ac:chgData name="Huang, Po-kai" userId="be743c7d-0ad3-4a01-a6bb-e19e76bd5877" providerId="ADAL" clId="{7CBC622A-51EF-404D-B7DC-05806B53E48B}" dt="2023-11-07T19:03:20.475" v="4316" actId="1076"/>
          <ac:spMkLst>
            <pc:docMk/>
            <pc:sldMk cId="4271385593" sldId="960"/>
            <ac:spMk id="32" creationId="{CFAF3A08-BD82-CDD9-3C9C-660A6A4ED955}"/>
          </ac:spMkLst>
        </pc:spChg>
        <pc:spChg chg="add mod">
          <ac:chgData name="Huang, Po-kai" userId="be743c7d-0ad3-4a01-a6bb-e19e76bd5877" providerId="ADAL" clId="{7CBC622A-51EF-404D-B7DC-05806B53E48B}" dt="2023-11-07T19:03:32.213" v="4325" actId="1037"/>
          <ac:spMkLst>
            <pc:docMk/>
            <pc:sldMk cId="4271385593" sldId="960"/>
            <ac:spMk id="33" creationId="{0CCA52D8-46EA-C6D7-29B4-745437CB3959}"/>
          </ac:spMkLst>
        </pc:spChg>
        <pc:spChg chg="add mod">
          <ac:chgData name="Huang, Po-kai" userId="be743c7d-0ad3-4a01-a6bb-e19e76bd5877" providerId="ADAL" clId="{7CBC622A-51EF-404D-B7DC-05806B53E48B}" dt="2023-11-07T19:03:32.213" v="4325" actId="1037"/>
          <ac:spMkLst>
            <pc:docMk/>
            <pc:sldMk cId="4271385593" sldId="960"/>
            <ac:spMk id="34" creationId="{E9AAFE93-0BC5-D991-BE23-CC2168206153}"/>
          </ac:spMkLst>
        </pc:spChg>
        <pc:spChg chg="add mod">
          <ac:chgData name="Huang, Po-kai" userId="be743c7d-0ad3-4a01-a6bb-e19e76bd5877" providerId="ADAL" clId="{7CBC622A-51EF-404D-B7DC-05806B53E48B}" dt="2023-11-07T19:03:32.213" v="4325" actId="1037"/>
          <ac:spMkLst>
            <pc:docMk/>
            <pc:sldMk cId="4271385593" sldId="960"/>
            <ac:spMk id="35" creationId="{D4113EE2-A48D-17DC-38A5-3E4A7937197E}"/>
          </ac:spMkLst>
        </pc:spChg>
        <pc:spChg chg="add mod">
          <ac:chgData name="Huang, Po-kai" userId="be743c7d-0ad3-4a01-a6bb-e19e76bd5877" providerId="ADAL" clId="{7CBC622A-51EF-404D-B7DC-05806B53E48B}" dt="2023-11-07T19:03:20.475" v="4316" actId="1076"/>
          <ac:spMkLst>
            <pc:docMk/>
            <pc:sldMk cId="4271385593" sldId="960"/>
            <ac:spMk id="36" creationId="{88824A0D-4469-057E-2DAF-72B52F2E7AF2}"/>
          </ac:spMkLst>
        </pc:spChg>
        <pc:spChg chg="add mod">
          <ac:chgData name="Huang, Po-kai" userId="be743c7d-0ad3-4a01-a6bb-e19e76bd5877" providerId="ADAL" clId="{7CBC622A-51EF-404D-B7DC-05806B53E48B}" dt="2023-11-07T19:03:32.213" v="4325" actId="1037"/>
          <ac:spMkLst>
            <pc:docMk/>
            <pc:sldMk cId="4271385593" sldId="960"/>
            <ac:spMk id="37" creationId="{5960AAFB-6115-0EC8-1CB2-8056AC40825D}"/>
          </ac:spMkLst>
        </pc:spChg>
        <pc:spChg chg="add del mod">
          <ac:chgData name="Huang, Po-kai" userId="be743c7d-0ad3-4a01-a6bb-e19e76bd5877" providerId="ADAL" clId="{7CBC622A-51EF-404D-B7DC-05806B53E48B}" dt="2023-11-07T19:02:54.494" v="4305" actId="478"/>
          <ac:spMkLst>
            <pc:docMk/>
            <pc:sldMk cId="4271385593" sldId="960"/>
            <ac:spMk id="38" creationId="{7F9FC5BC-C45D-ED0B-DA70-0AB54D2AE667}"/>
          </ac:spMkLst>
        </pc:spChg>
        <pc:spChg chg="add del mod">
          <ac:chgData name="Huang, Po-kai" userId="be743c7d-0ad3-4a01-a6bb-e19e76bd5877" providerId="ADAL" clId="{7CBC622A-51EF-404D-B7DC-05806B53E48B}" dt="2023-11-07T19:03:01.833" v="4309" actId="478"/>
          <ac:spMkLst>
            <pc:docMk/>
            <pc:sldMk cId="4271385593" sldId="960"/>
            <ac:spMk id="39" creationId="{214CC810-D47A-2419-29D9-40744912BF1A}"/>
          </ac:spMkLst>
        </pc:spChg>
        <pc:spChg chg="add del mod">
          <ac:chgData name="Huang, Po-kai" userId="be743c7d-0ad3-4a01-a6bb-e19e76bd5877" providerId="ADAL" clId="{7CBC622A-51EF-404D-B7DC-05806B53E48B}" dt="2023-11-07T19:02:57.115" v="4306" actId="478"/>
          <ac:spMkLst>
            <pc:docMk/>
            <pc:sldMk cId="4271385593" sldId="960"/>
            <ac:spMk id="40" creationId="{9CC158BA-E101-56E0-BE80-49D09482106E}"/>
          </ac:spMkLst>
        </pc:spChg>
        <pc:spChg chg="add del mod">
          <ac:chgData name="Huang, Po-kai" userId="be743c7d-0ad3-4a01-a6bb-e19e76bd5877" providerId="ADAL" clId="{7CBC622A-51EF-404D-B7DC-05806B53E48B}" dt="2023-11-07T19:03:06.989" v="4313" actId="478"/>
          <ac:spMkLst>
            <pc:docMk/>
            <pc:sldMk cId="4271385593" sldId="960"/>
            <ac:spMk id="41" creationId="{28D47D15-609A-9140-126A-833F147C3082}"/>
          </ac:spMkLst>
        </pc:spChg>
        <pc:spChg chg="add mod">
          <ac:chgData name="Huang, Po-kai" userId="be743c7d-0ad3-4a01-a6bb-e19e76bd5877" providerId="ADAL" clId="{7CBC622A-51EF-404D-B7DC-05806B53E48B}" dt="2023-11-07T19:03:25.595" v="4317" actId="1076"/>
          <ac:spMkLst>
            <pc:docMk/>
            <pc:sldMk cId="4271385593" sldId="960"/>
            <ac:spMk id="42" creationId="{2F8B863C-CCC8-D272-3CAE-BEDBFBCF40C1}"/>
          </ac:spMkLst>
        </pc:spChg>
        <pc:spChg chg="add mod">
          <ac:chgData name="Huang, Po-kai" userId="be743c7d-0ad3-4a01-a6bb-e19e76bd5877" providerId="ADAL" clId="{7CBC622A-51EF-404D-B7DC-05806B53E48B}" dt="2023-11-07T19:03:58.354" v="4334" actId="1076"/>
          <ac:spMkLst>
            <pc:docMk/>
            <pc:sldMk cId="4271385593" sldId="960"/>
            <ac:spMk id="43" creationId="{A9020197-25AD-ABF7-9734-40C2D148D03F}"/>
          </ac:spMkLst>
        </pc:spChg>
        <pc:spChg chg="add del mod">
          <ac:chgData name="Huang, Po-kai" userId="be743c7d-0ad3-4a01-a6bb-e19e76bd5877" providerId="ADAL" clId="{7CBC622A-51EF-404D-B7DC-05806B53E48B}" dt="2023-11-07T19:03:09.648" v="4314" actId="478"/>
          <ac:spMkLst>
            <pc:docMk/>
            <pc:sldMk cId="4271385593" sldId="960"/>
            <ac:spMk id="44" creationId="{D8B4E98C-06AC-69B0-3E2F-7608FABB7A07}"/>
          </ac:spMkLst>
        </pc:spChg>
        <pc:spChg chg="add del mod">
          <ac:chgData name="Huang, Po-kai" userId="be743c7d-0ad3-4a01-a6bb-e19e76bd5877" providerId="ADAL" clId="{7CBC622A-51EF-404D-B7DC-05806B53E48B}" dt="2023-11-07T19:02:52.834" v="4304" actId="478"/>
          <ac:spMkLst>
            <pc:docMk/>
            <pc:sldMk cId="4271385593" sldId="960"/>
            <ac:spMk id="45" creationId="{8DBCE803-D36B-1E3E-86F8-A7755AAEBC25}"/>
          </ac:spMkLst>
        </pc:spChg>
        <pc:spChg chg="add del mod">
          <ac:chgData name="Huang, Po-kai" userId="be743c7d-0ad3-4a01-a6bb-e19e76bd5877" providerId="ADAL" clId="{7CBC622A-51EF-404D-B7DC-05806B53E48B}" dt="2023-11-07T19:03:02.785" v="4310" actId="478"/>
          <ac:spMkLst>
            <pc:docMk/>
            <pc:sldMk cId="4271385593" sldId="960"/>
            <ac:spMk id="46" creationId="{11CEBDD4-D478-C899-642A-32235E29F879}"/>
          </ac:spMkLst>
        </pc:spChg>
        <pc:spChg chg="add mod">
          <ac:chgData name="Huang, Po-kai" userId="be743c7d-0ad3-4a01-a6bb-e19e76bd5877" providerId="ADAL" clId="{7CBC622A-51EF-404D-B7DC-05806B53E48B}" dt="2023-11-07T19:03:32.213" v="4325" actId="1037"/>
          <ac:spMkLst>
            <pc:docMk/>
            <pc:sldMk cId="4271385593" sldId="960"/>
            <ac:spMk id="47" creationId="{F6433BBC-22CA-B981-4757-48020F17C347}"/>
          </ac:spMkLst>
        </pc:spChg>
        <pc:spChg chg="add mod">
          <ac:chgData name="Huang, Po-kai" userId="be743c7d-0ad3-4a01-a6bb-e19e76bd5877" providerId="ADAL" clId="{7CBC622A-51EF-404D-B7DC-05806B53E48B}" dt="2023-11-07T19:03:20.475" v="4316" actId="1076"/>
          <ac:spMkLst>
            <pc:docMk/>
            <pc:sldMk cId="4271385593" sldId="960"/>
            <ac:spMk id="48" creationId="{13BC7F7B-035E-3501-4BC9-EA038C8184DA}"/>
          </ac:spMkLst>
        </pc:spChg>
        <pc:spChg chg="add mod">
          <ac:chgData name="Huang, Po-kai" userId="be743c7d-0ad3-4a01-a6bb-e19e76bd5877" providerId="ADAL" clId="{7CBC622A-51EF-404D-B7DC-05806B53E48B}" dt="2023-11-07T19:03:20.475" v="4316" actId="1076"/>
          <ac:spMkLst>
            <pc:docMk/>
            <pc:sldMk cId="4271385593" sldId="960"/>
            <ac:spMk id="49" creationId="{BFABF378-3E14-9F8A-5240-5577F06FC69F}"/>
          </ac:spMkLst>
        </pc:spChg>
        <pc:spChg chg="add del mod">
          <ac:chgData name="Huang, Po-kai" userId="be743c7d-0ad3-4a01-a6bb-e19e76bd5877" providerId="ADAL" clId="{7CBC622A-51EF-404D-B7DC-05806B53E48B}" dt="2023-11-07T19:03:03.675" v="4311" actId="478"/>
          <ac:spMkLst>
            <pc:docMk/>
            <pc:sldMk cId="4271385593" sldId="960"/>
            <ac:spMk id="50" creationId="{67536B09-6248-1AA8-CD7D-4B3E7AFDF71F}"/>
          </ac:spMkLst>
        </pc:spChg>
        <pc:spChg chg="add del mod">
          <ac:chgData name="Huang, Po-kai" userId="be743c7d-0ad3-4a01-a6bb-e19e76bd5877" providerId="ADAL" clId="{7CBC622A-51EF-404D-B7DC-05806B53E48B}" dt="2023-11-07T19:03:04.483" v="4312" actId="478"/>
          <ac:spMkLst>
            <pc:docMk/>
            <pc:sldMk cId="4271385593" sldId="960"/>
            <ac:spMk id="51" creationId="{94847236-B1CA-20ED-6BCB-E13AEFF3308A}"/>
          </ac:spMkLst>
        </pc:spChg>
        <pc:spChg chg="add mod">
          <ac:chgData name="Huang, Po-kai" userId="be743c7d-0ad3-4a01-a6bb-e19e76bd5877" providerId="ADAL" clId="{7CBC622A-51EF-404D-B7DC-05806B53E48B}" dt="2023-11-07T19:03:32.213" v="4325" actId="1037"/>
          <ac:spMkLst>
            <pc:docMk/>
            <pc:sldMk cId="4271385593" sldId="960"/>
            <ac:spMk id="52" creationId="{B407D586-99A0-5D3E-6913-A4D841F61C4B}"/>
          </ac:spMkLst>
        </pc:spChg>
        <pc:spChg chg="add mod">
          <ac:chgData name="Huang, Po-kai" userId="be743c7d-0ad3-4a01-a6bb-e19e76bd5877" providerId="ADAL" clId="{7CBC622A-51EF-404D-B7DC-05806B53E48B}" dt="2023-11-07T19:03:32.213" v="4325" actId="1037"/>
          <ac:spMkLst>
            <pc:docMk/>
            <pc:sldMk cId="4271385593" sldId="960"/>
            <ac:spMk id="53" creationId="{CBC15CF3-D44E-5CA0-CCF5-C9885EB944B8}"/>
          </ac:spMkLst>
        </pc:spChg>
        <pc:spChg chg="add mod">
          <ac:chgData name="Huang, Po-kai" userId="be743c7d-0ad3-4a01-a6bb-e19e76bd5877" providerId="ADAL" clId="{7CBC622A-51EF-404D-B7DC-05806B53E48B}" dt="2023-11-07T19:04:20.335" v="4347" actId="1076"/>
          <ac:spMkLst>
            <pc:docMk/>
            <pc:sldMk cId="4271385593" sldId="960"/>
            <ac:spMk id="54" creationId="{191DEB60-69E0-990D-6CE2-3C7AC8A34CF1}"/>
          </ac:spMkLst>
        </pc:spChg>
        <pc:spChg chg="add mod">
          <ac:chgData name="Huang, Po-kai" userId="be743c7d-0ad3-4a01-a6bb-e19e76bd5877" providerId="ADAL" clId="{7CBC622A-51EF-404D-B7DC-05806B53E48B}" dt="2023-11-07T19:04:24.599" v="4349" actId="1076"/>
          <ac:spMkLst>
            <pc:docMk/>
            <pc:sldMk cId="4271385593" sldId="960"/>
            <ac:spMk id="55" creationId="{2BE13770-D019-5ED3-19E5-FC4EB2397E03}"/>
          </ac:spMkLst>
        </pc:spChg>
      </pc:sldChg>
      <pc:sldChg chg="modSp mod">
        <pc:chgData name="Huang, Po-kai" userId="be743c7d-0ad3-4a01-a6bb-e19e76bd5877" providerId="ADAL" clId="{7CBC622A-51EF-404D-B7DC-05806B53E48B}" dt="2023-11-07T19:29:03.022" v="5706" actId="20577"/>
        <pc:sldMkLst>
          <pc:docMk/>
          <pc:sldMk cId="3651656639" sldId="976"/>
        </pc:sldMkLst>
        <pc:spChg chg="mod">
          <ac:chgData name="Huang, Po-kai" userId="be743c7d-0ad3-4a01-a6bb-e19e76bd5877" providerId="ADAL" clId="{7CBC622A-51EF-404D-B7DC-05806B53E48B}" dt="2023-11-07T18:36:22.709" v="2829" actId="20577"/>
          <ac:spMkLst>
            <pc:docMk/>
            <pc:sldMk cId="3651656639" sldId="976"/>
            <ac:spMk id="2" creationId="{B59F69D0-7823-D031-71D5-BAD29728B70B}"/>
          </ac:spMkLst>
        </pc:spChg>
        <pc:spChg chg="mod">
          <ac:chgData name="Huang, Po-kai" userId="be743c7d-0ad3-4a01-a6bb-e19e76bd5877" providerId="ADAL" clId="{7CBC622A-51EF-404D-B7DC-05806B53E48B}" dt="2023-11-07T19:29:03.022" v="5706" actId="20577"/>
          <ac:spMkLst>
            <pc:docMk/>
            <pc:sldMk cId="3651656639" sldId="976"/>
            <ac:spMk id="3" creationId="{1EBEB8F2-BE45-615E-6C1E-A1FE395247A6}"/>
          </ac:spMkLst>
        </pc:spChg>
      </pc:sldChg>
      <pc:sldChg chg="del">
        <pc:chgData name="Huang, Po-kai" userId="be743c7d-0ad3-4a01-a6bb-e19e76bd5877" providerId="ADAL" clId="{7CBC622A-51EF-404D-B7DC-05806B53E48B}" dt="2023-11-07T18:50:50.399" v="4022" actId="47"/>
        <pc:sldMkLst>
          <pc:docMk/>
          <pc:sldMk cId="3530600158" sldId="979"/>
        </pc:sldMkLst>
      </pc:sldChg>
      <pc:sldChg chg="del">
        <pc:chgData name="Huang, Po-kai" userId="be743c7d-0ad3-4a01-a6bb-e19e76bd5877" providerId="ADAL" clId="{7CBC622A-51EF-404D-B7DC-05806B53E48B}" dt="2023-11-07T18:50:19.426" v="3979" actId="47"/>
        <pc:sldMkLst>
          <pc:docMk/>
          <pc:sldMk cId="970268439" sldId="981"/>
        </pc:sldMkLst>
      </pc:sldChg>
      <pc:sldChg chg="del">
        <pc:chgData name="Huang, Po-kai" userId="be743c7d-0ad3-4a01-a6bb-e19e76bd5877" providerId="ADAL" clId="{7CBC622A-51EF-404D-B7DC-05806B53E48B}" dt="2023-11-07T18:53:13.338" v="4095" actId="47"/>
        <pc:sldMkLst>
          <pc:docMk/>
          <pc:sldMk cId="2715841837" sldId="982"/>
        </pc:sldMkLst>
      </pc:sldChg>
      <pc:sldChg chg="del">
        <pc:chgData name="Huang, Po-kai" userId="be743c7d-0ad3-4a01-a6bb-e19e76bd5877" providerId="ADAL" clId="{7CBC622A-51EF-404D-B7DC-05806B53E48B}" dt="2023-11-07T18:53:18.474" v="4097" actId="47"/>
        <pc:sldMkLst>
          <pc:docMk/>
          <pc:sldMk cId="3560628973" sldId="983"/>
        </pc:sldMkLst>
      </pc:sldChg>
      <pc:sldChg chg="del">
        <pc:chgData name="Huang, Po-kai" userId="be743c7d-0ad3-4a01-a6bb-e19e76bd5877" providerId="ADAL" clId="{7CBC622A-51EF-404D-B7DC-05806B53E48B}" dt="2023-11-07T18:53:16.685" v="4096" actId="47"/>
        <pc:sldMkLst>
          <pc:docMk/>
          <pc:sldMk cId="4145685861" sldId="984"/>
        </pc:sldMkLst>
      </pc:sldChg>
      <pc:sldChg chg="del">
        <pc:chgData name="Huang, Po-kai" userId="be743c7d-0ad3-4a01-a6bb-e19e76bd5877" providerId="ADAL" clId="{7CBC622A-51EF-404D-B7DC-05806B53E48B}" dt="2023-11-07T18:54:15.249" v="4104" actId="47"/>
        <pc:sldMkLst>
          <pc:docMk/>
          <pc:sldMk cId="663198180" sldId="985"/>
        </pc:sldMkLst>
      </pc:sldChg>
      <pc:sldChg chg="del">
        <pc:chgData name="Huang, Po-kai" userId="be743c7d-0ad3-4a01-a6bb-e19e76bd5877" providerId="ADAL" clId="{7CBC622A-51EF-404D-B7DC-05806B53E48B}" dt="2023-11-07T18:55:51.358" v="4175" actId="47"/>
        <pc:sldMkLst>
          <pc:docMk/>
          <pc:sldMk cId="2724140346" sldId="986"/>
        </pc:sldMkLst>
      </pc:sldChg>
      <pc:sldChg chg="del">
        <pc:chgData name="Huang, Po-kai" userId="be743c7d-0ad3-4a01-a6bb-e19e76bd5877" providerId="ADAL" clId="{7CBC622A-51EF-404D-B7DC-05806B53E48B}" dt="2023-11-07T18:57:41.036" v="4180" actId="47"/>
        <pc:sldMkLst>
          <pc:docMk/>
          <pc:sldMk cId="491437218" sldId="987"/>
        </pc:sldMkLst>
      </pc:sldChg>
      <pc:sldChg chg="modSp mod">
        <pc:chgData name="Huang, Po-kai" userId="be743c7d-0ad3-4a01-a6bb-e19e76bd5877" providerId="ADAL" clId="{7CBC622A-51EF-404D-B7DC-05806B53E48B}" dt="2023-11-07T19:30:24.946" v="5753" actId="20577"/>
        <pc:sldMkLst>
          <pc:docMk/>
          <pc:sldMk cId="4048481625" sldId="988"/>
        </pc:sldMkLst>
        <pc:spChg chg="mod">
          <ac:chgData name="Huang, Po-kai" userId="be743c7d-0ad3-4a01-a6bb-e19e76bd5877" providerId="ADAL" clId="{7CBC622A-51EF-404D-B7DC-05806B53E48B}" dt="2023-11-07T19:30:24.946" v="5753" actId="20577"/>
          <ac:spMkLst>
            <pc:docMk/>
            <pc:sldMk cId="4048481625" sldId="988"/>
            <ac:spMk id="3" creationId="{7A5D70FB-AD33-1A95-0AF3-C82988EBD7FC}"/>
          </ac:spMkLst>
        </pc:spChg>
      </pc:sldChg>
      <pc:sldChg chg="modSp new mod">
        <pc:chgData name="Huang, Po-kai" userId="be743c7d-0ad3-4a01-a6bb-e19e76bd5877" providerId="ADAL" clId="{7CBC622A-51EF-404D-B7DC-05806B53E48B}" dt="2023-11-07T18:56:17.155" v="4179" actId="20577"/>
        <pc:sldMkLst>
          <pc:docMk/>
          <pc:sldMk cId="466331271" sldId="989"/>
        </pc:sldMkLst>
        <pc:spChg chg="mod">
          <ac:chgData name="Huang, Po-kai" userId="be743c7d-0ad3-4a01-a6bb-e19e76bd5877" providerId="ADAL" clId="{7CBC622A-51EF-404D-B7DC-05806B53E48B}" dt="2023-11-07T17:18:55.072" v="235" actId="20577"/>
          <ac:spMkLst>
            <pc:docMk/>
            <pc:sldMk cId="466331271" sldId="989"/>
            <ac:spMk id="2" creationId="{6A3EAFC5-FA2D-1EB2-381E-63A057C00193}"/>
          </ac:spMkLst>
        </pc:spChg>
        <pc:spChg chg="mod">
          <ac:chgData name="Huang, Po-kai" userId="be743c7d-0ad3-4a01-a6bb-e19e76bd5877" providerId="ADAL" clId="{7CBC622A-51EF-404D-B7DC-05806B53E48B}" dt="2023-11-07T18:56:17.155" v="4179" actId="20577"/>
          <ac:spMkLst>
            <pc:docMk/>
            <pc:sldMk cId="466331271" sldId="989"/>
            <ac:spMk id="3" creationId="{58E6CBB8-87DC-4A4E-DB22-820632D52B9B}"/>
          </ac:spMkLst>
        </pc:spChg>
      </pc:sldChg>
      <pc:sldChg chg="modSp new mod">
        <pc:chgData name="Huang, Po-kai" userId="be743c7d-0ad3-4a01-a6bb-e19e76bd5877" providerId="ADAL" clId="{7CBC622A-51EF-404D-B7DC-05806B53E48B}" dt="2023-11-07T18:35:30.133" v="2800" actId="13926"/>
        <pc:sldMkLst>
          <pc:docMk/>
          <pc:sldMk cId="3269611658" sldId="990"/>
        </pc:sldMkLst>
        <pc:spChg chg="mod">
          <ac:chgData name="Huang, Po-kai" userId="be743c7d-0ad3-4a01-a6bb-e19e76bd5877" providerId="ADAL" clId="{7CBC622A-51EF-404D-B7DC-05806B53E48B}" dt="2023-11-07T17:22:33.102" v="842" actId="20577"/>
          <ac:spMkLst>
            <pc:docMk/>
            <pc:sldMk cId="3269611658" sldId="990"/>
            <ac:spMk id="2" creationId="{13C92E03-9134-3A00-B7D6-319EB7A63CE4}"/>
          </ac:spMkLst>
        </pc:spChg>
        <pc:spChg chg="mod">
          <ac:chgData name="Huang, Po-kai" userId="be743c7d-0ad3-4a01-a6bb-e19e76bd5877" providerId="ADAL" clId="{7CBC622A-51EF-404D-B7DC-05806B53E48B}" dt="2023-11-07T18:35:30.133" v="2800" actId="13926"/>
          <ac:spMkLst>
            <pc:docMk/>
            <pc:sldMk cId="3269611658" sldId="990"/>
            <ac:spMk id="3" creationId="{60C6100F-6B6D-77AC-CF9F-1B31CC404ECF}"/>
          </ac:spMkLst>
        </pc:spChg>
      </pc:sldChg>
      <pc:sldChg chg="modSp new mod">
        <pc:chgData name="Huang, Po-kai" userId="be743c7d-0ad3-4a01-a6bb-e19e76bd5877" providerId="ADAL" clId="{7CBC622A-51EF-404D-B7DC-05806B53E48B}" dt="2023-11-07T18:32:45.160" v="2765" actId="20577"/>
        <pc:sldMkLst>
          <pc:docMk/>
          <pc:sldMk cId="2975512791" sldId="991"/>
        </pc:sldMkLst>
        <pc:spChg chg="mod">
          <ac:chgData name="Huang, Po-kai" userId="be743c7d-0ad3-4a01-a6bb-e19e76bd5877" providerId="ADAL" clId="{7CBC622A-51EF-404D-B7DC-05806B53E48B}" dt="2023-11-07T18:16:37.446" v="1835" actId="20577"/>
          <ac:spMkLst>
            <pc:docMk/>
            <pc:sldMk cId="2975512791" sldId="991"/>
            <ac:spMk id="2" creationId="{81F87A50-AB33-B24F-EACE-B4C059910DAD}"/>
          </ac:spMkLst>
        </pc:spChg>
        <pc:spChg chg="mod">
          <ac:chgData name="Huang, Po-kai" userId="be743c7d-0ad3-4a01-a6bb-e19e76bd5877" providerId="ADAL" clId="{7CBC622A-51EF-404D-B7DC-05806B53E48B}" dt="2023-11-07T18:32:45.160" v="2765" actId="20577"/>
          <ac:spMkLst>
            <pc:docMk/>
            <pc:sldMk cId="2975512791" sldId="991"/>
            <ac:spMk id="3" creationId="{136216D7-7375-A901-97A7-5121B901A248}"/>
          </ac:spMkLst>
        </pc:spChg>
      </pc:sldChg>
      <pc:sldChg chg="modSp new mod">
        <pc:chgData name="Huang, Po-kai" userId="be743c7d-0ad3-4a01-a6bb-e19e76bd5877" providerId="ADAL" clId="{7CBC622A-51EF-404D-B7DC-05806B53E48B}" dt="2023-11-07T18:37:27.473" v="2961" actId="20577"/>
        <pc:sldMkLst>
          <pc:docMk/>
          <pc:sldMk cId="2905332931" sldId="992"/>
        </pc:sldMkLst>
        <pc:spChg chg="mod">
          <ac:chgData name="Huang, Po-kai" userId="be743c7d-0ad3-4a01-a6bb-e19e76bd5877" providerId="ADAL" clId="{7CBC622A-51EF-404D-B7DC-05806B53E48B}" dt="2023-11-07T18:22:27.337" v="1879" actId="20577"/>
          <ac:spMkLst>
            <pc:docMk/>
            <pc:sldMk cId="2905332931" sldId="992"/>
            <ac:spMk id="2" creationId="{ED7D308F-9247-EE3E-3FDD-637A0CC20325}"/>
          </ac:spMkLst>
        </pc:spChg>
        <pc:spChg chg="mod">
          <ac:chgData name="Huang, Po-kai" userId="be743c7d-0ad3-4a01-a6bb-e19e76bd5877" providerId="ADAL" clId="{7CBC622A-51EF-404D-B7DC-05806B53E48B}" dt="2023-11-07T18:37:27.473" v="2961" actId="20577"/>
          <ac:spMkLst>
            <pc:docMk/>
            <pc:sldMk cId="2905332931" sldId="992"/>
            <ac:spMk id="3" creationId="{80E14894-3411-31E4-53B6-F46A6C8E93F7}"/>
          </ac:spMkLst>
        </pc:spChg>
      </pc:sldChg>
      <pc:sldChg chg="modSp new mod">
        <pc:chgData name="Huang, Po-kai" userId="be743c7d-0ad3-4a01-a6bb-e19e76bd5877" providerId="ADAL" clId="{7CBC622A-51EF-404D-B7DC-05806B53E48B}" dt="2023-11-07T18:42:23.028" v="3374" actId="20577"/>
        <pc:sldMkLst>
          <pc:docMk/>
          <pc:sldMk cId="3656594421" sldId="993"/>
        </pc:sldMkLst>
        <pc:spChg chg="mod">
          <ac:chgData name="Huang, Po-kai" userId="be743c7d-0ad3-4a01-a6bb-e19e76bd5877" providerId="ADAL" clId="{7CBC622A-51EF-404D-B7DC-05806B53E48B}" dt="2023-11-07T18:24:41.782" v="1980" actId="20577"/>
          <ac:spMkLst>
            <pc:docMk/>
            <pc:sldMk cId="3656594421" sldId="993"/>
            <ac:spMk id="2" creationId="{F1C97F1E-E610-530E-AE11-A8DBAB9D77D7}"/>
          </ac:spMkLst>
        </pc:spChg>
        <pc:spChg chg="mod">
          <ac:chgData name="Huang, Po-kai" userId="be743c7d-0ad3-4a01-a6bb-e19e76bd5877" providerId="ADAL" clId="{7CBC622A-51EF-404D-B7DC-05806B53E48B}" dt="2023-11-07T18:42:23.028" v="3374" actId="20577"/>
          <ac:spMkLst>
            <pc:docMk/>
            <pc:sldMk cId="3656594421" sldId="993"/>
            <ac:spMk id="3" creationId="{467D791E-8A6C-F57D-8944-842119A44669}"/>
          </ac:spMkLst>
        </pc:spChg>
      </pc:sldChg>
      <pc:sldChg chg="modSp new mod">
        <pc:chgData name="Huang, Po-kai" userId="be743c7d-0ad3-4a01-a6bb-e19e76bd5877" providerId="ADAL" clId="{7CBC622A-51EF-404D-B7DC-05806B53E48B}" dt="2023-11-07T19:11:32.223" v="4453" actId="20577"/>
        <pc:sldMkLst>
          <pc:docMk/>
          <pc:sldMk cId="1471904129" sldId="994"/>
        </pc:sldMkLst>
        <pc:spChg chg="mod">
          <ac:chgData name="Huang, Po-kai" userId="be743c7d-0ad3-4a01-a6bb-e19e76bd5877" providerId="ADAL" clId="{7CBC622A-51EF-404D-B7DC-05806B53E48B}" dt="2023-11-07T18:36:15.387" v="2828" actId="20577"/>
          <ac:spMkLst>
            <pc:docMk/>
            <pc:sldMk cId="1471904129" sldId="994"/>
            <ac:spMk id="2" creationId="{A91E1938-BBA6-185C-A8ED-459BF7B2E352}"/>
          </ac:spMkLst>
        </pc:spChg>
        <pc:spChg chg="mod">
          <ac:chgData name="Huang, Po-kai" userId="be743c7d-0ad3-4a01-a6bb-e19e76bd5877" providerId="ADAL" clId="{7CBC622A-51EF-404D-B7DC-05806B53E48B}" dt="2023-11-07T19:11:32.223" v="4453" actId="20577"/>
          <ac:spMkLst>
            <pc:docMk/>
            <pc:sldMk cId="1471904129" sldId="994"/>
            <ac:spMk id="3" creationId="{968CBE87-69DF-CA0F-8D80-6E742177E111}"/>
          </ac:spMkLst>
        </pc:spChg>
      </pc:sldChg>
      <pc:sldChg chg="addSp modSp new mod">
        <pc:chgData name="Huang, Po-kai" userId="be743c7d-0ad3-4a01-a6bb-e19e76bd5877" providerId="ADAL" clId="{7CBC622A-51EF-404D-B7DC-05806B53E48B}" dt="2023-11-07T19:22:34.180" v="5229" actId="20577"/>
        <pc:sldMkLst>
          <pc:docMk/>
          <pc:sldMk cId="1390580796" sldId="995"/>
        </pc:sldMkLst>
        <pc:spChg chg="mod">
          <ac:chgData name="Huang, Po-kai" userId="be743c7d-0ad3-4a01-a6bb-e19e76bd5877" providerId="ADAL" clId="{7CBC622A-51EF-404D-B7DC-05806B53E48B}" dt="2023-11-07T18:58:01.550" v="4217" actId="20577"/>
          <ac:spMkLst>
            <pc:docMk/>
            <pc:sldMk cId="1390580796" sldId="995"/>
            <ac:spMk id="2" creationId="{2F89BE9A-A30E-B2B8-C7FE-2A1D868C49CB}"/>
          </ac:spMkLst>
        </pc:spChg>
        <pc:spChg chg="mod">
          <ac:chgData name="Huang, Po-kai" userId="be743c7d-0ad3-4a01-a6bb-e19e76bd5877" providerId="ADAL" clId="{7CBC622A-51EF-404D-B7DC-05806B53E48B}" dt="2023-11-07T19:22:34.180" v="5229" actId="20577"/>
          <ac:spMkLst>
            <pc:docMk/>
            <pc:sldMk cId="1390580796" sldId="995"/>
            <ac:spMk id="3" creationId="{15131155-0577-D773-8FC9-63B3EF54747F}"/>
          </ac:spMkLst>
        </pc:spChg>
        <pc:spChg chg="add mod">
          <ac:chgData name="Huang, Po-kai" userId="be743c7d-0ad3-4a01-a6bb-e19e76bd5877" providerId="ADAL" clId="{7CBC622A-51EF-404D-B7DC-05806B53E48B}" dt="2023-11-07T18:59:44.002" v="4228" actId="1035"/>
          <ac:spMkLst>
            <pc:docMk/>
            <pc:sldMk cId="1390580796" sldId="995"/>
            <ac:spMk id="6" creationId="{FAD9CCCF-F115-4069-9114-6E43B6C619D1}"/>
          </ac:spMkLst>
        </pc:spChg>
        <pc:spChg chg="add mod">
          <ac:chgData name="Huang, Po-kai" userId="be743c7d-0ad3-4a01-a6bb-e19e76bd5877" providerId="ADAL" clId="{7CBC622A-51EF-404D-B7DC-05806B53E48B}" dt="2023-11-07T18:59:44.002" v="4228" actId="1035"/>
          <ac:spMkLst>
            <pc:docMk/>
            <pc:sldMk cId="1390580796" sldId="995"/>
            <ac:spMk id="7" creationId="{9A6B6DE2-0ECA-4EED-B880-7F3A1DFD381D}"/>
          </ac:spMkLst>
        </pc:spChg>
        <pc:spChg chg="add mod">
          <ac:chgData name="Huang, Po-kai" userId="be743c7d-0ad3-4a01-a6bb-e19e76bd5877" providerId="ADAL" clId="{7CBC622A-51EF-404D-B7DC-05806B53E48B}" dt="2023-11-07T18:59:44.002" v="4228" actId="1035"/>
          <ac:spMkLst>
            <pc:docMk/>
            <pc:sldMk cId="1390580796" sldId="995"/>
            <ac:spMk id="8" creationId="{90A68AB8-981B-4638-9BF2-59C612B3D47F}"/>
          </ac:spMkLst>
        </pc:spChg>
        <pc:spChg chg="add mod">
          <ac:chgData name="Huang, Po-kai" userId="be743c7d-0ad3-4a01-a6bb-e19e76bd5877" providerId="ADAL" clId="{7CBC622A-51EF-404D-B7DC-05806B53E48B}" dt="2023-11-07T18:59:44.002" v="4228" actId="1035"/>
          <ac:spMkLst>
            <pc:docMk/>
            <pc:sldMk cId="1390580796" sldId="995"/>
            <ac:spMk id="9" creationId="{2163CB81-E854-4C08-857F-8FA29E47A162}"/>
          </ac:spMkLst>
        </pc:spChg>
        <pc:spChg chg="add mod">
          <ac:chgData name="Huang, Po-kai" userId="be743c7d-0ad3-4a01-a6bb-e19e76bd5877" providerId="ADAL" clId="{7CBC622A-51EF-404D-B7DC-05806B53E48B}" dt="2023-11-07T18:59:44.002" v="4228" actId="1035"/>
          <ac:spMkLst>
            <pc:docMk/>
            <pc:sldMk cId="1390580796" sldId="995"/>
            <ac:spMk id="10" creationId="{AA5EC81A-D7E0-4373-89D4-4941E2C45384}"/>
          </ac:spMkLst>
        </pc:spChg>
        <pc:spChg chg="add mod">
          <ac:chgData name="Huang, Po-kai" userId="be743c7d-0ad3-4a01-a6bb-e19e76bd5877" providerId="ADAL" clId="{7CBC622A-51EF-404D-B7DC-05806B53E48B}" dt="2023-11-07T18:59:44.002" v="4228" actId="1035"/>
          <ac:spMkLst>
            <pc:docMk/>
            <pc:sldMk cId="1390580796" sldId="995"/>
            <ac:spMk id="11" creationId="{6BAD3469-C7E6-4327-9FB5-0195B1C30F4C}"/>
          </ac:spMkLst>
        </pc:spChg>
        <pc:spChg chg="add mod">
          <ac:chgData name="Huang, Po-kai" userId="be743c7d-0ad3-4a01-a6bb-e19e76bd5877" providerId="ADAL" clId="{7CBC622A-51EF-404D-B7DC-05806B53E48B}" dt="2023-11-07T18:59:44.002" v="4228" actId="1035"/>
          <ac:spMkLst>
            <pc:docMk/>
            <pc:sldMk cId="1390580796" sldId="995"/>
            <ac:spMk id="12" creationId="{D2291DFE-FC2E-4377-9763-9FC3CC4BABD3}"/>
          </ac:spMkLst>
        </pc:spChg>
        <pc:spChg chg="add mod">
          <ac:chgData name="Huang, Po-kai" userId="be743c7d-0ad3-4a01-a6bb-e19e76bd5877" providerId="ADAL" clId="{7CBC622A-51EF-404D-B7DC-05806B53E48B}" dt="2023-11-07T18:59:44.002" v="4228" actId="1035"/>
          <ac:spMkLst>
            <pc:docMk/>
            <pc:sldMk cId="1390580796" sldId="995"/>
            <ac:spMk id="13" creationId="{798BD58B-533F-4BFA-97B2-EB905C60C6F8}"/>
          </ac:spMkLst>
        </pc:spChg>
        <pc:spChg chg="add mod">
          <ac:chgData name="Huang, Po-kai" userId="be743c7d-0ad3-4a01-a6bb-e19e76bd5877" providerId="ADAL" clId="{7CBC622A-51EF-404D-B7DC-05806B53E48B}" dt="2023-11-07T18:59:44.002" v="4228" actId="1035"/>
          <ac:spMkLst>
            <pc:docMk/>
            <pc:sldMk cId="1390580796" sldId="995"/>
            <ac:spMk id="14" creationId="{3DF22FB7-CBA1-42DD-A82B-E204269AD0F0}"/>
          </ac:spMkLst>
        </pc:spChg>
        <pc:spChg chg="add mod">
          <ac:chgData name="Huang, Po-kai" userId="be743c7d-0ad3-4a01-a6bb-e19e76bd5877" providerId="ADAL" clId="{7CBC622A-51EF-404D-B7DC-05806B53E48B}" dt="2023-11-07T18:59:44.002" v="4228" actId="1035"/>
          <ac:spMkLst>
            <pc:docMk/>
            <pc:sldMk cId="1390580796" sldId="995"/>
            <ac:spMk id="15" creationId="{8A01AF9C-80E3-483D-81FE-D4FCD9EAAF39}"/>
          </ac:spMkLst>
        </pc:spChg>
        <pc:spChg chg="add mod">
          <ac:chgData name="Huang, Po-kai" userId="be743c7d-0ad3-4a01-a6bb-e19e76bd5877" providerId="ADAL" clId="{7CBC622A-51EF-404D-B7DC-05806B53E48B}" dt="2023-11-07T18:59:44.002" v="4228" actId="1035"/>
          <ac:spMkLst>
            <pc:docMk/>
            <pc:sldMk cId="1390580796" sldId="995"/>
            <ac:spMk id="16" creationId="{5329F2AE-C163-4629-9322-5357C11FB0A9}"/>
          </ac:spMkLst>
        </pc:spChg>
        <pc:spChg chg="add mod">
          <ac:chgData name="Huang, Po-kai" userId="be743c7d-0ad3-4a01-a6bb-e19e76bd5877" providerId="ADAL" clId="{7CBC622A-51EF-404D-B7DC-05806B53E48B}" dt="2023-11-07T18:59:44.002" v="4228" actId="1035"/>
          <ac:spMkLst>
            <pc:docMk/>
            <pc:sldMk cId="1390580796" sldId="995"/>
            <ac:spMk id="17" creationId="{EEFE27DA-8C18-4DD0-ABA6-9A5C77AF7A0A}"/>
          </ac:spMkLst>
        </pc:spChg>
        <pc:spChg chg="add mod">
          <ac:chgData name="Huang, Po-kai" userId="be743c7d-0ad3-4a01-a6bb-e19e76bd5877" providerId="ADAL" clId="{7CBC622A-51EF-404D-B7DC-05806B53E48B}" dt="2023-11-07T18:59:44.002" v="4228" actId="1035"/>
          <ac:spMkLst>
            <pc:docMk/>
            <pc:sldMk cId="1390580796" sldId="995"/>
            <ac:spMk id="18" creationId="{AC4771B9-CB03-43E1-9274-C7091AF09B6F}"/>
          </ac:spMkLst>
        </pc:spChg>
        <pc:spChg chg="add mod">
          <ac:chgData name="Huang, Po-kai" userId="be743c7d-0ad3-4a01-a6bb-e19e76bd5877" providerId="ADAL" clId="{7CBC622A-51EF-404D-B7DC-05806B53E48B}" dt="2023-11-07T18:59:44.002" v="4228" actId="1035"/>
          <ac:spMkLst>
            <pc:docMk/>
            <pc:sldMk cId="1390580796" sldId="995"/>
            <ac:spMk id="19" creationId="{06490EFB-BAE6-43EB-A210-802CD3C915B7}"/>
          </ac:spMkLst>
        </pc:spChg>
        <pc:spChg chg="add mod">
          <ac:chgData name="Huang, Po-kai" userId="be743c7d-0ad3-4a01-a6bb-e19e76bd5877" providerId="ADAL" clId="{7CBC622A-51EF-404D-B7DC-05806B53E48B}" dt="2023-11-07T18:59:44.002" v="4228" actId="1035"/>
          <ac:spMkLst>
            <pc:docMk/>
            <pc:sldMk cId="1390580796" sldId="995"/>
            <ac:spMk id="20" creationId="{0720F7CC-CA8B-4848-930A-CA129F3F33E3}"/>
          </ac:spMkLst>
        </pc:spChg>
        <pc:spChg chg="add mod">
          <ac:chgData name="Huang, Po-kai" userId="be743c7d-0ad3-4a01-a6bb-e19e76bd5877" providerId="ADAL" clId="{7CBC622A-51EF-404D-B7DC-05806B53E48B}" dt="2023-11-07T18:59:44.002" v="4228" actId="1035"/>
          <ac:spMkLst>
            <pc:docMk/>
            <pc:sldMk cId="1390580796" sldId="995"/>
            <ac:spMk id="21" creationId="{5E14BDD7-55B8-4473-917D-E72184625306}"/>
          </ac:spMkLst>
        </pc:spChg>
        <pc:spChg chg="add mod">
          <ac:chgData name="Huang, Po-kai" userId="be743c7d-0ad3-4a01-a6bb-e19e76bd5877" providerId="ADAL" clId="{7CBC622A-51EF-404D-B7DC-05806B53E48B}" dt="2023-11-07T18:59:44.002" v="4228" actId="1035"/>
          <ac:spMkLst>
            <pc:docMk/>
            <pc:sldMk cId="1390580796" sldId="995"/>
            <ac:spMk id="22" creationId="{319FBD52-6EA5-4E2A-A9EF-4417F66F0199}"/>
          </ac:spMkLst>
        </pc:spChg>
        <pc:spChg chg="add mod">
          <ac:chgData name="Huang, Po-kai" userId="be743c7d-0ad3-4a01-a6bb-e19e76bd5877" providerId="ADAL" clId="{7CBC622A-51EF-404D-B7DC-05806B53E48B}" dt="2023-11-07T18:59:44.002" v="4228" actId="1035"/>
          <ac:spMkLst>
            <pc:docMk/>
            <pc:sldMk cId="1390580796" sldId="995"/>
            <ac:spMk id="23" creationId="{6F777DA6-461E-4ACB-94E3-5A373F6EAADF}"/>
          </ac:spMkLst>
        </pc:spChg>
        <pc:spChg chg="add mod">
          <ac:chgData name="Huang, Po-kai" userId="be743c7d-0ad3-4a01-a6bb-e19e76bd5877" providerId="ADAL" clId="{7CBC622A-51EF-404D-B7DC-05806B53E48B}" dt="2023-11-07T18:59:44.002" v="4228" actId="1035"/>
          <ac:spMkLst>
            <pc:docMk/>
            <pc:sldMk cId="1390580796" sldId="995"/>
            <ac:spMk id="24" creationId="{24EB404B-8FA1-43A6-8CF9-F6D5BABF4E7F}"/>
          </ac:spMkLst>
        </pc:spChg>
        <pc:spChg chg="add mod">
          <ac:chgData name="Huang, Po-kai" userId="be743c7d-0ad3-4a01-a6bb-e19e76bd5877" providerId="ADAL" clId="{7CBC622A-51EF-404D-B7DC-05806B53E48B}" dt="2023-11-07T18:59:44.002" v="4228" actId="1035"/>
          <ac:spMkLst>
            <pc:docMk/>
            <pc:sldMk cId="1390580796" sldId="995"/>
            <ac:spMk id="25" creationId="{4A14ACB3-15C7-45D0-927D-5A743B77EDD3}"/>
          </ac:spMkLst>
        </pc:spChg>
        <pc:spChg chg="add mod">
          <ac:chgData name="Huang, Po-kai" userId="be743c7d-0ad3-4a01-a6bb-e19e76bd5877" providerId="ADAL" clId="{7CBC622A-51EF-404D-B7DC-05806B53E48B}" dt="2023-11-07T18:59:44.002" v="4228" actId="1035"/>
          <ac:spMkLst>
            <pc:docMk/>
            <pc:sldMk cId="1390580796" sldId="995"/>
            <ac:spMk id="26" creationId="{CB4B25E3-074C-459D-BCAD-4EE4FB0C0FEC}"/>
          </ac:spMkLst>
        </pc:spChg>
        <pc:spChg chg="add mod">
          <ac:chgData name="Huang, Po-kai" userId="be743c7d-0ad3-4a01-a6bb-e19e76bd5877" providerId="ADAL" clId="{7CBC622A-51EF-404D-B7DC-05806B53E48B}" dt="2023-11-07T18:59:44.002" v="4228" actId="1035"/>
          <ac:spMkLst>
            <pc:docMk/>
            <pc:sldMk cId="1390580796" sldId="995"/>
            <ac:spMk id="27" creationId="{2F399195-BD46-46B7-863E-13BDFB040D73}"/>
          </ac:spMkLst>
        </pc:spChg>
        <pc:spChg chg="add mod">
          <ac:chgData name="Huang, Po-kai" userId="be743c7d-0ad3-4a01-a6bb-e19e76bd5877" providerId="ADAL" clId="{7CBC622A-51EF-404D-B7DC-05806B53E48B}" dt="2023-11-07T18:59:44.002" v="4228" actId="1035"/>
          <ac:spMkLst>
            <pc:docMk/>
            <pc:sldMk cId="1390580796" sldId="995"/>
            <ac:spMk id="28" creationId="{BDCBE277-2E5A-4DCA-BC65-C2130630B22A}"/>
          </ac:spMkLst>
        </pc:spChg>
        <pc:spChg chg="add mod">
          <ac:chgData name="Huang, Po-kai" userId="be743c7d-0ad3-4a01-a6bb-e19e76bd5877" providerId="ADAL" clId="{7CBC622A-51EF-404D-B7DC-05806B53E48B}" dt="2023-11-07T18:59:44.002" v="4228" actId="1035"/>
          <ac:spMkLst>
            <pc:docMk/>
            <pc:sldMk cId="1390580796" sldId="995"/>
            <ac:spMk id="29" creationId="{5EAA4CF4-3E71-4BF8-A55D-80C5EE31B10A}"/>
          </ac:spMkLst>
        </pc:spChg>
        <pc:spChg chg="add mod">
          <ac:chgData name="Huang, Po-kai" userId="be743c7d-0ad3-4a01-a6bb-e19e76bd5877" providerId="ADAL" clId="{7CBC622A-51EF-404D-B7DC-05806B53E48B}" dt="2023-11-07T19:04:53.653" v="4351" actId="1076"/>
          <ac:spMkLst>
            <pc:docMk/>
            <pc:sldMk cId="1390580796" sldId="995"/>
            <ac:spMk id="30" creationId="{AB7A2133-D368-738D-26E3-3589ADBC23DB}"/>
          </ac:spMkLst>
        </pc:spChg>
        <pc:spChg chg="add mod">
          <ac:chgData name="Huang, Po-kai" userId="be743c7d-0ad3-4a01-a6bb-e19e76bd5877" providerId="ADAL" clId="{7CBC622A-51EF-404D-B7DC-05806B53E48B}" dt="2023-11-07T19:05:02.561" v="4353" actId="1076"/>
          <ac:spMkLst>
            <pc:docMk/>
            <pc:sldMk cId="1390580796" sldId="995"/>
            <ac:spMk id="31" creationId="{DBD805D1-09A6-364B-1237-9584EFC50E4A}"/>
          </ac:spMkLst>
        </pc:spChg>
      </pc:sldChg>
      <pc:sldChg chg="new del">
        <pc:chgData name="Huang, Po-kai" userId="be743c7d-0ad3-4a01-a6bb-e19e76bd5877" providerId="ADAL" clId="{7CBC622A-51EF-404D-B7DC-05806B53E48B}" dt="2023-11-07T18:46:11.178" v="3779" actId="47"/>
        <pc:sldMkLst>
          <pc:docMk/>
          <pc:sldMk cId="3064048353" sldId="995"/>
        </pc:sldMkLst>
      </pc:sldChg>
      <pc:sldChg chg="modSp new mod">
        <pc:chgData name="Huang, Po-kai" userId="be743c7d-0ad3-4a01-a6bb-e19e76bd5877" providerId="ADAL" clId="{7CBC622A-51EF-404D-B7DC-05806B53E48B}" dt="2023-11-07T19:29:51.633" v="5727" actId="20577"/>
        <pc:sldMkLst>
          <pc:docMk/>
          <pc:sldMk cId="1041404553" sldId="996"/>
        </pc:sldMkLst>
        <pc:spChg chg="mod">
          <ac:chgData name="Huang, Po-kai" userId="be743c7d-0ad3-4a01-a6bb-e19e76bd5877" providerId="ADAL" clId="{7CBC622A-51EF-404D-B7DC-05806B53E48B}" dt="2023-11-07T19:01:35.879" v="4262" actId="20577"/>
          <ac:spMkLst>
            <pc:docMk/>
            <pc:sldMk cId="1041404553" sldId="996"/>
            <ac:spMk id="2" creationId="{35FF7A04-3D89-9AD6-F890-53FEA9D2C449}"/>
          </ac:spMkLst>
        </pc:spChg>
        <pc:spChg chg="mod">
          <ac:chgData name="Huang, Po-kai" userId="be743c7d-0ad3-4a01-a6bb-e19e76bd5877" providerId="ADAL" clId="{7CBC622A-51EF-404D-B7DC-05806B53E48B}" dt="2023-11-07T19:29:51.633" v="5727" actId="20577"/>
          <ac:spMkLst>
            <pc:docMk/>
            <pc:sldMk cId="1041404553" sldId="996"/>
            <ac:spMk id="3" creationId="{E748B997-162F-EC1F-AEC4-DB01515FCC9C}"/>
          </ac:spMkLst>
        </pc:spChg>
      </pc:sldChg>
      <pc:sldChg chg="modSp new mod">
        <pc:chgData name="Huang, Po-kai" userId="be743c7d-0ad3-4a01-a6bb-e19e76bd5877" providerId="ADAL" clId="{7CBC622A-51EF-404D-B7DC-05806B53E48B}" dt="2023-11-07T19:10:37.281" v="4420" actId="20577"/>
        <pc:sldMkLst>
          <pc:docMk/>
          <pc:sldMk cId="1771188937" sldId="997"/>
        </pc:sldMkLst>
        <pc:spChg chg="mod">
          <ac:chgData name="Huang, Po-kai" userId="be743c7d-0ad3-4a01-a6bb-e19e76bd5877" providerId="ADAL" clId="{7CBC622A-51EF-404D-B7DC-05806B53E48B}" dt="2023-11-07T19:10:17.775" v="4373" actId="20577"/>
          <ac:spMkLst>
            <pc:docMk/>
            <pc:sldMk cId="1771188937" sldId="997"/>
            <ac:spMk id="2" creationId="{70D01E48-175D-7400-4332-8785AC952AAC}"/>
          </ac:spMkLst>
        </pc:spChg>
        <pc:spChg chg="mod">
          <ac:chgData name="Huang, Po-kai" userId="be743c7d-0ad3-4a01-a6bb-e19e76bd5877" providerId="ADAL" clId="{7CBC622A-51EF-404D-B7DC-05806B53E48B}" dt="2023-11-07T19:10:37.281" v="4420" actId="20577"/>
          <ac:spMkLst>
            <pc:docMk/>
            <pc:sldMk cId="1771188937" sldId="997"/>
            <ac:spMk id="3" creationId="{A8EAC882-C323-0644-2774-DFE8E1D97569}"/>
          </ac:spMkLst>
        </pc:spChg>
      </pc:sldChg>
      <pc:sldChg chg="modSp new mod">
        <pc:chgData name="Huang, Po-kai" userId="be743c7d-0ad3-4a01-a6bb-e19e76bd5877" providerId="ADAL" clId="{7CBC622A-51EF-404D-B7DC-05806B53E48B}" dt="2023-11-07T19:17:33.727" v="4851" actId="20577"/>
        <pc:sldMkLst>
          <pc:docMk/>
          <pc:sldMk cId="2968048347" sldId="998"/>
        </pc:sldMkLst>
        <pc:spChg chg="mod">
          <ac:chgData name="Huang, Po-kai" userId="be743c7d-0ad3-4a01-a6bb-e19e76bd5877" providerId="ADAL" clId="{7CBC622A-51EF-404D-B7DC-05806B53E48B}" dt="2023-11-07T19:17:09.358" v="4822" actId="20577"/>
          <ac:spMkLst>
            <pc:docMk/>
            <pc:sldMk cId="2968048347" sldId="998"/>
            <ac:spMk id="2" creationId="{3D44B7B6-8AB6-14B8-0B92-4AD52C8EA80C}"/>
          </ac:spMkLst>
        </pc:spChg>
        <pc:spChg chg="mod">
          <ac:chgData name="Huang, Po-kai" userId="be743c7d-0ad3-4a01-a6bb-e19e76bd5877" providerId="ADAL" clId="{7CBC622A-51EF-404D-B7DC-05806B53E48B}" dt="2023-11-07T19:17:33.727" v="4851" actId="20577"/>
          <ac:spMkLst>
            <pc:docMk/>
            <pc:sldMk cId="2968048347" sldId="998"/>
            <ac:spMk id="3" creationId="{3790D1A9-DEB0-18EF-89B1-BD4AED9BD578}"/>
          </ac:spMkLst>
        </pc:spChg>
      </pc:sldChg>
    </pc:docChg>
  </pc:docChgLst>
  <pc:docChgLst>
    <pc:chgData name="Huang, Po-kai" userId="be743c7d-0ad3-4a01-a6bb-e19e76bd5877" providerId="ADAL" clId="{A00A48A5-4988-40A4-A1F1-AFCA33CEF781}"/>
    <pc:docChg chg="undo redo custSel addSld delSld modSld sldOrd">
      <pc:chgData name="Huang, Po-kai" userId="be743c7d-0ad3-4a01-a6bb-e19e76bd5877" providerId="ADAL" clId="{A00A48A5-4988-40A4-A1F1-AFCA33CEF781}" dt="2023-01-09T20:38:58.845" v="20328" actId="1076"/>
      <pc:docMkLst>
        <pc:docMk/>
      </pc:docMkLst>
      <pc:sldChg chg="modSp mod">
        <pc:chgData name="Huang, Po-kai" userId="be743c7d-0ad3-4a01-a6bb-e19e76bd5877" providerId="ADAL" clId="{A00A48A5-4988-40A4-A1F1-AFCA33CEF781}" dt="2022-12-06T06:01:21.818" v="29" actId="20577"/>
        <pc:sldMkLst>
          <pc:docMk/>
          <pc:sldMk cId="0" sldId="331"/>
        </pc:sldMkLst>
        <pc:spChg chg="mod">
          <ac:chgData name="Huang, Po-kai" userId="be743c7d-0ad3-4a01-a6bb-e19e76bd5877" providerId="ADAL" clId="{A00A48A5-4988-40A4-A1F1-AFCA33CEF781}" dt="2022-12-06T06:01:21.818" v="29" actId="20577"/>
          <ac:spMkLst>
            <pc:docMk/>
            <pc:sldMk cId="0" sldId="331"/>
            <ac:spMk id="15365" creationId="{5EB80220-6DDA-46D8-A532-4F8294B75F35}"/>
          </ac:spMkLst>
        </pc:spChg>
      </pc:sldChg>
      <pc:sldChg chg="del">
        <pc:chgData name="Huang, Po-kai" userId="be743c7d-0ad3-4a01-a6bb-e19e76bd5877" providerId="ADAL" clId="{A00A48A5-4988-40A4-A1F1-AFCA33CEF781}" dt="2022-12-06T06:01:43.682" v="65" actId="47"/>
        <pc:sldMkLst>
          <pc:docMk/>
          <pc:sldMk cId="2774479186" sldId="915"/>
        </pc:sldMkLst>
      </pc:sldChg>
      <pc:sldChg chg="modSp mod">
        <pc:chgData name="Huang, Po-kai" userId="be743c7d-0ad3-4a01-a6bb-e19e76bd5877" providerId="ADAL" clId="{A00A48A5-4988-40A4-A1F1-AFCA33CEF781}" dt="2022-12-06T15:12:14.427" v="3992" actId="20577"/>
        <pc:sldMkLst>
          <pc:docMk/>
          <pc:sldMk cId="4271385593" sldId="960"/>
        </pc:sldMkLst>
        <pc:spChg chg="mod">
          <ac:chgData name="Huang, Po-kai" userId="be743c7d-0ad3-4a01-a6bb-e19e76bd5877" providerId="ADAL" clId="{A00A48A5-4988-40A4-A1F1-AFCA33CEF781}" dt="2022-12-06T15:12:14.427" v="3992" actId="20577"/>
          <ac:spMkLst>
            <pc:docMk/>
            <pc:sldMk cId="4271385593" sldId="960"/>
            <ac:spMk id="3" creationId="{00000000-0000-0000-0000-000000000000}"/>
          </ac:spMkLst>
        </pc:spChg>
      </pc:sldChg>
      <pc:sldChg chg="addSp modSp new mod">
        <pc:chgData name="Huang, Po-kai" userId="be743c7d-0ad3-4a01-a6bb-e19e76bd5877" providerId="ADAL" clId="{A00A48A5-4988-40A4-A1F1-AFCA33CEF781}" dt="2022-12-06T17:05:18.156" v="10299" actId="20577"/>
        <pc:sldMkLst>
          <pc:docMk/>
          <pc:sldMk cId="1351943838" sldId="961"/>
        </pc:sldMkLst>
        <pc:spChg chg="mod">
          <ac:chgData name="Huang, Po-kai" userId="be743c7d-0ad3-4a01-a6bb-e19e76bd5877" providerId="ADAL" clId="{A00A48A5-4988-40A4-A1F1-AFCA33CEF781}" dt="2022-12-06T15:55:48.281" v="6406" actId="20577"/>
          <ac:spMkLst>
            <pc:docMk/>
            <pc:sldMk cId="1351943838" sldId="961"/>
            <ac:spMk id="2" creationId="{2D555411-3B60-4254-B4E1-C00FE8949D39}"/>
          </ac:spMkLst>
        </pc:spChg>
        <pc:spChg chg="mod">
          <ac:chgData name="Huang, Po-kai" userId="be743c7d-0ad3-4a01-a6bb-e19e76bd5877" providerId="ADAL" clId="{A00A48A5-4988-40A4-A1F1-AFCA33CEF781}" dt="2022-12-06T17:05:18.156" v="10299" actId="20577"/>
          <ac:spMkLst>
            <pc:docMk/>
            <pc:sldMk cId="1351943838" sldId="961"/>
            <ac:spMk id="3" creationId="{27E9E578-BFB6-4492-A078-C329654D492D}"/>
          </ac:spMkLst>
        </pc:spChg>
        <pc:spChg chg="add mod">
          <ac:chgData name="Huang, Po-kai" userId="be743c7d-0ad3-4a01-a6bb-e19e76bd5877" providerId="ADAL" clId="{A00A48A5-4988-40A4-A1F1-AFCA33CEF781}" dt="2022-12-06T16:34:05.440" v="10126" actId="1076"/>
          <ac:spMkLst>
            <pc:docMk/>
            <pc:sldMk cId="1351943838" sldId="961"/>
            <ac:spMk id="6" creationId="{E5BEF43A-9E84-4558-A603-D1AC931B7EBE}"/>
          </ac:spMkLst>
        </pc:spChg>
        <pc:spChg chg="add mod">
          <ac:chgData name="Huang, Po-kai" userId="be743c7d-0ad3-4a01-a6bb-e19e76bd5877" providerId="ADAL" clId="{A00A48A5-4988-40A4-A1F1-AFCA33CEF781}" dt="2022-12-06T16:34:05.440" v="10126" actId="1076"/>
          <ac:spMkLst>
            <pc:docMk/>
            <pc:sldMk cId="1351943838" sldId="961"/>
            <ac:spMk id="7" creationId="{EB8221AC-5011-4AFD-AE39-FF4814A90E0A}"/>
          </ac:spMkLst>
        </pc:spChg>
        <pc:spChg chg="add mod">
          <ac:chgData name="Huang, Po-kai" userId="be743c7d-0ad3-4a01-a6bb-e19e76bd5877" providerId="ADAL" clId="{A00A48A5-4988-40A4-A1F1-AFCA33CEF781}" dt="2022-12-06T16:34:17.504" v="10128" actId="207"/>
          <ac:spMkLst>
            <pc:docMk/>
            <pc:sldMk cId="1351943838" sldId="961"/>
            <ac:spMk id="8" creationId="{0D55F6B4-C726-44BB-A53A-966270AE20DB}"/>
          </ac:spMkLst>
        </pc:spChg>
        <pc:spChg chg="add mod">
          <ac:chgData name="Huang, Po-kai" userId="be743c7d-0ad3-4a01-a6bb-e19e76bd5877" providerId="ADAL" clId="{A00A48A5-4988-40A4-A1F1-AFCA33CEF781}" dt="2022-12-06T16:34:28.820" v="10134" actId="1076"/>
          <ac:spMkLst>
            <pc:docMk/>
            <pc:sldMk cId="1351943838" sldId="961"/>
            <ac:spMk id="9" creationId="{659CE019-76BE-4B7C-A853-3C3AD132863B}"/>
          </ac:spMkLst>
        </pc:spChg>
      </pc:sldChg>
      <pc:sldChg chg="addSp delSp modSp new mod">
        <pc:chgData name="Huang, Po-kai" userId="be743c7d-0ad3-4a01-a6bb-e19e76bd5877" providerId="ADAL" clId="{A00A48A5-4988-40A4-A1F1-AFCA33CEF781}" dt="2022-12-19T17:11:36.046" v="20109" actId="20577"/>
        <pc:sldMkLst>
          <pc:docMk/>
          <pc:sldMk cId="1897032383" sldId="962"/>
        </pc:sldMkLst>
        <pc:spChg chg="mod">
          <ac:chgData name="Huang, Po-kai" userId="be743c7d-0ad3-4a01-a6bb-e19e76bd5877" providerId="ADAL" clId="{A00A48A5-4988-40A4-A1F1-AFCA33CEF781}" dt="2022-12-06T06:07:06.272" v="719" actId="20577"/>
          <ac:spMkLst>
            <pc:docMk/>
            <pc:sldMk cId="1897032383" sldId="962"/>
            <ac:spMk id="2" creationId="{6D504B7E-8A20-4825-B130-52B8B320E845}"/>
          </ac:spMkLst>
        </pc:spChg>
        <pc:spChg chg="mod">
          <ac:chgData name="Huang, Po-kai" userId="be743c7d-0ad3-4a01-a6bb-e19e76bd5877" providerId="ADAL" clId="{A00A48A5-4988-40A4-A1F1-AFCA33CEF781}" dt="2022-12-19T17:11:36.046" v="20109" actId="20577"/>
          <ac:spMkLst>
            <pc:docMk/>
            <pc:sldMk cId="1897032383" sldId="962"/>
            <ac:spMk id="3" creationId="{2C523561-F9AD-4D80-BB47-E926471C27BD}"/>
          </ac:spMkLst>
        </pc:spChg>
        <pc:spChg chg="add mod">
          <ac:chgData name="Huang, Po-kai" userId="be743c7d-0ad3-4a01-a6bb-e19e76bd5877" providerId="ADAL" clId="{A00A48A5-4988-40A4-A1F1-AFCA33CEF781}" dt="2022-12-06T06:12:32.248" v="1107" actId="164"/>
          <ac:spMkLst>
            <pc:docMk/>
            <pc:sldMk cId="1897032383" sldId="962"/>
            <ac:spMk id="6" creationId="{38870B01-5CA8-492E-9E33-C190217019C2}"/>
          </ac:spMkLst>
        </pc:spChg>
        <pc:spChg chg="add mod">
          <ac:chgData name="Huang, Po-kai" userId="be743c7d-0ad3-4a01-a6bb-e19e76bd5877" providerId="ADAL" clId="{A00A48A5-4988-40A4-A1F1-AFCA33CEF781}" dt="2022-12-06T06:12:32.248" v="1107" actId="164"/>
          <ac:spMkLst>
            <pc:docMk/>
            <pc:sldMk cId="1897032383" sldId="962"/>
            <ac:spMk id="7" creationId="{D3CFF68F-4804-4879-ABDA-8C58466CDF29}"/>
          </ac:spMkLst>
        </pc:spChg>
        <pc:spChg chg="add mod">
          <ac:chgData name="Huang, Po-kai" userId="be743c7d-0ad3-4a01-a6bb-e19e76bd5877" providerId="ADAL" clId="{A00A48A5-4988-40A4-A1F1-AFCA33CEF781}" dt="2022-12-06T06:12:32.248" v="1107" actId="164"/>
          <ac:spMkLst>
            <pc:docMk/>
            <pc:sldMk cId="1897032383" sldId="962"/>
            <ac:spMk id="8" creationId="{14BB56F0-A539-485F-BEE5-A819F588A050}"/>
          </ac:spMkLst>
        </pc:spChg>
        <pc:spChg chg="mod topLvl">
          <ac:chgData name="Huang, Po-kai" userId="be743c7d-0ad3-4a01-a6bb-e19e76bd5877" providerId="ADAL" clId="{A00A48A5-4988-40A4-A1F1-AFCA33CEF781}" dt="2022-12-06T16:33:59.027" v="10124" actId="165"/>
          <ac:spMkLst>
            <pc:docMk/>
            <pc:sldMk cId="1897032383" sldId="962"/>
            <ac:spMk id="11" creationId="{1BAD47D3-921E-4D7D-BF97-D6731CE25530}"/>
          </ac:spMkLst>
        </pc:spChg>
        <pc:spChg chg="mod topLvl">
          <ac:chgData name="Huang, Po-kai" userId="be743c7d-0ad3-4a01-a6bb-e19e76bd5877" providerId="ADAL" clId="{A00A48A5-4988-40A4-A1F1-AFCA33CEF781}" dt="2022-12-06T16:33:59.027" v="10124" actId="165"/>
          <ac:spMkLst>
            <pc:docMk/>
            <pc:sldMk cId="1897032383" sldId="962"/>
            <ac:spMk id="12" creationId="{6B1A3C61-6D2E-4609-9B14-436F6CC38875}"/>
          </ac:spMkLst>
        </pc:spChg>
        <pc:spChg chg="mod topLvl">
          <ac:chgData name="Huang, Po-kai" userId="be743c7d-0ad3-4a01-a6bb-e19e76bd5877" providerId="ADAL" clId="{A00A48A5-4988-40A4-A1F1-AFCA33CEF781}" dt="2022-12-06T16:33:59.027" v="10124" actId="165"/>
          <ac:spMkLst>
            <pc:docMk/>
            <pc:sldMk cId="1897032383" sldId="962"/>
            <ac:spMk id="13" creationId="{7C285A72-F03C-4D8A-82E5-D14E45AB71C2}"/>
          </ac:spMkLst>
        </pc:spChg>
        <pc:grpChg chg="add del mod">
          <ac:chgData name="Huang, Po-kai" userId="be743c7d-0ad3-4a01-a6bb-e19e76bd5877" providerId="ADAL" clId="{A00A48A5-4988-40A4-A1F1-AFCA33CEF781}" dt="2022-12-06T15:13:28.493" v="4033" actId="21"/>
          <ac:grpSpMkLst>
            <pc:docMk/>
            <pc:sldMk cId="1897032383" sldId="962"/>
            <ac:grpSpMk id="9" creationId="{02ABCBA4-3B46-46CA-BF0C-9F8AA9251CBB}"/>
          </ac:grpSpMkLst>
        </pc:grpChg>
        <pc:grpChg chg="add del mod">
          <ac:chgData name="Huang, Po-kai" userId="be743c7d-0ad3-4a01-a6bb-e19e76bd5877" providerId="ADAL" clId="{A00A48A5-4988-40A4-A1F1-AFCA33CEF781}" dt="2022-12-06T16:33:59.027" v="10124" actId="165"/>
          <ac:grpSpMkLst>
            <pc:docMk/>
            <pc:sldMk cId="1897032383" sldId="962"/>
            <ac:grpSpMk id="10" creationId="{6696DAC2-29B2-403C-9169-37F6B0E6177A}"/>
          </ac:grpSpMkLst>
        </pc:grpChg>
      </pc:sldChg>
      <pc:sldChg chg="addSp delSp modSp new mod modAnim modNotesTx">
        <pc:chgData name="Huang, Po-kai" userId="be743c7d-0ad3-4a01-a6bb-e19e76bd5877" providerId="ADAL" clId="{A00A48A5-4988-40A4-A1F1-AFCA33CEF781}" dt="2023-01-03T05:24:35.816" v="20253" actId="20577"/>
        <pc:sldMkLst>
          <pc:docMk/>
          <pc:sldMk cId="1020275234" sldId="963"/>
        </pc:sldMkLst>
        <pc:spChg chg="mod">
          <ac:chgData name="Huang, Po-kai" userId="be743c7d-0ad3-4a01-a6bb-e19e76bd5877" providerId="ADAL" clId="{A00A48A5-4988-40A4-A1F1-AFCA33CEF781}" dt="2022-12-06T06:28:54.073" v="2807" actId="20577"/>
          <ac:spMkLst>
            <pc:docMk/>
            <pc:sldMk cId="1020275234" sldId="963"/>
            <ac:spMk id="2" creationId="{14E8C6D7-0FA6-402C-B9C8-2D7FC556439C}"/>
          </ac:spMkLst>
        </pc:spChg>
        <pc:spChg chg="mod">
          <ac:chgData name="Huang, Po-kai" userId="be743c7d-0ad3-4a01-a6bb-e19e76bd5877" providerId="ADAL" clId="{A00A48A5-4988-40A4-A1F1-AFCA33CEF781}" dt="2022-12-17T05:00:00.671" v="16461" actId="1076"/>
          <ac:spMkLst>
            <pc:docMk/>
            <pc:sldMk cId="1020275234" sldId="963"/>
            <ac:spMk id="3" creationId="{21C51BF5-7AEF-41FF-AF85-DDBB10702CB7}"/>
          </ac:spMkLst>
        </pc:spChg>
        <pc:spChg chg="add mod">
          <ac:chgData name="Huang, Po-kai" userId="be743c7d-0ad3-4a01-a6bb-e19e76bd5877" providerId="ADAL" clId="{A00A48A5-4988-40A4-A1F1-AFCA33CEF781}" dt="2022-12-17T04:54:06.493" v="16376"/>
          <ac:spMkLst>
            <pc:docMk/>
            <pc:sldMk cId="1020275234" sldId="963"/>
            <ac:spMk id="6" creationId="{3FFE3A51-3134-4161-8690-A24910CF9613}"/>
          </ac:spMkLst>
        </pc:spChg>
        <pc:spChg chg="add mod">
          <ac:chgData name="Huang, Po-kai" userId="be743c7d-0ad3-4a01-a6bb-e19e76bd5877" providerId="ADAL" clId="{A00A48A5-4988-40A4-A1F1-AFCA33CEF781}" dt="2022-12-17T04:54:06.493" v="16376"/>
          <ac:spMkLst>
            <pc:docMk/>
            <pc:sldMk cId="1020275234" sldId="963"/>
            <ac:spMk id="7" creationId="{DB5F46DC-C251-43C0-A153-0BCDD9336B16}"/>
          </ac:spMkLst>
        </pc:spChg>
        <pc:spChg chg="add mod">
          <ac:chgData name="Huang, Po-kai" userId="be743c7d-0ad3-4a01-a6bb-e19e76bd5877" providerId="ADAL" clId="{A00A48A5-4988-40A4-A1F1-AFCA33CEF781}" dt="2022-12-17T05:03:57.312" v="16575" actId="1037"/>
          <ac:spMkLst>
            <pc:docMk/>
            <pc:sldMk cId="1020275234" sldId="963"/>
            <ac:spMk id="8" creationId="{7A71F435-D807-4A7B-9136-774552D5BB52}"/>
          </ac:spMkLst>
        </pc:spChg>
        <pc:spChg chg="add mod">
          <ac:chgData name="Huang, Po-kai" userId="be743c7d-0ad3-4a01-a6bb-e19e76bd5877" providerId="ADAL" clId="{A00A48A5-4988-40A4-A1F1-AFCA33CEF781}" dt="2022-12-19T16:49:10.843" v="19624" actId="1076"/>
          <ac:spMkLst>
            <pc:docMk/>
            <pc:sldMk cId="1020275234" sldId="963"/>
            <ac:spMk id="9" creationId="{7CFA9AE4-DFEE-4125-BFBD-C554ACE1E720}"/>
          </ac:spMkLst>
        </pc:spChg>
        <pc:spChg chg="add del mod">
          <ac:chgData name="Huang, Po-kai" userId="be743c7d-0ad3-4a01-a6bb-e19e76bd5877" providerId="ADAL" clId="{A00A48A5-4988-40A4-A1F1-AFCA33CEF781}" dt="2022-12-17T04:56:53.081" v="16416" actId="478"/>
          <ac:spMkLst>
            <pc:docMk/>
            <pc:sldMk cId="1020275234" sldId="963"/>
            <ac:spMk id="9" creationId="{F687227C-A589-46A0-A00B-6718C2DC0FF8}"/>
          </ac:spMkLst>
        </pc:spChg>
        <pc:spChg chg="add mod">
          <ac:chgData name="Huang, Po-kai" userId="be743c7d-0ad3-4a01-a6bb-e19e76bd5877" providerId="ADAL" clId="{A00A48A5-4988-40A4-A1F1-AFCA33CEF781}" dt="2022-12-17T05:03:57.312" v="16575" actId="1037"/>
          <ac:spMkLst>
            <pc:docMk/>
            <pc:sldMk cId="1020275234" sldId="963"/>
            <ac:spMk id="10" creationId="{87530941-1557-4117-8C6D-50A185DE2332}"/>
          </ac:spMkLst>
        </pc:spChg>
        <pc:spChg chg="add mod">
          <ac:chgData name="Huang, Po-kai" userId="be743c7d-0ad3-4a01-a6bb-e19e76bd5877" providerId="ADAL" clId="{A00A48A5-4988-40A4-A1F1-AFCA33CEF781}" dt="2022-12-17T04:55:02.646" v="16392" actId="207"/>
          <ac:spMkLst>
            <pc:docMk/>
            <pc:sldMk cId="1020275234" sldId="963"/>
            <ac:spMk id="11" creationId="{EFFF6F0C-818E-49B9-8AC1-371721E4DCDC}"/>
          </ac:spMkLst>
        </pc:spChg>
        <pc:spChg chg="add mod">
          <ac:chgData name="Huang, Po-kai" userId="be743c7d-0ad3-4a01-a6bb-e19e76bd5877" providerId="ADAL" clId="{A00A48A5-4988-40A4-A1F1-AFCA33CEF781}" dt="2022-12-17T04:54:53.518" v="16391" actId="20577"/>
          <ac:spMkLst>
            <pc:docMk/>
            <pc:sldMk cId="1020275234" sldId="963"/>
            <ac:spMk id="12" creationId="{B2DE6A10-3EDD-4900-8C7B-2FB29CCB7338}"/>
          </ac:spMkLst>
        </pc:spChg>
        <pc:spChg chg="add del mod">
          <ac:chgData name="Huang, Po-kai" userId="be743c7d-0ad3-4a01-a6bb-e19e76bd5877" providerId="ADAL" clId="{A00A48A5-4988-40A4-A1F1-AFCA33CEF781}" dt="2022-12-17T04:55:53.535" v="16401" actId="478"/>
          <ac:spMkLst>
            <pc:docMk/>
            <pc:sldMk cId="1020275234" sldId="963"/>
            <ac:spMk id="13" creationId="{C66FFDE0-2CB0-4F77-8B80-E0065B1A4B15}"/>
          </ac:spMkLst>
        </pc:spChg>
        <pc:spChg chg="add mod">
          <ac:chgData name="Huang, Po-kai" userId="be743c7d-0ad3-4a01-a6bb-e19e76bd5877" providerId="ADAL" clId="{A00A48A5-4988-40A4-A1F1-AFCA33CEF781}" dt="2022-12-17T04:56:06.400" v="16404" actId="207"/>
          <ac:spMkLst>
            <pc:docMk/>
            <pc:sldMk cId="1020275234" sldId="963"/>
            <ac:spMk id="14" creationId="{7558036A-5EBD-4CBC-8299-4389148A2D28}"/>
          </ac:spMkLst>
        </pc:spChg>
        <pc:spChg chg="add del mod">
          <ac:chgData name="Huang, Po-kai" userId="be743c7d-0ad3-4a01-a6bb-e19e76bd5877" providerId="ADAL" clId="{A00A48A5-4988-40A4-A1F1-AFCA33CEF781}" dt="2022-12-19T16:48:49.238" v="19619" actId="478"/>
          <ac:spMkLst>
            <pc:docMk/>
            <pc:sldMk cId="1020275234" sldId="963"/>
            <ac:spMk id="15" creationId="{95089EC7-2D99-4D63-8A1A-8A0A36E9FB09}"/>
          </ac:spMkLst>
        </pc:spChg>
        <pc:spChg chg="add del mod">
          <ac:chgData name="Huang, Po-kai" userId="be743c7d-0ad3-4a01-a6bb-e19e76bd5877" providerId="ADAL" clId="{A00A48A5-4988-40A4-A1F1-AFCA33CEF781}" dt="2022-12-17T04:57:42.733" v="16434" actId="478"/>
          <ac:spMkLst>
            <pc:docMk/>
            <pc:sldMk cId="1020275234" sldId="963"/>
            <ac:spMk id="16" creationId="{807891D5-E741-49C4-A572-43B45F1650A6}"/>
          </ac:spMkLst>
        </pc:spChg>
        <pc:spChg chg="add mod">
          <ac:chgData name="Huang, Po-kai" userId="be743c7d-0ad3-4a01-a6bb-e19e76bd5877" providerId="ADAL" clId="{A00A48A5-4988-40A4-A1F1-AFCA33CEF781}" dt="2022-12-17T05:05:10.912" v="16602" actId="20577"/>
          <ac:spMkLst>
            <pc:docMk/>
            <pc:sldMk cId="1020275234" sldId="963"/>
            <ac:spMk id="17" creationId="{16C88CBE-FDD4-4349-8DB2-19A3087652FD}"/>
          </ac:spMkLst>
        </pc:spChg>
        <pc:spChg chg="add mod">
          <ac:chgData name="Huang, Po-kai" userId="be743c7d-0ad3-4a01-a6bb-e19e76bd5877" providerId="ADAL" clId="{A00A48A5-4988-40A4-A1F1-AFCA33CEF781}" dt="2022-12-17T05:03:57.312" v="16575" actId="1037"/>
          <ac:spMkLst>
            <pc:docMk/>
            <pc:sldMk cId="1020275234" sldId="963"/>
            <ac:spMk id="18" creationId="{17B099A0-2EF4-4518-9012-37A835FCD899}"/>
          </ac:spMkLst>
        </pc:spChg>
        <pc:spChg chg="add mod">
          <ac:chgData name="Huang, Po-kai" userId="be743c7d-0ad3-4a01-a6bb-e19e76bd5877" providerId="ADAL" clId="{A00A48A5-4988-40A4-A1F1-AFCA33CEF781}" dt="2022-12-17T04:59:36.023" v="16455" actId="6549"/>
          <ac:spMkLst>
            <pc:docMk/>
            <pc:sldMk cId="1020275234" sldId="963"/>
            <ac:spMk id="19" creationId="{2ACF7E09-CF92-4C8E-81AC-3AB16AED0709}"/>
          </ac:spMkLst>
        </pc:spChg>
        <pc:spChg chg="add mod">
          <ac:chgData name="Huang, Po-kai" userId="be743c7d-0ad3-4a01-a6bb-e19e76bd5877" providerId="ADAL" clId="{A00A48A5-4988-40A4-A1F1-AFCA33CEF781}" dt="2022-12-17T04:58:28.661" v="16449" actId="6549"/>
          <ac:spMkLst>
            <pc:docMk/>
            <pc:sldMk cId="1020275234" sldId="963"/>
            <ac:spMk id="20" creationId="{6897F0F9-74AC-43DA-9941-662DE61CE88E}"/>
          </ac:spMkLst>
        </pc:spChg>
        <pc:spChg chg="add mod">
          <ac:chgData name="Huang, Po-kai" userId="be743c7d-0ad3-4a01-a6bb-e19e76bd5877" providerId="ADAL" clId="{A00A48A5-4988-40A4-A1F1-AFCA33CEF781}" dt="2022-12-17T04:58:26.468" v="16448" actId="6549"/>
          <ac:spMkLst>
            <pc:docMk/>
            <pc:sldMk cId="1020275234" sldId="963"/>
            <ac:spMk id="21" creationId="{95D711A5-D2B4-4815-BB2F-4C9DA335A2EB}"/>
          </ac:spMkLst>
        </pc:spChg>
        <pc:spChg chg="add mod">
          <ac:chgData name="Huang, Po-kai" userId="be743c7d-0ad3-4a01-a6bb-e19e76bd5877" providerId="ADAL" clId="{A00A48A5-4988-40A4-A1F1-AFCA33CEF781}" dt="2022-12-17T05:04:52.294" v="16595" actId="20577"/>
          <ac:spMkLst>
            <pc:docMk/>
            <pc:sldMk cId="1020275234" sldId="963"/>
            <ac:spMk id="22" creationId="{CEBAA3AF-259F-4A0C-B5C2-962C5181F93F}"/>
          </ac:spMkLst>
        </pc:spChg>
        <pc:spChg chg="add mod">
          <ac:chgData name="Huang, Po-kai" userId="be743c7d-0ad3-4a01-a6bb-e19e76bd5877" providerId="ADAL" clId="{A00A48A5-4988-40A4-A1F1-AFCA33CEF781}" dt="2022-12-17T05:03:57.312" v="16575" actId="1037"/>
          <ac:spMkLst>
            <pc:docMk/>
            <pc:sldMk cId="1020275234" sldId="963"/>
            <ac:spMk id="25" creationId="{3BFF7B52-59EC-4D2B-BC9D-67E8DC95A5A9}"/>
          </ac:spMkLst>
        </pc:spChg>
        <pc:spChg chg="add mod">
          <ac:chgData name="Huang, Po-kai" userId="be743c7d-0ad3-4a01-a6bb-e19e76bd5877" providerId="ADAL" clId="{A00A48A5-4988-40A4-A1F1-AFCA33CEF781}" dt="2022-12-17T05:03:57.312" v="16575" actId="1037"/>
          <ac:spMkLst>
            <pc:docMk/>
            <pc:sldMk cId="1020275234" sldId="963"/>
            <ac:spMk id="26" creationId="{EB842562-3E17-4022-8FC2-346AFBC3BB44}"/>
          </ac:spMkLst>
        </pc:spChg>
        <pc:spChg chg="add mod">
          <ac:chgData name="Huang, Po-kai" userId="be743c7d-0ad3-4a01-a6bb-e19e76bd5877" providerId="ADAL" clId="{A00A48A5-4988-40A4-A1F1-AFCA33CEF781}" dt="2022-12-17T05:03:57.312" v="16575" actId="1037"/>
          <ac:spMkLst>
            <pc:docMk/>
            <pc:sldMk cId="1020275234" sldId="963"/>
            <ac:spMk id="27" creationId="{13B1A2CF-2371-4302-AAEE-55321BB3AC2E}"/>
          </ac:spMkLst>
        </pc:spChg>
        <pc:spChg chg="add mod">
          <ac:chgData name="Huang, Po-kai" userId="be743c7d-0ad3-4a01-a6bb-e19e76bd5877" providerId="ADAL" clId="{A00A48A5-4988-40A4-A1F1-AFCA33CEF781}" dt="2022-12-17T05:03:57.312" v="16575" actId="1037"/>
          <ac:spMkLst>
            <pc:docMk/>
            <pc:sldMk cId="1020275234" sldId="963"/>
            <ac:spMk id="28" creationId="{E4F6B0E4-06BE-47FD-BD92-F19B34E1F80A}"/>
          </ac:spMkLst>
        </pc:spChg>
        <pc:spChg chg="add mod">
          <ac:chgData name="Huang, Po-kai" userId="be743c7d-0ad3-4a01-a6bb-e19e76bd5877" providerId="ADAL" clId="{A00A48A5-4988-40A4-A1F1-AFCA33CEF781}" dt="2022-12-17T05:05:03.295" v="16597" actId="1076"/>
          <ac:spMkLst>
            <pc:docMk/>
            <pc:sldMk cId="1020275234" sldId="963"/>
            <ac:spMk id="35" creationId="{5AF04D6A-AAE3-416F-A8C4-9729E3974231}"/>
          </ac:spMkLst>
        </pc:spChg>
        <pc:spChg chg="add mod">
          <ac:chgData name="Huang, Po-kai" userId="be743c7d-0ad3-4a01-a6bb-e19e76bd5877" providerId="ADAL" clId="{A00A48A5-4988-40A4-A1F1-AFCA33CEF781}" dt="2022-12-17T05:05:03.295" v="16597" actId="1076"/>
          <ac:spMkLst>
            <pc:docMk/>
            <pc:sldMk cId="1020275234" sldId="963"/>
            <ac:spMk id="36" creationId="{153FB76A-3620-4F84-AE83-6F5C0C6A955C}"/>
          </ac:spMkLst>
        </pc:spChg>
        <pc:spChg chg="add mod">
          <ac:chgData name="Huang, Po-kai" userId="be743c7d-0ad3-4a01-a6bb-e19e76bd5877" providerId="ADAL" clId="{A00A48A5-4988-40A4-A1F1-AFCA33CEF781}" dt="2022-12-17T05:05:17.145" v="16605" actId="20577"/>
          <ac:spMkLst>
            <pc:docMk/>
            <pc:sldMk cId="1020275234" sldId="963"/>
            <ac:spMk id="37" creationId="{D085C1E5-69FD-45A2-9963-27F8E31CC557}"/>
          </ac:spMkLst>
        </pc:spChg>
        <pc:spChg chg="add mod">
          <ac:chgData name="Huang, Po-kai" userId="be743c7d-0ad3-4a01-a6bb-e19e76bd5877" providerId="ADAL" clId="{A00A48A5-4988-40A4-A1F1-AFCA33CEF781}" dt="2022-12-17T05:05:03.295" v="16597" actId="1076"/>
          <ac:spMkLst>
            <pc:docMk/>
            <pc:sldMk cId="1020275234" sldId="963"/>
            <ac:spMk id="38" creationId="{0C0D82F5-3556-4F29-9E91-B4245349C32E}"/>
          </ac:spMkLst>
        </pc:spChg>
        <pc:spChg chg="add mod">
          <ac:chgData name="Huang, Po-kai" userId="be743c7d-0ad3-4a01-a6bb-e19e76bd5877" providerId="ADAL" clId="{A00A48A5-4988-40A4-A1F1-AFCA33CEF781}" dt="2022-12-17T05:05:03.295" v="16597" actId="1076"/>
          <ac:spMkLst>
            <pc:docMk/>
            <pc:sldMk cId="1020275234" sldId="963"/>
            <ac:spMk id="39" creationId="{BD316E6A-8307-43FD-8F4B-C7CEDBA97B09}"/>
          </ac:spMkLst>
        </pc:spChg>
        <pc:spChg chg="add mod">
          <ac:chgData name="Huang, Po-kai" userId="be743c7d-0ad3-4a01-a6bb-e19e76bd5877" providerId="ADAL" clId="{A00A48A5-4988-40A4-A1F1-AFCA33CEF781}" dt="2022-12-17T05:05:03.295" v="16597" actId="1076"/>
          <ac:spMkLst>
            <pc:docMk/>
            <pc:sldMk cId="1020275234" sldId="963"/>
            <ac:spMk id="40" creationId="{2E36CC9B-C689-4EC7-A928-C62E14C46EA6}"/>
          </ac:spMkLst>
        </pc:spChg>
        <pc:spChg chg="add mod">
          <ac:chgData name="Huang, Po-kai" userId="be743c7d-0ad3-4a01-a6bb-e19e76bd5877" providerId="ADAL" clId="{A00A48A5-4988-40A4-A1F1-AFCA33CEF781}" dt="2022-12-17T05:05:03.295" v="16597" actId="1076"/>
          <ac:spMkLst>
            <pc:docMk/>
            <pc:sldMk cId="1020275234" sldId="963"/>
            <ac:spMk id="41" creationId="{C5600ED8-B1FE-4A5B-BBF2-31981144C0D0}"/>
          </ac:spMkLst>
        </pc:spChg>
        <pc:spChg chg="add mod">
          <ac:chgData name="Huang, Po-kai" userId="be743c7d-0ad3-4a01-a6bb-e19e76bd5877" providerId="ADAL" clId="{A00A48A5-4988-40A4-A1F1-AFCA33CEF781}" dt="2022-12-17T05:05:09.395" v="16600" actId="20577"/>
          <ac:spMkLst>
            <pc:docMk/>
            <pc:sldMk cId="1020275234" sldId="963"/>
            <ac:spMk id="42" creationId="{EF755DCB-6134-4316-BEC4-92D302E028B9}"/>
          </ac:spMkLst>
        </pc:spChg>
        <pc:cxnChg chg="add">
          <ac:chgData name="Huang, Po-kai" userId="be743c7d-0ad3-4a01-a6bb-e19e76bd5877" providerId="ADAL" clId="{A00A48A5-4988-40A4-A1F1-AFCA33CEF781}" dt="2022-12-17T05:00:00.255" v="16460" actId="11529"/>
          <ac:cxnSpMkLst>
            <pc:docMk/>
            <pc:sldMk cId="1020275234" sldId="963"/>
            <ac:cxnSpMk id="24" creationId="{FB741CFE-1666-4ABE-9E09-F31D15310F84}"/>
          </ac:cxnSpMkLst>
        </pc:cxnChg>
        <pc:cxnChg chg="add mod">
          <ac:chgData name="Huang, Po-kai" userId="be743c7d-0ad3-4a01-a6bb-e19e76bd5877" providerId="ADAL" clId="{A00A48A5-4988-40A4-A1F1-AFCA33CEF781}" dt="2022-12-17T05:03:57.312" v="16575" actId="1037"/>
          <ac:cxnSpMkLst>
            <pc:docMk/>
            <pc:sldMk cId="1020275234" sldId="963"/>
            <ac:cxnSpMk id="30" creationId="{D73AA345-B643-4284-8CB9-2B3A63E42413}"/>
          </ac:cxnSpMkLst>
        </pc:cxnChg>
        <pc:cxnChg chg="add mod">
          <ac:chgData name="Huang, Po-kai" userId="be743c7d-0ad3-4a01-a6bb-e19e76bd5877" providerId="ADAL" clId="{A00A48A5-4988-40A4-A1F1-AFCA33CEF781}" dt="2022-12-17T05:04:35.322" v="16586" actId="14100"/>
          <ac:cxnSpMkLst>
            <pc:docMk/>
            <pc:sldMk cId="1020275234" sldId="963"/>
            <ac:cxnSpMk id="32" creationId="{542E5F4A-B37A-44E6-8B17-BE2FBF8D0E3F}"/>
          </ac:cxnSpMkLst>
        </pc:cxnChg>
        <pc:cxnChg chg="add mod">
          <ac:chgData name="Huang, Po-kai" userId="be743c7d-0ad3-4a01-a6bb-e19e76bd5877" providerId="ADAL" clId="{A00A48A5-4988-40A4-A1F1-AFCA33CEF781}" dt="2022-12-17T05:05:03.295" v="16597" actId="1076"/>
          <ac:cxnSpMkLst>
            <pc:docMk/>
            <pc:sldMk cId="1020275234" sldId="963"/>
            <ac:cxnSpMk id="43" creationId="{8E57E581-21B7-4DA1-AFB3-CF691DA431E3}"/>
          </ac:cxnSpMkLst>
        </pc:cxnChg>
        <pc:cxnChg chg="add mod">
          <ac:chgData name="Huang, Po-kai" userId="be743c7d-0ad3-4a01-a6bb-e19e76bd5877" providerId="ADAL" clId="{A00A48A5-4988-40A4-A1F1-AFCA33CEF781}" dt="2022-12-17T05:05:03.295" v="16597" actId="1076"/>
          <ac:cxnSpMkLst>
            <pc:docMk/>
            <pc:sldMk cId="1020275234" sldId="963"/>
            <ac:cxnSpMk id="44" creationId="{30878017-0602-4F84-9ED7-3133E337C705}"/>
          </ac:cxnSpMkLst>
        </pc:cxnChg>
      </pc:sldChg>
      <pc:sldChg chg="addSp delSp modSp new mod modNotesTx">
        <pc:chgData name="Huang, Po-kai" userId="be743c7d-0ad3-4a01-a6bb-e19e76bd5877" providerId="ADAL" clId="{A00A48A5-4988-40A4-A1F1-AFCA33CEF781}" dt="2023-01-03T05:24:38.736" v="20254" actId="20577"/>
        <pc:sldMkLst>
          <pc:docMk/>
          <pc:sldMk cId="3813694862" sldId="964"/>
        </pc:sldMkLst>
        <pc:spChg chg="mod">
          <ac:chgData name="Huang, Po-kai" userId="be743c7d-0ad3-4a01-a6bb-e19e76bd5877" providerId="ADAL" clId="{A00A48A5-4988-40A4-A1F1-AFCA33CEF781}" dt="2022-12-06T06:29:00.595" v="2810" actId="20577"/>
          <ac:spMkLst>
            <pc:docMk/>
            <pc:sldMk cId="3813694862" sldId="964"/>
            <ac:spMk id="2" creationId="{490074AD-70FF-4C28-B3F7-04DB04E539D2}"/>
          </ac:spMkLst>
        </pc:spChg>
        <pc:spChg chg="mod">
          <ac:chgData name="Huang, Po-kai" userId="be743c7d-0ad3-4a01-a6bb-e19e76bd5877" providerId="ADAL" clId="{A00A48A5-4988-40A4-A1F1-AFCA33CEF781}" dt="2022-12-17T05:09:42.114" v="16649" actId="20577"/>
          <ac:spMkLst>
            <pc:docMk/>
            <pc:sldMk cId="3813694862" sldId="964"/>
            <ac:spMk id="3" creationId="{D1EF02FA-74CB-4716-9AF7-F23B32B08E57}"/>
          </ac:spMkLst>
        </pc:spChg>
        <pc:spChg chg="add mod">
          <ac:chgData name="Huang, Po-kai" userId="be743c7d-0ad3-4a01-a6bb-e19e76bd5877" providerId="ADAL" clId="{A00A48A5-4988-40A4-A1F1-AFCA33CEF781}" dt="2022-12-17T05:09:56.490" v="16651" actId="1076"/>
          <ac:spMkLst>
            <pc:docMk/>
            <pc:sldMk cId="3813694862" sldId="964"/>
            <ac:spMk id="6" creationId="{875D9F25-CAE7-45B9-85F0-46FD6FCAC6DB}"/>
          </ac:spMkLst>
        </pc:spChg>
        <pc:spChg chg="add mod">
          <ac:chgData name="Huang, Po-kai" userId="be743c7d-0ad3-4a01-a6bb-e19e76bd5877" providerId="ADAL" clId="{A00A48A5-4988-40A4-A1F1-AFCA33CEF781}" dt="2022-12-17T05:09:56.490" v="16651" actId="1076"/>
          <ac:spMkLst>
            <pc:docMk/>
            <pc:sldMk cId="3813694862" sldId="964"/>
            <ac:spMk id="7" creationId="{35D789BC-6011-4D2D-AA83-B2CF53159AA5}"/>
          </ac:spMkLst>
        </pc:spChg>
        <pc:spChg chg="add mod">
          <ac:chgData name="Huang, Po-kai" userId="be743c7d-0ad3-4a01-a6bb-e19e76bd5877" providerId="ADAL" clId="{A00A48A5-4988-40A4-A1F1-AFCA33CEF781}" dt="2022-12-17T05:09:56.490" v="16651" actId="1076"/>
          <ac:spMkLst>
            <pc:docMk/>
            <pc:sldMk cId="3813694862" sldId="964"/>
            <ac:spMk id="8" creationId="{C0A35F9E-28AD-4C1D-A148-82FAEBD88905}"/>
          </ac:spMkLst>
        </pc:spChg>
        <pc:spChg chg="add del mod">
          <ac:chgData name="Huang, Po-kai" userId="be743c7d-0ad3-4a01-a6bb-e19e76bd5877" providerId="ADAL" clId="{A00A48A5-4988-40A4-A1F1-AFCA33CEF781}" dt="2022-12-17T05:10:39.770" v="16670" actId="478"/>
          <ac:spMkLst>
            <pc:docMk/>
            <pc:sldMk cId="3813694862" sldId="964"/>
            <ac:spMk id="9" creationId="{F0CA5C02-576A-41C2-850D-21DA72D19363}"/>
          </ac:spMkLst>
        </pc:spChg>
        <pc:spChg chg="add del mod">
          <ac:chgData name="Huang, Po-kai" userId="be743c7d-0ad3-4a01-a6bb-e19e76bd5877" providerId="ADAL" clId="{A00A48A5-4988-40A4-A1F1-AFCA33CEF781}" dt="2022-12-17T05:10:47.245" v="16671" actId="21"/>
          <ac:spMkLst>
            <pc:docMk/>
            <pc:sldMk cId="3813694862" sldId="964"/>
            <ac:spMk id="10" creationId="{6A08F366-6DA1-454A-84EF-FCCB02E199D6}"/>
          </ac:spMkLst>
        </pc:spChg>
        <pc:spChg chg="add del mod">
          <ac:chgData name="Huang, Po-kai" userId="be743c7d-0ad3-4a01-a6bb-e19e76bd5877" providerId="ADAL" clId="{A00A48A5-4988-40A4-A1F1-AFCA33CEF781}" dt="2022-12-17T05:10:47.245" v="16671" actId="21"/>
          <ac:spMkLst>
            <pc:docMk/>
            <pc:sldMk cId="3813694862" sldId="964"/>
            <ac:spMk id="11" creationId="{7A71DFB6-B5CA-4502-9A53-4A1EEE5541C3}"/>
          </ac:spMkLst>
        </pc:spChg>
        <pc:spChg chg="add del mod">
          <ac:chgData name="Huang, Po-kai" userId="be743c7d-0ad3-4a01-a6bb-e19e76bd5877" providerId="ADAL" clId="{A00A48A5-4988-40A4-A1F1-AFCA33CEF781}" dt="2022-12-17T05:10:47.245" v="16671" actId="21"/>
          <ac:spMkLst>
            <pc:docMk/>
            <pc:sldMk cId="3813694862" sldId="964"/>
            <ac:spMk id="12" creationId="{5C1945B3-AAF5-4842-A938-0AE3B0108CA9}"/>
          </ac:spMkLst>
        </pc:spChg>
        <pc:spChg chg="add del mod">
          <ac:chgData name="Huang, Po-kai" userId="be743c7d-0ad3-4a01-a6bb-e19e76bd5877" providerId="ADAL" clId="{A00A48A5-4988-40A4-A1F1-AFCA33CEF781}" dt="2022-12-17T05:10:01.418" v="16652" actId="478"/>
          <ac:spMkLst>
            <pc:docMk/>
            <pc:sldMk cId="3813694862" sldId="964"/>
            <ac:spMk id="13" creationId="{DE12C202-920F-4F3D-8B44-E4AEF3BB7F0E}"/>
          </ac:spMkLst>
        </pc:spChg>
        <pc:spChg chg="add mod">
          <ac:chgData name="Huang, Po-kai" userId="be743c7d-0ad3-4a01-a6bb-e19e76bd5877" providerId="ADAL" clId="{A00A48A5-4988-40A4-A1F1-AFCA33CEF781}" dt="2022-12-17T05:10:10.362" v="16654" actId="1076"/>
          <ac:spMkLst>
            <pc:docMk/>
            <pc:sldMk cId="3813694862" sldId="964"/>
            <ac:spMk id="15" creationId="{DFEA220B-06A1-46BA-81B2-00B72EB3E478}"/>
          </ac:spMkLst>
        </pc:spChg>
        <pc:spChg chg="add mod">
          <ac:chgData name="Huang, Po-kai" userId="be743c7d-0ad3-4a01-a6bb-e19e76bd5877" providerId="ADAL" clId="{A00A48A5-4988-40A4-A1F1-AFCA33CEF781}" dt="2022-12-17T05:10:10.362" v="16654" actId="1076"/>
          <ac:spMkLst>
            <pc:docMk/>
            <pc:sldMk cId="3813694862" sldId="964"/>
            <ac:spMk id="16" creationId="{FBD6AAF3-549C-4F93-BDCD-C2AD08A76DD4}"/>
          </ac:spMkLst>
        </pc:spChg>
        <pc:spChg chg="add mod">
          <ac:chgData name="Huang, Po-kai" userId="be743c7d-0ad3-4a01-a6bb-e19e76bd5877" providerId="ADAL" clId="{A00A48A5-4988-40A4-A1F1-AFCA33CEF781}" dt="2022-12-17T05:10:10.362" v="16654" actId="1076"/>
          <ac:spMkLst>
            <pc:docMk/>
            <pc:sldMk cId="3813694862" sldId="964"/>
            <ac:spMk id="17" creationId="{EBE195D9-35A6-4B08-AD3D-3B28B54514FD}"/>
          </ac:spMkLst>
        </pc:spChg>
        <pc:spChg chg="add del mod">
          <ac:chgData name="Huang, Po-kai" userId="be743c7d-0ad3-4a01-a6bb-e19e76bd5877" providerId="ADAL" clId="{A00A48A5-4988-40A4-A1F1-AFCA33CEF781}" dt="2022-12-19T16:49:37.851" v="19633" actId="478"/>
          <ac:spMkLst>
            <pc:docMk/>
            <pc:sldMk cId="3813694862" sldId="964"/>
            <ac:spMk id="18" creationId="{707797E9-FE1E-4358-971C-8C78CC26577D}"/>
          </ac:spMkLst>
        </pc:spChg>
        <pc:spChg chg="add mod">
          <ac:chgData name="Huang, Po-kai" userId="be743c7d-0ad3-4a01-a6bb-e19e76bd5877" providerId="ADAL" clId="{A00A48A5-4988-40A4-A1F1-AFCA33CEF781}" dt="2022-12-17T05:10:10.362" v="16654" actId="1076"/>
          <ac:spMkLst>
            <pc:docMk/>
            <pc:sldMk cId="3813694862" sldId="964"/>
            <ac:spMk id="19" creationId="{A62E3F18-3379-4F06-964F-045430447BCD}"/>
          </ac:spMkLst>
        </pc:spChg>
        <pc:spChg chg="add mod">
          <ac:chgData name="Huang, Po-kai" userId="be743c7d-0ad3-4a01-a6bb-e19e76bd5877" providerId="ADAL" clId="{A00A48A5-4988-40A4-A1F1-AFCA33CEF781}" dt="2022-12-17T05:10:10.362" v="16654" actId="1076"/>
          <ac:spMkLst>
            <pc:docMk/>
            <pc:sldMk cId="3813694862" sldId="964"/>
            <ac:spMk id="20" creationId="{BB8DAE89-D52F-4142-999D-1CCE9C799C78}"/>
          </ac:spMkLst>
        </pc:spChg>
        <pc:spChg chg="add mod">
          <ac:chgData name="Huang, Po-kai" userId="be743c7d-0ad3-4a01-a6bb-e19e76bd5877" providerId="ADAL" clId="{A00A48A5-4988-40A4-A1F1-AFCA33CEF781}" dt="2022-12-17T05:10:10.362" v="16654" actId="1076"/>
          <ac:spMkLst>
            <pc:docMk/>
            <pc:sldMk cId="3813694862" sldId="964"/>
            <ac:spMk id="21" creationId="{CCD6A19A-204B-469B-B8C9-10594BC94551}"/>
          </ac:spMkLst>
        </pc:spChg>
        <pc:spChg chg="add mod">
          <ac:chgData name="Huang, Po-kai" userId="be743c7d-0ad3-4a01-a6bb-e19e76bd5877" providerId="ADAL" clId="{A00A48A5-4988-40A4-A1F1-AFCA33CEF781}" dt="2022-12-17T05:10:56.923" v="16674" actId="1076"/>
          <ac:spMkLst>
            <pc:docMk/>
            <pc:sldMk cId="3813694862" sldId="964"/>
            <ac:spMk id="22" creationId="{CFADA00F-8487-4AB9-8E73-B0962499EE09}"/>
          </ac:spMkLst>
        </pc:spChg>
        <pc:spChg chg="add del mod">
          <ac:chgData name="Huang, Po-kai" userId="be743c7d-0ad3-4a01-a6bb-e19e76bd5877" providerId="ADAL" clId="{A00A48A5-4988-40A4-A1F1-AFCA33CEF781}" dt="2022-12-19T16:49:17.405" v="19625" actId="478"/>
          <ac:spMkLst>
            <pc:docMk/>
            <pc:sldMk cId="3813694862" sldId="964"/>
            <ac:spMk id="23" creationId="{1CAD3D8A-F58A-4F94-A26C-0237F54B374F}"/>
          </ac:spMkLst>
        </pc:spChg>
        <pc:spChg chg="add mod">
          <ac:chgData name="Huang, Po-kai" userId="be743c7d-0ad3-4a01-a6bb-e19e76bd5877" providerId="ADAL" clId="{A00A48A5-4988-40A4-A1F1-AFCA33CEF781}" dt="2022-12-17T05:10:50.404" v="16673" actId="1076"/>
          <ac:spMkLst>
            <pc:docMk/>
            <pc:sldMk cId="3813694862" sldId="964"/>
            <ac:spMk id="24" creationId="{481DEAED-740F-4034-ADA4-A45AC33FAEB0}"/>
          </ac:spMkLst>
        </pc:spChg>
        <pc:spChg chg="add mod">
          <ac:chgData name="Huang, Po-kai" userId="be743c7d-0ad3-4a01-a6bb-e19e76bd5877" providerId="ADAL" clId="{A00A48A5-4988-40A4-A1F1-AFCA33CEF781}" dt="2022-12-17T05:10:50.404" v="16673" actId="1076"/>
          <ac:spMkLst>
            <pc:docMk/>
            <pc:sldMk cId="3813694862" sldId="964"/>
            <ac:spMk id="25" creationId="{CE827275-0458-4D70-9EE6-430348B5AD99}"/>
          </ac:spMkLst>
        </pc:spChg>
        <pc:spChg chg="add mod">
          <ac:chgData name="Huang, Po-kai" userId="be743c7d-0ad3-4a01-a6bb-e19e76bd5877" providerId="ADAL" clId="{A00A48A5-4988-40A4-A1F1-AFCA33CEF781}" dt="2022-12-17T05:10:50.404" v="16673" actId="1076"/>
          <ac:spMkLst>
            <pc:docMk/>
            <pc:sldMk cId="3813694862" sldId="964"/>
            <ac:spMk id="26" creationId="{0A19B008-C898-42D4-86D1-9C724331F398}"/>
          </ac:spMkLst>
        </pc:spChg>
        <pc:spChg chg="add del mod">
          <ac:chgData name="Huang, Po-kai" userId="be743c7d-0ad3-4a01-a6bb-e19e76bd5877" providerId="ADAL" clId="{A00A48A5-4988-40A4-A1F1-AFCA33CEF781}" dt="2022-12-19T16:49:18.584" v="19626" actId="478"/>
          <ac:spMkLst>
            <pc:docMk/>
            <pc:sldMk cId="3813694862" sldId="964"/>
            <ac:spMk id="27" creationId="{9C8455D5-F2A0-4C6E-BAA6-AF7886CEEEAA}"/>
          </ac:spMkLst>
        </pc:spChg>
        <pc:spChg chg="add mod">
          <ac:chgData name="Huang, Po-kai" userId="be743c7d-0ad3-4a01-a6bb-e19e76bd5877" providerId="ADAL" clId="{A00A48A5-4988-40A4-A1F1-AFCA33CEF781}" dt="2022-12-17T05:11:14.501" v="16679" actId="1076"/>
          <ac:spMkLst>
            <pc:docMk/>
            <pc:sldMk cId="3813694862" sldId="964"/>
            <ac:spMk id="28" creationId="{AC9C3377-DC31-4C7A-80DF-DA72B7B31370}"/>
          </ac:spMkLst>
        </pc:spChg>
        <pc:spChg chg="add del mod">
          <ac:chgData name="Huang, Po-kai" userId="be743c7d-0ad3-4a01-a6bb-e19e76bd5877" providerId="ADAL" clId="{A00A48A5-4988-40A4-A1F1-AFCA33CEF781}" dt="2022-12-19T16:49:37.851" v="19633" actId="478"/>
          <ac:spMkLst>
            <pc:docMk/>
            <pc:sldMk cId="3813694862" sldId="964"/>
            <ac:spMk id="29" creationId="{89D51523-B1A1-4543-8020-88D0C24D18BD}"/>
          </ac:spMkLst>
        </pc:spChg>
        <pc:spChg chg="add mod">
          <ac:chgData name="Huang, Po-kai" userId="be743c7d-0ad3-4a01-a6bb-e19e76bd5877" providerId="ADAL" clId="{A00A48A5-4988-40A4-A1F1-AFCA33CEF781}" dt="2022-12-17T05:11:43.479" v="16685"/>
          <ac:spMkLst>
            <pc:docMk/>
            <pc:sldMk cId="3813694862" sldId="964"/>
            <ac:spMk id="30" creationId="{67AB551A-B386-47C8-A514-5622D2CFB214}"/>
          </ac:spMkLst>
        </pc:spChg>
        <pc:spChg chg="add mod">
          <ac:chgData name="Huang, Po-kai" userId="be743c7d-0ad3-4a01-a6bb-e19e76bd5877" providerId="ADAL" clId="{A00A48A5-4988-40A4-A1F1-AFCA33CEF781}" dt="2022-12-17T05:11:46.495" v="16689" actId="20577"/>
          <ac:spMkLst>
            <pc:docMk/>
            <pc:sldMk cId="3813694862" sldId="964"/>
            <ac:spMk id="31" creationId="{F3B8F9DD-5F8C-4457-8F48-C47CCC23CB54}"/>
          </ac:spMkLst>
        </pc:spChg>
        <pc:spChg chg="add mod">
          <ac:chgData name="Huang, Po-kai" userId="be743c7d-0ad3-4a01-a6bb-e19e76bd5877" providerId="ADAL" clId="{A00A48A5-4988-40A4-A1F1-AFCA33CEF781}" dt="2022-12-19T16:49:42.715" v="19635" actId="1076"/>
          <ac:spMkLst>
            <pc:docMk/>
            <pc:sldMk cId="3813694862" sldId="964"/>
            <ac:spMk id="32" creationId="{2920CBE9-1642-46AA-BC4B-3D9154F5C917}"/>
          </ac:spMkLst>
        </pc:spChg>
        <pc:spChg chg="add mod">
          <ac:chgData name="Huang, Po-kai" userId="be743c7d-0ad3-4a01-a6bb-e19e76bd5877" providerId="ADAL" clId="{A00A48A5-4988-40A4-A1F1-AFCA33CEF781}" dt="2022-12-19T16:49:34.623" v="19632" actId="1076"/>
          <ac:spMkLst>
            <pc:docMk/>
            <pc:sldMk cId="3813694862" sldId="964"/>
            <ac:spMk id="33" creationId="{02DBCCBF-0814-452B-B31C-F90C9102FAF6}"/>
          </ac:spMkLst>
        </pc:spChg>
        <pc:spChg chg="add mod">
          <ac:chgData name="Huang, Po-kai" userId="be743c7d-0ad3-4a01-a6bb-e19e76bd5877" providerId="ADAL" clId="{A00A48A5-4988-40A4-A1F1-AFCA33CEF781}" dt="2022-12-19T16:49:50.545" v="19638" actId="1076"/>
          <ac:spMkLst>
            <pc:docMk/>
            <pc:sldMk cId="3813694862" sldId="964"/>
            <ac:spMk id="34" creationId="{2BC6A5D6-43D4-4D1A-951F-1B3F55D4ADFE}"/>
          </ac:spMkLst>
        </pc:spChg>
        <pc:spChg chg="add mod">
          <ac:chgData name="Huang, Po-kai" userId="be743c7d-0ad3-4a01-a6bb-e19e76bd5877" providerId="ADAL" clId="{A00A48A5-4988-40A4-A1F1-AFCA33CEF781}" dt="2022-12-19T16:50:00.009" v="19641" actId="1076"/>
          <ac:spMkLst>
            <pc:docMk/>
            <pc:sldMk cId="3813694862" sldId="964"/>
            <ac:spMk id="35" creationId="{FC4F158D-FB66-47B4-85F0-CA5A357CB839}"/>
          </ac:spMkLst>
        </pc:spChg>
        <pc:cxnChg chg="add del mod">
          <ac:chgData name="Huang, Po-kai" userId="be743c7d-0ad3-4a01-a6bb-e19e76bd5877" providerId="ADAL" clId="{A00A48A5-4988-40A4-A1F1-AFCA33CEF781}" dt="2022-12-17T05:10:01.418" v="16652" actId="478"/>
          <ac:cxnSpMkLst>
            <pc:docMk/>
            <pc:sldMk cId="3813694862" sldId="964"/>
            <ac:cxnSpMk id="14" creationId="{55FD0943-60FC-4BEF-94F8-810B4C5A3607}"/>
          </ac:cxnSpMkLst>
        </pc:cxnChg>
      </pc:sldChg>
      <pc:sldChg chg="modSp new del mod modNotesTx">
        <pc:chgData name="Huang, Po-kai" userId="be743c7d-0ad3-4a01-a6bb-e19e76bd5877" providerId="ADAL" clId="{A00A48A5-4988-40A4-A1F1-AFCA33CEF781}" dt="2022-12-17T05:56:52.287" v="18757" actId="47"/>
        <pc:sldMkLst>
          <pc:docMk/>
          <pc:sldMk cId="366999670" sldId="965"/>
        </pc:sldMkLst>
        <pc:spChg chg="mod">
          <ac:chgData name="Huang, Po-kai" userId="be743c7d-0ad3-4a01-a6bb-e19e76bd5877" providerId="ADAL" clId="{A00A48A5-4988-40A4-A1F1-AFCA33CEF781}" dt="2022-12-06T15:58:39.598" v="6665" actId="20577"/>
          <ac:spMkLst>
            <pc:docMk/>
            <pc:sldMk cId="366999670" sldId="965"/>
            <ac:spMk id="2" creationId="{7FA3C8E5-C462-465A-B19F-B0FFD0ECEE67}"/>
          </ac:spMkLst>
        </pc:spChg>
        <pc:spChg chg="mod">
          <ac:chgData name="Huang, Po-kai" userId="be743c7d-0ad3-4a01-a6bb-e19e76bd5877" providerId="ADAL" clId="{A00A48A5-4988-40A4-A1F1-AFCA33CEF781}" dt="2022-12-16T20:47:04.554" v="12754" actId="20577"/>
          <ac:spMkLst>
            <pc:docMk/>
            <pc:sldMk cId="366999670" sldId="965"/>
            <ac:spMk id="3" creationId="{9FDF9EC1-6934-42E4-84E9-7CF8A97F401D}"/>
          </ac:spMkLst>
        </pc:spChg>
      </pc:sldChg>
      <pc:sldChg chg="addSp delSp modSp new mod ord modNotesTx">
        <pc:chgData name="Huang, Po-kai" userId="be743c7d-0ad3-4a01-a6bb-e19e76bd5877" providerId="ADAL" clId="{A00A48A5-4988-40A4-A1F1-AFCA33CEF781}" dt="2023-01-03T05:26:43.599" v="20287" actId="20577"/>
        <pc:sldMkLst>
          <pc:docMk/>
          <pc:sldMk cId="863243284" sldId="966"/>
        </pc:sldMkLst>
        <pc:spChg chg="mod">
          <ac:chgData name="Huang, Po-kai" userId="be743c7d-0ad3-4a01-a6bb-e19e76bd5877" providerId="ADAL" clId="{A00A48A5-4988-40A4-A1F1-AFCA33CEF781}" dt="2022-12-06T16:15:08.365" v="8183" actId="20577"/>
          <ac:spMkLst>
            <pc:docMk/>
            <pc:sldMk cId="863243284" sldId="966"/>
            <ac:spMk id="2" creationId="{DB1E5F18-346D-4FEA-B30F-96AA09E91AD7}"/>
          </ac:spMkLst>
        </pc:spChg>
        <pc:spChg chg="mod">
          <ac:chgData name="Huang, Po-kai" userId="be743c7d-0ad3-4a01-a6bb-e19e76bd5877" providerId="ADAL" clId="{A00A48A5-4988-40A4-A1F1-AFCA33CEF781}" dt="2023-01-03T05:26:43.599" v="20287" actId="20577"/>
          <ac:spMkLst>
            <pc:docMk/>
            <pc:sldMk cId="863243284" sldId="966"/>
            <ac:spMk id="3" creationId="{CC2C820E-6D4C-435B-8BBE-048C98851BD5}"/>
          </ac:spMkLst>
        </pc:spChg>
        <pc:spChg chg="add mod topLvl">
          <ac:chgData name="Huang, Po-kai" userId="be743c7d-0ad3-4a01-a6bb-e19e76bd5877" providerId="ADAL" clId="{A00A48A5-4988-40A4-A1F1-AFCA33CEF781}" dt="2022-12-17T05:17:29.445" v="16854" actId="1038"/>
          <ac:spMkLst>
            <pc:docMk/>
            <pc:sldMk cId="863243284" sldId="966"/>
            <ac:spMk id="6" creationId="{FAD9CCCF-F115-4069-9114-6E43B6C619D1}"/>
          </ac:spMkLst>
        </pc:spChg>
        <pc:spChg chg="add mod topLvl">
          <ac:chgData name="Huang, Po-kai" userId="be743c7d-0ad3-4a01-a6bb-e19e76bd5877" providerId="ADAL" clId="{A00A48A5-4988-40A4-A1F1-AFCA33CEF781}" dt="2022-12-17T05:17:29.445" v="16854" actId="1038"/>
          <ac:spMkLst>
            <pc:docMk/>
            <pc:sldMk cId="863243284" sldId="966"/>
            <ac:spMk id="7" creationId="{9A6B6DE2-0ECA-4EED-B880-7F3A1DFD381D}"/>
          </ac:spMkLst>
        </pc:spChg>
        <pc:spChg chg="add mod topLvl">
          <ac:chgData name="Huang, Po-kai" userId="be743c7d-0ad3-4a01-a6bb-e19e76bd5877" providerId="ADAL" clId="{A00A48A5-4988-40A4-A1F1-AFCA33CEF781}" dt="2022-12-17T05:17:29.445" v="16854" actId="1038"/>
          <ac:spMkLst>
            <pc:docMk/>
            <pc:sldMk cId="863243284" sldId="966"/>
            <ac:spMk id="8" creationId="{90A68AB8-981B-4638-9BF2-59C612B3D47F}"/>
          </ac:spMkLst>
        </pc:spChg>
        <pc:spChg chg="add mod topLvl">
          <ac:chgData name="Huang, Po-kai" userId="be743c7d-0ad3-4a01-a6bb-e19e76bd5877" providerId="ADAL" clId="{A00A48A5-4988-40A4-A1F1-AFCA33CEF781}" dt="2022-12-17T05:17:20.529" v="16845" actId="1038"/>
          <ac:spMkLst>
            <pc:docMk/>
            <pc:sldMk cId="863243284" sldId="966"/>
            <ac:spMk id="9" creationId="{2163CB81-E854-4C08-857F-8FA29E47A162}"/>
          </ac:spMkLst>
        </pc:spChg>
        <pc:spChg chg="add mod topLvl">
          <ac:chgData name="Huang, Po-kai" userId="be743c7d-0ad3-4a01-a6bb-e19e76bd5877" providerId="ADAL" clId="{A00A48A5-4988-40A4-A1F1-AFCA33CEF781}" dt="2022-12-17T05:17:20.529" v="16845" actId="1038"/>
          <ac:spMkLst>
            <pc:docMk/>
            <pc:sldMk cId="863243284" sldId="966"/>
            <ac:spMk id="10" creationId="{AA5EC81A-D7E0-4373-89D4-4941E2C45384}"/>
          </ac:spMkLst>
        </pc:spChg>
        <pc:spChg chg="add mod topLvl">
          <ac:chgData name="Huang, Po-kai" userId="be743c7d-0ad3-4a01-a6bb-e19e76bd5877" providerId="ADAL" clId="{A00A48A5-4988-40A4-A1F1-AFCA33CEF781}" dt="2022-12-17T05:17:20.529" v="16845" actId="1038"/>
          <ac:spMkLst>
            <pc:docMk/>
            <pc:sldMk cId="863243284" sldId="966"/>
            <ac:spMk id="11" creationId="{6BAD3469-C7E6-4327-9FB5-0195B1C30F4C}"/>
          </ac:spMkLst>
        </pc:spChg>
        <pc:spChg chg="add del mod topLvl">
          <ac:chgData name="Huang, Po-kai" userId="be743c7d-0ad3-4a01-a6bb-e19e76bd5877" providerId="ADAL" clId="{A00A48A5-4988-40A4-A1F1-AFCA33CEF781}" dt="2022-12-19T16:50:57.798" v="19659" actId="478"/>
          <ac:spMkLst>
            <pc:docMk/>
            <pc:sldMk cId="863243284" sldId="966"/>
            <ac:spMk id="12" creationId="{E7CD5A7D-18A3-4CB4-AEC2-5C975399943C}"/>
          </ac:spMkLst>
        </pc:spChg>
        <pc:spChg chg="add mod topLvl">
          <ac:chgData name="Huang, Po-kai" userId="be743c7d-0ad3-4a01-a6bb-e19e76bd5877" providerId="ADAL" clId="{A00A48A5-4988-40A4-A1F1-AFCA33CEF781}" dt="2022-12-17T05:17:20.529" v="16845" actId="1038"/>
          <ac:spMkLst>
            <pc:docMk/>
            <pc:sldMk cId="863243284" sldId="966"/>
            <ac:spMk id="13" creationId="{5BED434E-9446-4245-B775-9DC9EFCCB28C}"/>
          </ac:spMkLst>
        </pc:spChg>
        <pc:spChg chg="add mod topLvl">
          <ac:chgData name="Huang, Po-kai" userId="be743c7d-0ad3-4a01-a6bb-e19e76bd5877" providerId="ADAL" clId="{A00A48A5-4988-40A4-A1F1-AFCA33CEF781}" dt="2022-12-17T05:17:20.529" v="16845" actId="1038"/>
          <ac:spMkLst>
            <pc:docMk/>
            <pc:sldMk cId="863243284" sldId="966"/>
            <ac:spMk id="14" creationId="{09C2710B-0F3D-45DC-93ED-C8BD793E4101}"/>
          </ac:spMkLst>
        </pc:spChg>
        <pc:spChg chg="add mod topLvl">
          <ac:chgData name="Huang, Po-kai" userId="be743c7d-0ad3-4a01-a6bb-e19e76bd5877" providerId="ADAL" clId="{A00A48A5-4988-40A4-A1F1-AFCA33CEF781}" dt="2022-12-17T05:17:20.529" v="16845" actId="1038"/>
          <ac:spMkLst>
            <pc:docMk/>
            <pc:sldMk cId="863243284" sldId="966"/>
            <ac:spMk id="15" creationId="{4FFDB398-D52E-4CE3-ABA4-666DA50E96B5}"/>
          </ac:spMkLst>
        </pc:spChg>
        <pc:spChg chg="add mod topLvl">
          <ac:chgData name="Huang, Po-kai" userId="be743c7d-0ad3-4a01-a6bb-e19e76bd5877" providerId="ADAL" clId="{A00A48A5-4988-40A4-A1F1-AFCA33CEF781}" dt="2022-12-17T05:17:29.445" v="16854" actId="1038"/>
          <ac:spMkLst>
            <pc:docMk/>
            <pc:sldMk cId="863243284" sldId="966"/>
            <ac:spMk id="16" creationId="{D2291DFE-FC2E-4377-9763-9FC3CC4BABD3}"/>
          </ac:spMkLst>
        </pc:spChg>
        <pc:spChg chg="add del mod topLvl">
          <ac:chgData name="Huang, Po-kai" userId="be743c7d-0ad3-4a01-a6bb-e19e76bd5877" providerId="ADAL" clId="{A00A48A5-4988-40A4-A1F1-AFCA33CEF781}" dt="2022-12-19T16:50:10.729" v="19642" actId="478"/>
          <ac:spMkLst>
            <pc:docMk/>
            <pc:sldMk cId="863243284" sldId="966"/>
            <ac:spMk id="17" creationId="{00FE20C6-C09F-4A26-A0BC-F5CBA92113F0}"/>
          </ac:spMkLst>
        </pc:spChg>
        <pc:spChg chg="add mod topLvl">
          <ac:chgData name="Huang, Po-kai" userId="be743c7d-0ad3-4a01-a6bb-e19e76bd5877" providerId="ADAL" clId="{A00A48A5-4988-40A4-A1F1-AFCA33CEF781}" dt="2022-12-17T05:17:29.445" v="16854" actId="1038"/>
          <ac:spMkLst>
            <pc:docMk/>
            <pc:sldMk cId="863243284" sldId="966"/>
            <ac:spMk id="18" creationId="{5B9F6CED-0D87-42A4-8B59-6A13F8D4D6E6}"/>
          </ac:spMkLst>
        </pc:spChg>
        <pc:spChg chg="add mod topLvl">
          <ac:chgData name="Huang, Po-kai" userId="be743c7d-0ad3-4a01-a6bb-e19e76bd5877" providerId="ADAL" clId="{A00A48A5-4988-40A4-A1F1-AFCA33CEF781}" dt="2022-12-17T05:17:29.445" v="16854" actId="1038"/>
          <ac:spMkLst>
            <pc:docMk/>
            <pc:sldMk cId="863243284" sldId="966"/>
            <ac:spMk id="19" creationId="{E59E4A9A-1B5C-41E2-82D3-4C0842264001}"/>
          </ac:spMkLst>
        </pc:spChg>
        <pc:spChg chg="add mod topLvl">
          <ac:chgData name="Huang, Po-kai" userId="be743c7d-0ad3-4a01-a6bb-e19e76bd5877" providerId="ADAL" clId="{A00A48A5-4988-40A4-A1F1-AFCA33CEF781}" dt="2022-12-17T05:17:29.445" v="16854" actId="1038"/>
          <ac:spMkLst>
            <pc:docMk/>
            <pc:sldMk cId="863243284" sldId="966"/>
            <ac:spMk id="20" creationId="{038F509F-E63E-45E6-B82B-3F187ED196D6}"/>
          </ac:spMkLst>
        </pc:spChg>
        <pc:spChg chg="add del mod topLvl">
          <ac:chgData name="Huang, Po-kai" userId="be743c7d-0ad3-4a01-a6bb-e19e76bd5877" providerId="ADAL" clId="{A00A48A5-4988-40A4-A1F1-AFCA33CEF781}" dt="2022-12-19T16:50:11.974" v="19643" actId="478"/>
          <ac:spMkLst>
            <pc:docMk/>
            <pc:sldMk cId="863243284" sldId="966"/>
            <ac:spMk id="21" creationId="{73EB6BD3-EEE2-4359-BF9F-D3A1874DF737}"/>
          </ac:spMkLst>
        </pc:spChg>
        <pc:spChg chg="add mod topLvl">
          <ac:chgData name="Huang, Po-kai" userId="be743c7d-0ad3-4a01-a6bb-e19e76bd5877" providerId="ADAL" clId="{A00A48A5-4988-40A4-A1F1-AFCA33CEF781}" dt="2022-12-17T05:17:20.529" v="16845" actId="1038"/>
          <ac:spMkLst>
            <pc:docMk/>
            <pc:sldMk cId="863243284" sldId="966"/>
            <ac:spMk id="22" creationId="{798BD58B-533F-4BFA-97B2-EB905C60C6F8}"/>
          </ac:spMkLst>
        </pc:spChg>
        <pc:spChg chg="add del mod topLvl">
          <ac:chgData name="Huang, Po-kai" userId="be743c7d-0ad3-4a01-a6bb-e19e76bd5877" providerId="ADAL" clId="{A00A48A5-4988-40A4-A1F1-AFCA33CEF781}" dt="2022-12-19T16:50:58.465" v="19660" actId="478"/>
          <ac:spMkLst>
            <pc:docMk/>
            <pc:sldMk cId="863243284" sldId="966"/>
            <ac:spMk id="23" creationId="{E8043E57-F26B-4795-8A15-1CEDAD23B5ED}"/>
          </ac:spMkLst>
        </pc:spChg>
        <pc:spChg chg="add del mod">
          <ac:chgData name="Huang, Po-kai" userId="be743c7d-0ad3-4a01-a6bb-e19e76bd5877" providerId="ADAL" clId="{A00A48A5-4988-40A4-A1F1-AFCA33CEF781}" dt="2022-12-17T05:14:37.669" v="16756" actId="478"/>
          <ac:spMkLst>
            <pc:docMk/>
            <pc:sldMk cId="863243284" sldId="966"/>
            <ac:spMk id="24" creationId="{A1D5CDD7-F4B7-4383-8308-D5AC087E1039}"/>
          </ac:spMkLst>
        </pc:spChg>
        <pc:spChg chg="add del mod">
          <ac:chgData name="Huang, Po-kai" userId="be743c7d-0ad3-4a01-a6bb-e19e76bd5877" providerId="ADAL" clId="{A00A48A5-4988-40A4-A1F1-AFCA33CEF781}" dt="2022-12-17T05:14:37.669" v="16756" actId="478"/>
          <ac:spMkLst>
            <pc:docMk/>
            <pc:sldMk cId="863243284" sldId="966"/>
            <ac:spMk id="25" creationId="{25495140-7B43-4675-9512-95E8BA6077ED}"/>
          </ac:spMkLst>
        </pc:spChg>
        <pc:spChg chg="add del mod">
          <ac:chgData name="Huang, Po-kai" userId="be743c7d-0ad3-4a01-a6bb-e19e76bd5877" providerId="ADAL" clId="{A00A48A5-4988-40A4-A1F1-AFCA33CEF781}" dt="2022-12-17T05:14:53.035" v="16759" actId="478"/>
          <ac:spMkLst>
            <pc:docMk/>
            <pc:sldMk cId="863243284" sldId="966"/>
            <ac:spMk id="26" creationId="{D04FC328-6A0A-4113-8A57-9E22DCDFBF60}"/>
          </ac:spMkLst>
        </pc:spChg>
        <pc:spChg chg="add del mod">
          <ac:chgData name="Huang, Po-kai" userId="be743c7d-0ad3-4a01-a6bb-e19e76bd5877" providerId="ADAL" clId="{A00A48A5-4988-40A4-A1F1-AFCA33CEF781}" dt="2022-12-17T05:14:53.035" v="16759" actId="478"/>
          <ac:spMkLst>
            <pc:docMk/>
            <pc:sldMk cId="863243284" sldId="966"/>
            <ac:spMk id="27" creationId="{1B42CED6-051A-4C29-BD7E-3654647B15B2}"/>
          </ac:spMkLst>
        </pc:spChg>
        <pc:spChg chg="add del mod">
          <ac:chgData name="Huang, Po-kai" userId="be743c7d-0ad3-4a01-a6bb-e19e76bd5877" providerId="ADAL" clId="{A00A48A5-4988-40A4-A1F1-AFCA33CEF781}" dt="2022-12-17T05:14:53.035" v="16759" actId="478"/>
          <ac:spMkLst>
            <pc:docMk/>
            <pc:sldMk cId="863243284" sldId="966"/>
            <ac:spMk id="28" creationId="{82A05176-4B39-4CDE-A453-C6A25FB73DC6}"/>
          </ac:spMkLst>
        </pc:spChg>
        <pc:spChg chg="add del mod">
          <ac:chgData name="Huang, Po-kai" userId="be743c7d-0ad3-4a01-a6bb-e19e76bd5877" providerId="ADAL" clId="{A00A48A5-4988-40A4-A1F1-AFCA33CEF781}" dt="2022-12-17T05:14:53.035" v="16759" actId="478"/>
          <ac:spMkLst>
            <pc:docMk/>
            <pc:sldMk cId="863243284" sldId="966"/>
            <ac:spMk id="29" creationId="{654596A2-1154-485E-97E4-58EBED6209CD}"/>
          </ac:spMkLst>
        </pc:spChg>
        <pc:spChg chg="add del mod">
          <ac:chgData name="Huang, Po-kai" userId="be743c7d-0ad3-4a01-a6bb-e19e76bd5877" providerId="ADAL" clId="{A00A48A5-4988-40A4-A1F1-AFCA33CEF781}" dt="2022-12-17T05:14:53.035" v="16759" actId="478"/>
          <ac:spMkLst>
            <pc:docMk/>
            <pc:sldMk cId="863243284" sldId="966"/>
            <ac:spMk id="30" creationId="{1BFEE81D-D7FC-4935-9636-BB311C531564}"/>
          </ac:spMkLst>
        </pc:spChg>
        <pc:spChg chg="add del mod">
          <ac:chgData name="Huang, Po-kai" userId="be743c7d-0ad3-4a01-a6bb-e19e76bd5877" providerId="ADAL" clId="{A00A48A5-4988-40A4-A1F1-AFCA33CEF781}" dt="2022-12-17T05:14:53.035" v="16759" actId="478"/>
          <ac:spMkLst>
            <pc:docMk/>
            <pc:sldMk cId="863243284" sldId="966"/>
            <ac:spMk id="31" creationId="{3F5F8112-4422-44A3-BFFD-F283604DD51A}"/>
          </ac:spMkLst>
        </pc:spChg>
        <pc:spChg chg="add del mod">
          <ac:chgData name="Huang, Po-kai" userId="be743c7d-0ad3-4a01-a6bb-e19e76bd5877" providerId="ADAL" clId="{A00A48A5-4988-40A4-A1F1-AFCA33CEF781}" dt="2022-12-17T05:14:53.035" v="16759" actId="478"/>
          <ac:spMkLst>
            <pc:docMk/>
            <pc:sldMk cId="863243284" sldId="966"/>
            <ac:spMk id="32" creationId="{DC58027A-9F4C-4522-AFAC-172C2DE10F60}"/>
          </ac:spMkLst>
        </pc:spChg>
        <pc:spChg chg="add del mod">
          <ac:chgData name="Huang, Po-kai" userId="be743c7d-0ad3-4a01-a6bb-e19e76bd5877" providerId="ADAL" clId="{A00A48A5-4988-40A4-A1F1-AFCA33CEF781}" dt="2022-12-17T05:14:53.035" v="16759" actId="478"/>
          <ac:spMkLst>
            <pc:docMk/>
            <pc:sldMk cId="863243284" sldId="966"/>
            <ac:spMk id="33" creationId="{EB1FD2A3-4B68-4338-9BCE-84D7C2B6C9AA}"/>
          </ac:spMkLst>
        </pc:spChg>
        <pc:spChg chg="add del mod">
          <ac:chgData name="Huang, Po-kai" userId="be743c7d-0ad3-4a01-a6bb-e19e76bd5877" providerId="ADAL" clId="{A00A48A5-4988-40A4-A1F1-AFCA33CEF781}" dt="2022-12-17T05:14:53.035" v="16759" actId="478"/>
          <ac:spMkLst>
            <pc:docMk/>
            <pc:sldMk cId="863243284" sldId="966"/>
            <ac:spMk id="34" creationId="{029C82C9-7CF4-42D5-9853-9526EFA93ECB}"/>
          </ac:spMkLst>
        </pc:spChg>
        <pc:spChg chg="add mod topLvl">
          <ac:chgData name="Huang, Po-kai" userId="be743c7d-0ad3-4a01-a6bb-e19e76bd5877" providerId="ADAL" clId="{A00A48A5-4988-40A4-A1F1-AFCA33CEF781}" dt="2022-12-17T05:16:53.762" v="16831" actId="165"/>
          <ac:spMkLst>
            <pc:docMk/>
            <pc:sldMk cId="863243284" sldId="966"/>
            <ac:spMk id="35" creationId="{3DF22FB7-CBA1-42DD-A82B-E204269AD0F0}"/>
          </ac:spMkLst>
        </pc:spChg>
        <pc:spChg chg="add mod topLvl">
          <ac:chgData name="Huang, Po-kai" userId="be743c7d-0ad3-4a01-a6bb-e19e76bd5877" providerId="ADAL" clId="{A00A48A5-4988-40A4-A1F1-AFCA33CEF781}" dt="2022-12-17T05:16:53.762" v="16831" actId="165"/>
          <ac:spMkLst>
            <pc:docMk/>
            <pc:sldMk cId="863243284" sldId="966"/>
            <ac:spMk id="36" creationId="{8A01AF9C-80E3-483D-81FE-D4FCD9EAAF39}"/>
          </ac:spMkLst>
        </pc:spChg>
        <pc:spChg chg="add mod topLvl">
          <ac:chgData name="Huang, Po-kai" userId="be743c7d-0ad3-4a01-a6bb-e19e76bd5877" providerId="ADAL" clId="{A00A48A5-4988-40A4-A1F1-AFCA33CEF781}" dt="2022-12-17T05:16:53.762" v="16831" actId="165"/>
          <ac:spMkLst>
            <pc:docMk/>
            <pc:sldMk cId="863243284" sldId="966"/>
            <ac:spMk id="37" creationId="{5329F2AE-C163-4629-9322-5357C11FB0A9}"/>
          </ac:spMkLst>
        </pc:spChg>
        <pc:spChg chg="add mod topLvl">
          <ac:chgData name="Huang, Po-kai" userId="be743c7d-0ad3-4a01-a6bb-e19e76bd5877" providerId="ADAL" clId="{A00A48A5-4988-40A4-A1F1-AFCA33CEF781}" dt="2022-12-17T05:16:53.762" v="16831" actId="165"/>
          <ac:spMkLst>
            <pc:docMk/>
            <pc:sldMk cId="863243284" sldId="966"/>
            <ac:spMk id="38" creationId="{EEFE27DA-8C18-4DD0-ABA6-9A5C77AF7A0A}"/>
          </ac:spMkLst>
        </pc:spChg>
        <pc:spChg chg="add del mod topLvl">
          <ac:chgData name="Huang, Po-kai" userId="be743c7d-0ad3-4a01-a6bb-e19e76bd5877" providerId="ADAL" clId="{A00A48A5-4988-40A4-A1F1-AFCA33CEF781}" dt="2022-12-19T16:50:45.079" v="19656" actId="478"/>
          <ac:spMkLst>
            <pc:docMk/>
            <pc:sldMk cId="863243284" sldId="966"/>
            <ac:spMk id="39" creationId="{EC6856BB-64D2-4981-98EA-D014CBCF7DEC}"/>
          </ac:spMkLst>
        </pc:spChg>
        <pc:spChg chg="add mod topLvl">
          <ac:chgData name="Huang, Po-kai" userId="be743c7d-0ad3-4a01-a6bb-e19e76bd5877" providerId="ADAL" clId="{A00A48A5-4988-40A4-A1F1-AFCA33CEF781}" dt="2022-12-17T05:16:53.762" v="16831" actId="165"/>
          <ac:spMkLst>
            <pc:docMk/>
            <pc:sldMk cId="863243284" sldId="966"/>
            <ac:spMk id="40" creationId="{0BF01B5A-5944-48C4-A21B-45617ED096FF}"/>
          </ac:spMkLst>
        </pc:spChg>
        <pc:spChg chg="add mod topLvl">
          <ac:chgData name="Huang, Po-kai" userId="be743c7d-0ad3-4a01-a6bb-e19e76bd5877" providerId="ADAL" clId="{A00A48A5-4988-40A4-A1F1-AFCA33CEF781}" dt="2022-12-17T05:16:53.762" v="16831" actId="165"/>
          <ac:spMkLst>
            <pc:docMk/>
            <pc:sldMk cId="863243284" sldId="966"/>
            <ac:spMk id="41" creationId="{2FD143A6-6ADD-4AC5-8C18-C28124AD84F3}"/>
          </ac:spMkLst>
        </pc:spChg>
        <pc:spChg chg="add mod topLvl">
          <ac:chgData name="Huang, Po-kai" userId="be743c7d-0ad3-4a01-a6bb-e19e76bd5877" providerId="ADAL" clId="{A00A48A5-4988-40A4-A1F1-AFCA33CEF781}" dt="2022-12-17T05:16:53.762" v="16831" actId="165"/>
          <ac:spMkLst>
            <pc:docMk/>
            <pc:sldMk cId="863243284" sldId="966"/>
            <ac:spMk id="42" creationId="{75BDC9EF-D99B-4026-9CEE-E4B0E4C4FDC4}"/>
          </ac:spMkLst>
        </pc:spChg>
        <pc:spChg chg="add del mod topLvl">
          <ac:chgData name="Huang, Po-kai" userId="be743c7d-0ad3-4a01-a6bb-e19e76bd5877" providerId="ADAL" clId="{A00A48A5-4988-40A4-A1F1-AFCA33CEF781}" dt="2022-12-19T16:50:45.079" v="19656" actId="478"/>
          <ac:spMkLst>
            <pc:docMk/>
            <pc:sldMk cId="863243284" sldId="966"/>
            <ac:spMk id="43" creationId="{D5B60901-D571-4B25-93D9-FCC341141BE2}"/>
          </ac:spMkLst>
        </pc:spChg>
        <pc:spChg chg="add mod topLvl">
          <ac:chgData name="Huang, Po-kai" userId="be743c7d-0ad3-4a01-a6bb-e19e76bd5877" providerId="ADAL" clId="{A00A48A5-4988-40A4-A1F1-AFCA33CEF781}" dt="2022-12-17T05:17:24.479" v="16848" actId="1038"/>
          <ac:spMkLst>
            <pc:docMk/>
            <pc:sldMk cId="863243284" sldId="966"/>
            <ac:spMk id="44" creationId="{AC4771B9-CB03-43E1-9274-C7091AF09B6F}"/>
          </ac:spMkLst>
        </pc:spChg>
        <pc:spChg chg="add mod topLvl">
          <ac:chgData name="Huang, Po-kai" userId="be743c7d-0ad3-4a01-a6bb-e19e76bd5877" providerId="ADAL" clId="{A00A48A5-4988-40A4-A1F1-AFCA33CEF781}" dt="2022-12-17T05:17:24.479" v="16848" actId="1038"/>
          <ac:spMkLst>
            <pc:docMk/>
            <pc:sldMk cId="863243284" sldId="966"/>
            <ac:spMk id="45" creationId="{06490EFB-BAE6-43EB-A210-802CD3C915B7}"/>
          </ac:spMkLst>
        </pc:spChg>
        <pc:spChg chg="add mod topLvl">
          <ac:chgData name="Huang, Po-kai" userId="be743c7d-0ad3-4a01-a6bb-e19e76bd5877" providerId="ADAL" clId="{A00A48A5-4988-40A4-A1F1-AFCA33CEF781}" dt="2022-12-17T05:17:39.461" v="16855" actId="1076"/>
          <ac:spMkLst>
            <pc:docMk/>
            <pc:sldMk cId="863243284" sldId="966"/>
            <ac:spMk id="46" creationId="{0720F7CC-CA8B-4848-930A-CA129F3F33E3}"/>
          </ac:spMkLst>
        </pc:spChg>
        <pc:spChg chg="add mod topLvl">
          <ac:chgData name="Huang, Po-kai" userId="be743c7d-0ad3-4a01-a6bb-e19e76bd5877" providerId="ADAL" clId="{A00A48A5-4988-40A4-A1F1-AFCA33CEF781}" dt="2022-12-17T05:17:39.461" v="16855" actId="1076"/>
          <ac:spMkLst>
            <pc:docMk/>
            <pc:sldMk cId="863243284" sldId="966"/>
            <ac:spMk id="47" creationId="{5E14BDD7-55B8-4473-917D-E72184625306}"/>
          </ac:spMkLst>
        </pc:spChg>
        <pc:spChg chg="add mod">
          <ac:chgData name="Huang, Po-kai" userId="be743c7d-0ad3-4a01-a6bb-e19e76bd5877" providerId="ADAL" clId="{A00A48A5-4988-40A4-A1F1-AFCA33CEF781}" dt="2022-12-19T16:50:32.946" v="19651" actId="14100"/>
          <ac:spMkLst>
            <pc:docMk/>
            <pc:sldMk cId="863243284" sldId="966"/>
            <ac:spMk id="48" creationId="{24EB404B-8FA1-43A6-8CF9-F6D5BABF4E7F}"/>
          </ac:spMkLst>
        </pc:spChg>
        <pc:spChg chg="add del mod">
          <ac:chgData name="Huang, Po-kai" userId="be743c7d-0ad3-4a01-a6bb-e19e76bd5877" providerId="ADAL" clId="{A00A48A5-4988-40A4-A1F1-AFCA33CEF781}" dt="2022-12-19T16:50:34.970" v="19652" actId="478"/>
          <ac:spMkLst>
            <pc:docMk/>
            <pc:sldMk cId="863243284" sldId="966"/>
            <ac:spMk id="49" creationId="{84BAF6A6-702A-4CC0-9C26-D0278998CF96}"/>
          </ac:spMkLst>
        </pc:spChg>
        <pc:spChg chg="add del mod">
          <ac:chgData name="Huang, Po-kai" userId="be743c7d-0ad3-4a01-a6bb-e19e76bd5877" providerId="ADAL" clId="{A00A48A5-4988-40A4-A1F1-AFCA33CEF781}" dt="2022-12-17T05:19:03.424" v="16861" actId="478"/>
          <ac:spMkLst>
            <pc:docMk/>
            <pc:sldMk cId="863243284" sldId="966"/>
            <ac:spMk id="49" creationId="{DB1A628D-C61E-4669-A187-AEF504DF41FD}"/>
          </ac:spMkLst>
        </pc:spChg>
        <pc:spChg chg="add mod">
          <ac:chgData name="Huang, Po-kai" userId="be743c7d-0ad3-4a01-a6bb-e19e76bd5877" providerId="ADAL" clId="{A00A48A5-4988-40A4-A1F1-AFCA33CEF781}" dt="2022-12-17T05:19:36.390" v="16866" actId="1076"/>
          <ac:spMkLst>
            <pc:docMk/>
            <pc:sldMk cId="863243284" sldId="966"/>
            <ac:spMk id="50" creationId="{319FBD52-6EA5-4E2A-A9EF-4417F66F0199}"/>
          </ac:spMkLst>
        </pc:spChg>
        <pc:spChg chg="add mod">
          <ac:chgData name="Huang, Po-kai" userId="be743c7d-0ad3-4a01-a6bb-e19e76bd5877" providerId="ADAL" clId="{A00A48A5-4988-40A4-A1F1-AFCA33CEF781}" dt="2022-12-17T05:19:28.429" v="16865" actId="1076"/>
          <ac:spMkLst>
            <pc:docMk/>
            <pc:sldMk cId="863243284" sldId="966"/>
            <ac:spMk id="51" creationId="{6F777DA6-461E-4ACB-94E3-5A373F6EAADF}"/>
          </ac:spMkLst>
        </pc:spChg>
        <pc:spChg chg="add mod">
          <ac:chgData name="Huang, Po-kai" userId="be743c7d-0ad3-4a01-a6bb-e19e76bd5877" providerId="ADAL" clId="{A00A48A5-4988-40A4-A1F1-AFCA33CEF781}" dt="2022-12-19T16:50:42.152" v="19655" actId="1076"/>
          <ac:spMkLst>
            <pc:docMk/>
            <pc:sldMk cId="863243284" sldId="966"/>
            <ac:spMk id="52" creationId="{4A14ACB3-15C7-45D0-927D-5A743B77EDD3}"/>
          </ac:spMkLst>
        </pc:spChg>
        <pc:spChg chg="add mod">
          <ac:chgData name="Huang, Po-kai" userId="be743c7d-0ad3-4a01-a6bb-e19e76bd5877" providerId="ADAL" clId="{A00A48A5-4988-40A4-A1F1-AFCA33CEF781}" dt="2022-12-19T16:50:55.024" v="19658" actId="1076"/>
          <ac:spMkLst>
            <pc:docMk/>
            <pc:sldMk cId="863243284" sldId="966"/>
            <ac:spMk id="53" creationId="{CB4B25E3-074C-459D-BCAD-4EE4FB0C0FEC}"/>
          </ac:spMkLst>
        </pc:spChg>
        <pc:spChg chg="add mod">
          <ac:chgData name="Huang, Po-kai" userId="be743c7d-0ad3-4a01-a6bb-e19e76bd5877" providerId="ADAL" clId="{A00A48A5-4988-40A4-A1F1-AFCA33CEF781}" dt="2022-12-19T16:50:55.024" v="19658" actId="1076"/>
          <ac:spMkLst>
            <pc:docMk/>
            <pc:sldMk cId="863243284" sldId="966"/>
            <ac:spMk id="54" creationId="{2F399195-BD46-46B7-863E-13BDFB040D73}"/>
          </ac:spMkLst>
        </pc:spChg>
        <pc:spChg chg="add mod">
          <ac:chgData name="Huang, Po-kai" userId="be743c7d-0ad3-4a01-a6bb-e19e76bd5877" providerId="ADAL" clId="{A00A48A5-4988-40A4-A1F1-AFCA33CEF781}" dt="2022-12-19T16:51:10.438" v="19664" actId="1076"/>
          <ac:spMkLst>
            <pc:docMk/>
            <pc:sldMk cId="863243284" sldId="966"/>
            <ac:spMk id="55" creationId="{BDCBE277-2E5A-4DCA-BC65-C2130630B22A}"/>
          </ac:spMkLst>
        </pc:spChg>
        <pc:spChg chg="add mod">
          <ac:chgData name="Huang, Po-kai" userId="be743c7d-0ad3-4a01-a6bb-e19e76bd5877" providerId="ADAL" clId="{A00A48A5-4988-40A4-A1F1-AFCA33CEF781}" dt="2022-12-19T16:51:15.619" v="19666" actId="1076"/>
          <ac:spMkLst>
            <pc:docMk/>
            <pc:sldMk cId="863243284" sldId="966"/>
            <ac:spMk id="56" creationId="{5EAA4CF4-3E71-4BF8-A55D-80C5EE31B10A}"/>
          </ac:spMkLst>
        </pc:spChg>
        <pc:grpChg chg="add del mod">
          <ac:chgData name="Huang, Po-kai" userId="be743c7d-0ad3-4a01-a6bb-e19e76bd5877" providerId="ADAL" clId="{A00A48A5-4988-40A4-A1F1-AFCA33CEF781}" dt="2022-12-17T05:16:53.762" v="16831" actId="165"/>
          <ac:grpSpMkLst>
            <pc:docMk/>
            <pc:sldMk cId="863243284" sldId="966"/>
            <ac:grpSpMk id="48" creationId="{A021B9D8-2595-43FA-B9E9-DF58C899922F}"/>
          </ac:grpSpMkLst>
        </pc:grpChg>
      </pc:sldChg>
      <pc:sldChg chg="modSp new mod ord">
        <pc:chgData name="Huang, Po-kai" userId="be743c7d-0ad3-4a01-a6bb-e19e76bd5877" providerId="ADAL" clId="{A00A48A5-4988-40A4-A1F1-AFCA33CEF781}" dt="2022-12-19T16:53:33.533" v="19767"/>
        <pc:sldMkLst>
          <pc:docMk/>
          <pc:sldMk cId="47022122" sldId="967"/>
        </pc:sldMkLst>
        <pc:spChg chg="mod">
          <ac:chgData name="Huang, Po-kai" userId="be743c7d-0ad3-4a01-a6bb-e19e76bd5877" providerId="ADAL" clId="{A00A48A5-4988-40A4-A1F1-AFCA33CEF781}" dt="2022-12-06T16:15:33.724" v="8267" actId="20577"/>
          <ac:spMkLst>
            <pc:docMk/>
            <pc:sldMk cId="47022122" sldId="967"/>
            <ac:spMk id="2" creationId="{C17C28E3-3C36-4808-8127-ABB1C4950546}"/>
          </ac:spMkLst>
        </pc:spChg>
        <pc:spChg chg="mod">
          <ac:chgData name="Huang, Po-kai" userId="be743c7d-0ad3-4a01-a6bb-e19e76bd5877" providerId="ADAL" clId="{A00A48A5-4988-40A4-A1F1-AFCA33CEF781}" dt="2022-12-17T06:07:54.936" v="19166" actId="404"/>
          <ac:spMkLst>
            <pc:docMk/>
            <pc:sldMk cId="47022122" sldId="967"/>
            <ac:spMk id="3" creationId="{3E1EE00F-88DE-4BB9-A6FE-375A3757E239}"/>
          </ac:spMkLst>
        </pc:spChg>
      </pc:sldChg>
      <pc:sldChg chg="modSp new add del mod">
        <pc:chgData name="Huang, Po-kai" userId="be743c7d-0ad3-4a01-a6bb-e19e76bd5877" providerId="ADAL" clId="{A00A48A5-4988-40A4-A1F1-AFCA33CEF781}" dt="2022-12-19T16:55:04.929" v="19956" actId="15"/>
        <pc:sldMkLst>
          <pc:docMk/>
          <pc:sldMk cId="127606995" sldId="968"/>
        </pc:sldMkLst>
        <pc:spChg chg="mod">
          <ac:chgData name="Huang, Po-kai" userId="be743c7d-0ad3-4a01-a6bb-e19e76bd5877" providerId="ADAL" clId="{A00A48A5-4988-40A4-A1F1-AFCA33CEF781}" dt="2022-12-19T16:52:13.230" v="19678" actId="20577"/>
          <ac:spMkLst>
            <pc:docMk/>
            <pc:sldMk cId="127606995" sldId="968"/>
            <ac:spMk id="2" creationId="{69688E45-530B-42E4-867A-51B6F692AAC1}"/>
          </ac:spMkLst>
        </pc:spChg>
        <pc:spChg chg="mod">
          <ac:chgData name="Huang, Po-kai" userId="be743c7d-0ad3-4a01-a6bb-e19e76bd5877" providerId="ADAL" clId="{A00A48A5-4988-40A4-A1F1-AFCA33CEF781}" dt="2022-12-19T16:55:04.929" v="19956" actId="15"/>
          <ac:spMkLst>
            <pc:docMk/>
            <pc:sldMk cId="127606995" sldId="968"/>
            <ac:spMk id="3" creationId="{6159CC60-FF81-41A8-8670-BA72F1CEB60B}"/>
          </ac:spMkLst>
        </pc:spChg>
      </pc:sldChg>
      <pc:sldChg chg="del">
        <pc:chgData name="Huang, Po-kai" userId="be743c7d-0ad3-4a01-a6bb-e19e76bd5877" providerId="ADAL" clId="{A00A48A5-4988-40A4-A1F1-AFCA33CEF781}" dt="2022-12-06T06:01:43.682" v="65" actId="47"/>
        <pc:sldMkLst>
          <pc:docMk/>
          <pc:sldMk cId="2044484668" sldId="968"/>
        </pc:sldMkLst>
      </pc:sldChg>
      <pc:sldChg chg="new del">
        <pc:chgData name="Huang, Po-kai" userId="be743c7d-0ad3-4a01-a6bb-e19e76bd5877" providerId="ADAL" clId="{A00A48A5-4988-40A4-A1F1-AFCA33CEF781}" dt="2022-12-16T20:46:59.904" v="12742" actId="680"/>
        <pc:sldMkLst>
          <pc:docMk/>
          <pc:sldMk cId="3855882976" sldId="969"/>
        </pc:sldMkLst>
      </pc:sldChg>
      <pc:sldChg chg="addSp delSp modSp add mod ord modNotesTx">
        <pc:chgData name="Huang, Po-kai" userId="be743c7d-0ad3-4a01-a6bb-e19e76bd5877" providerId="ADAL" clId="{A00A48A5-4988-40A4-A1F1-AFCA33CEF781}" dt="2022-12-19T22:54:25.911" v="20246" actId="20577"/>
        <pc:sldMkLst>
          <pc:docMk/>
          <pc:sldMk cId="4060790654" sldId="969"/>
        </pc:sldMkLst>
        <pc:spChg chg="mod">
          <ac:chgData name="Huang, Po-kai" userId="be743c7d-0ad3-4a01-a6bb-e19e76bd5877" providerId="ADAL" clId="{A00A48A5-4988-40A4-A1F1-AFCA33CEF781}" dt="2022-12-17T05:22:12.968" v="16870" actId="20577"/>
          <ac:spMkLst>
            <pc:docMk/>
            <pc:sldMk cId="4060790654" sldId="969"/>
            <ac:spMk id="2" creationId="{7FA3C8E5-C462-465A-B19F-B0FFD0ECEE67}"/>
          </ac:spMkLst>
        </pc:spChg>
        <pc:spChg chg="mod">
          <ac:chgData name="Huang, Po-kai" userId="be743c7d-0ad3-4a01-a6bb-e19e76bd5877" providerId="ADAL" clId="{A00A48A5-4988-40A4-A1F1-AFCA33CEF781}" dt="2022-12-19T22:54:25.911" v="20246" actId="20577"/>
          <ac:spMkLst>
            <pc:docMk/>
            <pc:sldMk cId="4060790654" sldId="969"/>
            <ac:spMk id="3" creationId="{9FDF9EC1-6934-42E4-84E9-7CF8A97F401D}"/>
          </ac:spMkLst>
        </pc:spChg>
        <pc:spChg chg="add mod">
          <ac:chgData name="Huang, Po-kai" userId="be743c7d-0ad3-4a01-a6bb-e19e76bd5877" providerId="ADAL" clId="{A00A48A5-4988-40A4-A1F1-AFCA33CEF781}" dt="2022-12-17T05:27:44.080" v="17094" actId="1076"/>
          <ac:spMkLst>
            <pc:docMk/>
            <pc:sldMk cId="4060790654" sldId="969"/>
            <ac:spMk id="6" creationId="{367DC9C3-8888-4C7A-ADB1-64785F9C8398}"/>
          </ac:spMkLst>
        </pc:spChg>
        <pc:spChg chg="add mod">
          <ac:chgData name="Huang, Po-kai" userId="be743c7d-0ad3-4a01-a6bb-e19e76bd5877" providerId="ADAL" clId="{A00A48A5-4988-40A4-A1F1-AFCA33CEF781}" dt="2022-12-17T05:27:44.080" v="17094" actId="1076"/>
          <ac:spMkLst>
            <pc:docMk/>
            <pc:sldMk cId="4060790654" sldId="969"/>
            <ac:spMk id="7" creationId="{CDD0C4DE-334F-40E0-932A-B3FDE42C20C1}"/>
          </ac:spMkLst>
        </pc:spChg>
        <pc:spChg chg="add mod">
          <ac:chgData name="Huang, Po-kai" userId="be743c7d-0ad3-4a01-a6bb-e19e76bd5877" providerId="ADAL" clId="{A00A48A5-4988-40A4-A1F1-AFCA33CEF781}" dt="2022-12-17T05:27:44.080" v="17094" actId="1076"/>
          <ac:spMkLst>
            <pc:docMk/>
            <pc:sldMk cId="4060790654" sldId="969"/>
            <ac:spMk id="8" creationId="{100B2B35-6335-4EEF-A5EA-D13F55D82C4A}"/>
          </ac:spMkLst>
        </pc:spChg>
        <pc:spChg chg="add mod">
          <ac:chgData name="Huang, Po-kai" userId="be743c7d-0ad3-4a01-a6bb-e19e76bd5877" providerId="ADAL" clId="{A00A48A5-4988-40A4-A1F1-AFCA33CEF781}" dt="2022-12-17T05:27:44.080" v="17094" actId="1076"/>
          <ac:spMkLst>
            <pc:docMk/>
            <pc:sldMk cId="4060790654" sldId="969"/>
            <ac:spMk id="9" creationId="{DFE98722-31DD-4E0C-8815-B7E1AE93E600}"/>
          </ac:spMkLst>
        </pc:spChg>
        <pc:spChg chg="add del mod">
          <ac:chgData name="Huang, Po-kai" userId="be743c7d-0ad3-4a01-a6bb-e19e76bd5877" providerId="ADAL" clId="{A00A48A5-4988-40A4-A1F1-AFCA33CEF781}" dt="2022-12-17T05:27:47.415" v="17095" actId="478"/>
          <ac:spMkLst>
            <pc:docMk/>
            <pc:sldMk cId="4060790654" sldId="969"/>
            <ac:spMk id="15" creationId="{2E41B57C-A30A-41C1-B8C5-823F6E994F19}"/>
          </ac:spMkLst>
        </pc:spChg>
        <pc:spChg chg="add del mod">
          <ac:chgData name="Huang, Po-kai" userId="be743c7d-0ad3-4a01-a6bb-e19e76bd5877" providerId="ADAL" clId="{A00A48A5-4988-40A4-A1F1-AFCA33CEF781}" dt="2022-12-17T05:27:47.415" v="17095" actId="478"/>
          <ac:spMkLst>
            <pc:docMk/>
            <pc:sldMk cId="4060790654" sldId="969"/>
            <ac:spMk id="16" creationId="{59AFE15D-76DD-4F19-8919-6380BEBE8CF7}"/>
          </ac:spMkLst>
        </pc:spChg>
        <pc:spChg chg="add del mod">
          <ac:chgData name="Huang, Po-kai" userId="be743c7d-0ad3-4a01-a6bb-e19e76bd5877" providerId="ADAL" clId="{A00A48A5-4988-40A4-A1F1-AFCA33CEF781}" dt="2022-12-17T05:27:47.415" v="17095" actId="478"/>
          <ac:spMkLst>
            <pc:docMk/>
            <pc:sldMk cId="4060790654" sldId="969"/>
            <ac:spMk id="17" creationId="{E070980A-E2C5-4E70-B4C6-3C86AAC96BC1}"/>
          </ac:spMkLst>
        </pc:spChg>
        <pc:spChg chg="add del mod">
          <ac:chgData name="Huang, Po-kai" userId="be743c7d-0ad3-4a01-a6bb-e19e76bd5877" providerId="ADAL" clId="{A00A48A5-4988-40A4-A1F1-AFCA33CEF781}" dt="2022-12-17T05:27:47.415" v="17095" actId="478"/>
          <ac:spMkLst>
            <pc:docMk/>
            <pc:sldMk cId="4060790654" sldId="969"/>
            <ac:spMk id="18" creationId="{47998041-2C72-4EBC-A050-E910BF5B1096}"/>
          </ac:spMkLst>
        </pc:spChg>
        <pc:spChg chg="add mod">
          <ac:chgData name="Huang, Po-kai" userId="be743c7d-0ad3-4a01-a6bb-e19e76bd5877" providerId="ADAL" clId="{A00A48A5-4988-40A4-A1F1-AFCA33CEF781}" dt="2022-12-17T05:28:01.271" v="17097" actId="1076"/>
          <ac:spMkLst>
            <pc:docMk/>
            <pc:sldMk cId="4060790654" sldId="969"/>
            <ac:spMk id="21" creationId="{08FF4435-47B6-4672-BF50-28C20003C28D}"/>
          </ac:spMkLst>
        </pc:spChg>
        <pc:spChg chg="add mod">
          <ac:chgData name="Huang, Po-kai" userId="be743c7d-0ad3-4a01-a6bb-e19e76bd5877" providerId="ADAL" clId="{A00A48A5-4988-40A4-A1F1-AFCA33CEF781}" dt="2022-12-17T05:28:42.848" v="17152" actId="1076"/>
          <ac:spMkLst>
            <pc:docMk/>
            <pc:sldMk cId="4060790654" sldId="969"/>
            <ac:spMk id="22" creationId="{849B5490-E960-4B51-94B7-D50B16DEE57D}"/>
          </ac:spMkLst>
        </pc:spChg>
        <pc:spChg chg="add mod">
          <ac:chgData name="Huang, Po-kai" userId="be743c7d-0ad3-4a01-a6bb-e19e76bd5877" providerId="ADAL" clId="{A00A48A5-4988-40A4-A1F1-AFCA33CEF781}" dt="2022-12-17T05:34:43.877" v="17637" actId="207"/>
          <ac:spMkLst>
            <pc:docMk/>
            <pc:sldMk cId="4060790654" sldId="969"/>
            <ac:spMk id="23" creationId="{3E6F83BA-CB92-4E68-BFF2-AB09EAA55EB2}"/>
          </ac:spMkLst>
        </pc:spChg>
        <pc:spChg chg="add mod">
          <ac:chgData name="Huang, Po-kai" userId="be743c7d-0ad3-4a01-a6bb-e19e76bd5877" providerId="ADAL" clId="{A00A48A5-4988-40A4-A1F1-AFCA33CEF781}" dt="2022-12-17T05:35:40.675" v="17664" actId="1076"/>
          <ac:spMkLst>
            <pc:docMk/>
            <pc:sldMk cId="4060790654" sldId="969"/>
            <ac:spMk id="28" creationId="{A63EE530-851C-4B02-9520-18DD9BE7DDCF}"/>
          </ac:spMkLst>
        </pc:spChg>
        <pc:cxnChg chg="add mod">
          <ac:chgData name="Huang, Po-kai" userId="be743c7d-0ad3-4a01-a6bb-e19e76bd5877" providerId="ADAL" clId="{A00A48A5-4988-40A4-A1F1-AFCA33CEF781}" dt="2022-12-17T05:27:44.080" v="17094" actId="1076"/>
          <ac:cxnSpMkLst>
            <pc:docMk/>
            <pc:sldMk cId="4060790654" sldId="969"/>
            <ac:cxnSpMk id="11" creationId="{D6338C38-F991-45C7-AC06-87DF1BFA81FB}"/>
          </ac:cxnSpMkLst>
        </pc:cxnChg>
        <pc:cxnChg chg="add mod">
          <ac:chgData name="Huang, Po-kai" userId="be743c7d-0ad3-4a01-a6bb-e19e76bd5877" providerId="ADAL" clId="{A00A48A5-4988-40A4-A1F1-AFCA33CEF781}" dt="2022-12-17T05:27:44.080" v="17094" actId="1076"/>
          <ac:cxnSpMkLst>
            <pc:docMk/>
            <pc:sldMk cId="4060790654" sldId="969"/>
            <ac:cxnSpMk id="12" creationId="{1EC4AB06-8AB9-4BF4-A77F-10FE4587D916}"/>
          </ac:cxnSpMkLst>
        </pc:cxnChg>
        <pc:cxnChg chg="add del mod">
          <ac:chgData name="Huang, Po-kai" userId="be743c7d-0ad3-4a01-a6bb-e19e76bd5877" providerId="ADAL" clId="{A00A48A5-4988-40A4-A1F1-AFCA33CEF781}" dt="2022-12-17T05:27:47.415" v="17095" actId="478"/>
          <ac:cxnSpMkLst>
            <pc:docMk/>
            <pc:sldMk cId="4060790654" sldId="969"/>
            <ac:cxnSpMk id="19" creationId="{FBE953B6-ACB9-44EE-A6DF-D5D2C7BA7B6C}"/>
          </ac:cxnSpMkLst>
        </pc:cxnChg>
        <pc:cxnChg chg="add del mod">
          <ac:chgData name="Huang, Po-kai" userId="be743c7d-0ad3-4a01-a6bb-e19e76bd5877" providerId="ADAL" clId="{A00A48A5-4988-40A4-A1F1-AFCA33CEF781}" dt="2022-12-17T05:27:47.415" v="17095" actId="478"/>
          <ac:cxnSpMkLst>
            <pc:docMk/>
            <pc:sldMk cId="4060790654" sldId="969"/>
            <ac:cxnSpMk id="20" creationId="{960F3001-A67D-460B-A5D7-ACD022FD469D}"/>
          </ac:cxnSpMkLst>
        </pc:cxnChg>
        <pc:cxnChg chg="add del mod">
          <ac:chgData name="Huang, Po-kai" userId="be743c7d-0ad3-4a01-a6bb-e19e76bd5877" providerId="ADAL" clId="{A00A48A5-4988-40A4-A1F1-AFCA33CEF781}" dt="2022-12-17T05:34:59.714" v="17639" actId="478"/>
          <ac:cxnSpMkLst>
            <pc:docMk/>
            <pc:sldMk cId="4060790654" sldId="969"/>
            <ac:cxnSpMk id="25" creationId="{A0CEB628-B6E7-4F24-998B-08E39AD3BC42}"/>
          </ac:cxnSpMkLst>
        </pc:cxnChg>
        <pc:cxnChg chg="add mod">
          <ac:chgData name="Huang, Po-kai" userId="be743c7d-0ad3-4a01-a6bb-e19e76bd5877" providerId="ADAL" clId="{A00A48A5-4988-40A4-A1F1-AFCA33CEF781}" dt="2022-12-17T05:35:11.776" v="17644" actId="1038"/>
          <ac:cxnSpMkLst>
            <pc:docMk/>
            <pc:sldMk cId="4060790654" sldId="969"/>
            <ac:cxnSpMk id="26" creationId="{0F1CBEDE-7786-46F1-BAD7-4F10ECE9E5B8}"/>
          </ac:cxnSpMkLst>
        </pc:cxnChg>
      </pc:sldChg>
      <pc:sldChg chg="addSp modSp new del mod modNotesTx">
        <pc:chgData name="Huang, Po-kai" userId="be743c7d-0ad3-4a01-a6bb-e19e76bd5877" providerId="ADAL" clId="{A00A48A5-4988-40A4-A1F1-AFCA33CEF781}" dt="2022-12-17T04:52:09.134" v="16363" actId="47"/>
        <pc:sldMkLst>
          <pc:docMk/>
          <pc:sldMk cId="2958907074" sldId="970"/>
        </pc:sldMkLst>
        <pc:spChg chg="add mod">
          <ac:chgData name="Huang, Po-kai" userId="be743c7d-0ad3-4a01-a6bb-e19e76bd5877" providerId="ADAL" clId="{A00A48A5-4988-40A4-A1F1-AFCA33CEF781}" dt="2022-12-16T21:21:19.718" v="13249" actId="20577"/>
          <ac:spMkLst>
            <pc:docMk/>
            <pc:sldMk cId="2958907074" sldId="970"/>
            <ac:spMk id="6" creationId="{9719FAB8-E770-4A37-8C87-C60B6D0D27C1}"/>
          </ac:spMkLst>
        </pc:spChg>
        <pc:spChg chg="add mod">
          <ac:chgData name="Huang, Po-kai" userId="be743c7d-0ad3-4a01-a6bb-e19e76bd5877" providerId="ADAL" clId="{A00A48A5-4988-40A4-A1F1-AFCA33CEF781}" dt="2022-12-16T21:22:07.281" v="13392" actId="20577"/>
          <ac:spMkLst>
            <pc:docMk/>
            <pc:sldMk cId="2958907074" sldId="970"/>
            <ac:spMk id="7" creationId="{94FBBA4F-09AF-44B7-851F-36EA97B745B2}"/>
          </ac:spMkLst>
        </pc:spChg>
        <pc:spChg chg="add mod">
          <ac:chgData name="Huang, Po-kai" userId="be743c7d-0ad3-4a01-a6bb-e19e76bd5877" providerId="ADAL" clId="{A00A48A5-4988-40A4-A1F1-AFCA33CEF781}" dt="2022-12-16T21:22:20.011" v="13399" actId="20577"/>
          <ac:spMkLst>
            <pc:docMk/>
            <pc:sldMk cId="2958907074" sldId="970"/>
            <ac:spMk id="8" creationId="{1BDD0D22-CDF1-4887-B8EE-383089E90C78}"/>
          </ac:spMkLst>
        </pc:spChg>
        <pc:spChg chg="add">
          <ac:chgData name="Huang, Po-kai" userId="be743c7d-0ad3-4a01-a6bb-e19e76bd5877" providerId="ADAL" clId="{A00A48A5-4988-40A4-A1F1-AFCA33CEF781}" dt="2022-12-16T21:22:36.059" v="13400" actId="11529"/>
          <ac:spMkLst>
            <pc:docMk/>
            <pc:sldMk cId="2958907074" sldId="970"/>
            <ac:spMk id="9" creationId="{8A604D27-6D34-4949-9332-28F7EA8E80FD}"/>
          </ac:spMkLst>
        </pc:spChg>
        <pc:spChg chg="add mod">
          <ac:chgData name="Huang, Po-kai" userId="be743c7d-0ad3-4a01-a6bb-e19e76bd5877" providerId="ADAL" clId="{A00A48A5-4988-40A4-A1F1-AFCA33CEF781}" dt="2022-12-16T21:23:12.546" v="13422" actId="1076"/>
          <ac:spMkLst>
            <pc:docMk/>
            <pc:sldMk cId="2958907074" sldId="970"/>
            <ac:spMk id="10" creationId="{A3178C3A-223B-46E7-957C-E1FB24F1A37A}"/>
          </ac:spMkLst>
        </pc:spChg>
        <pc:spChg chg="add mod">
          <ac:chgData name="Huang, Po-kai" userId="be743c7d-0ad3-4a01-a6bb-e19e76bd5877" providerId="ADAL" clId="{A00A48A5-4988-40A4-A1F1-AFCA33CEF781}" dt="2022-12-16T21:45:59.848" v="14224" actId="14100"/>
          <ac:spMkLst>
            <pc:docMk/>
            <pc:sldMk cId="2958907074" sldId="970"/>
            <ac:spMk id="11" creationId="{E51CC4E7-02D2-400C-BB31-8017D5BD5D4B}"/>
          </ac:spMkLst>
        </pc:spChg>
      </pc:sldChg>
      <pc:sldChg chg="modSp new del mod modNotesTx">
        <pc:chgData name="Huang, Po-kai" userId="be743c7d-0ad3-4a01-a6bb-e19e76bd5877" providerId="ADAL" clId="{A00A48A5-4988-40A4-A1F1-AFCA33CEF781}" dt="2022-12-17T04:52:12.105" v="16364" actId="47"/>
        <pc:sldMkLst>
          <pc:docMk/>
          <pc:sldMk cId="3452885662" sldId="971"/>
        </pc:sldMkLst>
        <pc:spChg chg="mod">
          <ac:chgData name="Huang, Po-kai" userId="be743c7d-0ad3-4a01-a6bb-e19e76bd5877" providerId="ADAL" clId="{A00A48A5-4988-40A4-A1F1-AFCA33CEF781}" dt="2022-12-16T22:06:38.048" v="15387" actId="20577"/>
          <ac:spMkLst>
            <pc:docMk/>
            <pc:sldMk cId="3452885662" sldId="971"/>
            <ac:spMk id="3" creationId="{A5FDF535-156D-4516-B1EA-716D2F6C62EB}"/>
          </ac:spMkLst>
        </pc:spChg>
      </pc:sldChg>
      <pc:sldChg chg="modSp new del mod">
        <pc:chgData name="Huang, Po-kai" userId="be743c7d-0ad3-4a01-a6bb-e19e76bd5877" providerId="ADAL" clId="{A00A48A5-4988-40A4-A1F1-AFCA33CEF781}" dt="2022-12-17T04:52:14.411" v="16365" actId="47"/>
        <pc:sldMkLst>
          <pc:docMk/>
          <pc:sldMk cId="1893303583" sldId="972"/>
        </pc:sldMkLst>
        <pc:spChg chg="mod">
          <ac:chgData name="Huang, Po-kai" userId="be743c7d-0ad3-4a01-a6bb-e19e76bd5877" providerId="ADAL" clId="{A00A48A5-4988-40A4-A1F1-AFCA33CEF781}" dt="2022-12-16T22:01:28.168" v="14725" actId="20577"/>
          <ac:spMkLst>
            <pc:docMk/>
            <pc:sldMk cId="1893303583" sldId="972"/>
            <ac:spMk id="3" creationId="{1887B6D9-A0AC-4297-A98F-39DBD15E6588}"/>
          </ac:spMkLst>
        </pc:spChg>
      </pc:sldChg>
      <pc:sldChg chg="modSp new del mod ord">
        <pc:chgData name="Huang, Po-kai" userId="be743c7d-0ad3-4a01-a6bb-e19e76bd5877" providerId="ADAL" clId="{A00A48A5-4988-40A4-A1F1-AFCA33CEF781}" dt="2022-12-17T05:47:39.337" v="18306" actId="47"/>
        <pc:sldMkLst>
          <pc:docMk/>
          <pc:sldMk cId="2692667753" sldId="973"/>
        </pc:sldMkLst>
        <pc:spChg chg="mod">
          <ac:chgData name="Huang, Po-kai" userId="be743c7d-0ad3-4a01-a6bb-e19e76bd5877" providerId="ADAL" clId="{A00A48A5-4988-40A4-A1F1-AFCA33CEF781}" dt="2022-12-16T23:02:00.787" v="16362" actId="404"/>
          <ac:spMkLst>
            <pc:docMk/>
            <pc:sldMk cId="2692667753" sldId="973"/>
            <ac:spMk id="3" creationId="{F13A7BAF-48C0-4835-AA62-90FFE1A1E10F}"/>
          </ac:spMkLst>
        </pc:spChg>
      </pc:sldChg>
      <pc:sldChg chg="modSp new mod">
        <pc:chgData name="Huang, Po-kai" userId="be743c7d-0ad3-4a01-a6bb-e19e76bd5877" providerId="ADAL" clId="{A00A48A5-4988-40A4-A1F1-AFCA33CEF781}" dt="2022-12-19T22:54:46.490" v="20252" actId="20577"/>
        <pc:sldMkLst>
          <pc:docMk/>
          <pc:sldMk cId="2501103693" sldId="974"/>
        </pc:sldMkLst>
        <pc:spChg chg="mod">
          <ac:chgData name="Huang, Po-kai" userId="be743c7d-0ad3-4a01-a6bb-e19e76bd5877" providerId="ADAL" clId="{A00A48A5-4988-40A4-A1F1-AFCA33CEF781}" dt="2022-12-17T05:22:15.712" v="16872" actId="20577"/>
          <ac:spMkLst>
            <pc:docMk/>
            <pc:sldMk cId="2501103693" sldId="974"/>
            <ac:spMk id="2" creationId="{218DF69B-8672-4D50-9187-599AC6D7ACB0}"/>
          </ac:spMkLst>
        </pc:spChg>
        <pc:spChg chg="mod">
          <ac:chgData name="Huang, Po-kai" userId="be743c7d-0ad3-4a01-a6bb-e19e76bd5877" providerId="ADAL" clId="{A00A48A5-4988-40A4-A1F1-AFCA33CEF781}" dt="2022-12-19T22:54:46.490" v="20252" actId="20577"/>
          <ac:spMkLst>
            <pc:docMk/>
            <pc:sldMk cId="2501103693" sldId="974"/>
            <ac:spMk id="3" creationId="{2C6B0C0B-A11A-4661-8E5A-C105CBBF2CF4}"/>
          </ac:spMkLst>
        </pc:spChg>
      </pc:sldChg>
      <pc:sldChg chg="addSp modSp new mod">
        <pc:chgData name="Huang, Po-kai" userId="be743c7d-0ad3-4a01-a6bb-e19e76bd5877" providerId="ADAL" clId="{A00A48A5-4988-40A4-A1F1-AFCA33CEF781}" dt="2022-12-19T16:39:31.957" v="19519" actId="404"/>
        <pc:sldMkLst>
          <pc:docMk/>
          <pc:sldMk cId="4294456020" sldId="975"/>
        </pc:sldMkLst>
        <pc:spChg chg="mod">
          <ac:chgData name="Huang, Po-kai" userId="be743c7d-0ad3-4a01-a6bb-e19e76bd5877" providerId="ADAL" clId="{A00A48A5-4988-40A4-A1F1-AFCA33CEF781}" dt="2022-12-19T16:32:06.084" v="19218" actId="20577"/>
          <ac:spMkLst>
            <pc:docMk/>
            <pc:sldMk cId="4294456020" sldId="975"/>
            <ac:spMk id="2" creationId="{5BFA2B69-73AA-46BA-A4E0-381BB64DB94E}"/>
          </ac:spMkLst>
        </pc:spChg>
        <pc:spChg chg="mod">
          <ac:chgData name="Huang, Po-kai" userId="be743c7d-0ad3-4a01-a6bb-e19e76bd5877" providerId="ADAL" clId="{A00A48A5-4988-40A4-A1F1-AFCA33CEF781}" dt="2022-12-19T16:39:31.957" v="19519" actId="404"/>
          <ac:spMkLst>
            <pc:docMk/>
            <pc:sldMk cId="4294456020" sldId="975"/>
            <ac:spMk id="3" creationId="{39406632-6303-4DDA-8B00-CC4BCC68C930}"/>
          </ac:spMkLst>
        </pc:spChg>
        <pc:spChg chg="add">
          <ac:chgData name="Huang, Po-kai" userId="be743c7d-0ad3-4a01-a6bb-e19e76bd5877" providerId="ADAL" clId="{A00A48A5-4988-40A4-A1F1-AFCA33CEF781}" dt="2022-12-19T16:32:23.215" v="19228"/>
          <ac:spMkLst>
            <pc:docMk/>
            <pc:sldMk cId="4294456020" sldId="975"/>
            <ac:spMk id="6" creationId="{F2794800-FA4A-4A13-8D34-52FB4BB8D29C}"/>
          </ac:spMkLst>
        </pc:spChg>
        <pc:spChg chg="add">
          <ac:chgData name="Huang, Po-kai" userId="be743c7d-0ad3-4a01-a6bb-e19e76bd5877" providerId="ADAL" clId="{A00A48A5-4988-40A4-A1F1-AFCA33CEF781}" dt="2022-12-19T16:32:23.215" v="19228"/>
          <ac:spMkLst>
            <pc:docMk/>
            <pc:sldMk cId="4294456020" sldId="975"/>
            <ac:spMk id="7" creationId="{780B3265-0C01-45F2-8E9B-770C6C636B2B}"/>
          </ac:spMkLst>
        </pc:spChg>
        <pc:spChg chg="add mod">
          <ac:chgData name="Huang, Po-kai" userId="be743c7d-0ad3-4a01-a6bb-e19e76bd5877" providerId="ADAL" clId="{A00A48A5-4988-40A4-A1F1-AFCA33CEF781}" dt="2022-12-19T16:39:26.055" v="19518" actId="1036"/>
          <ac:spMkLst>
            <pc:docMk/>
            <pc:sldMk cId="4294456020" sldId="975"/>
            <ac:spMk id="8" creationId="{06A91890-41F2-453C-8F0B-44E6FDA4766E}"/>
          </ac:spMkLst>
        </pc:spChg>
        <pc:picChg chg="add mod">
          <ac:chgData name="Huang, Po-kai" userId="be743c7d-0ad3-4a01-a6bb-e19e76bd5877" providerId="ADAL" clId="{A00A48A5-4988-40A4-A1F1-AFCA33CEF781}" dt="2022-12-19T16:39:26.055" v="19518" actId="1036"/>
          <ac:picMkLst>
            <pc:docMk/>
            <pc:sldMk cId="4294456020" sldId="975"/>
            <ac:picMk id="1025" creationId="{BD2CE6B8-32E7-42F7-B903-BF07D53B7CE0}"/>
          </ac:picMkLst>
        </pc:picChg>
        <pc:picChg chg="add mod">
          <ac:chgData name="Huang, Po-kai" userId="be743c7d-0ad3-4a01-a6bb-e19e76bd5877" providerId="ADAL" clId="{A00A48A5-4988-40A4-A1F1-AFCA33CEF781}" dt="2022-12-19T16:39:26.055" v="19518" actId="1036"/>
          <ac:picMkLst>
            <pc:docMk/>
            <pc:sldMk cId="4294456020" sldId="975"/>
            <ac:picMk id="1026" creationId="{BB26A1C7-F17D-473E-BFF9-E6AF2A3D422B}"/>
          </ac:picMkLst>
        </pc:picChg>
      </pc:sldChg>
      <pc:sldChg chg="addSp modSp new mod">
        <pc:chgData name="Huang, Po-kai" userId="be743c7d-0ad3-4a01-a6bb-e19e76bd5877" providerId="ADAL" clId="{A00A48A5-4988-40A4-A1F1-AFCA33CEF781}" dt="2023-01-09T20:38:58.845" v="20328" actId="1076"/>
        <pc:sldMkLst>
          <pc:docMk/>
          <pc:sldMk cId="859502340" sldId="976"/>
        </pc:sldMkLst>
        <pc:spChg chg="add mod">
          <ac:chgData name="Huang, Po-kai" userId="be743c7d-0ad3-4a01-a6bb-e19e76bd5877" providerId="ADAL" clId="{A00A48A5-4988-40A4-A1F1-AFCA33CEF781}" dt="2023-01-09T20:38:23.880" v="20309" actId="1036"/>
          <ac:spMkLst>
            <pc:docMk/>
            <pc:sldMk cId="859502340" sldId="976"/>
            <ac:spMk id="6" creationId="{F7EC06A8-700C-4927-A408-199307CC239C}"/>
          </ac:spMkLst>
        </pc:spChg>
        <pc:spChg chg="add mod">
          <ac:chgData name="Huang, Po-kai" userId="be743c7d-0ad3-4a01-a6bb-e19e76bd5877" providerId="ADAL" clId="{A00A48A5-4988-40A4-A1F1-AFCA33CEF781}" dt="2023-01-09T20:38:23.880" v="20309" actId="1036"/>
          <ac:spMkLst>
            <pc:docMk/>
            <pc:sldMk cId="859502340" sldId="976"/>
            <ac:spMk id="7" creationId="{A680AFC6-F91D-438C-91E9-7C5CE1807F2E}"/>
          </ac:spMkLst>
        </pc:spChg>
        <pc:spChg chg="add mod">
          <ac:chgData name="Huang, Po-kai" userId="be743c7d-0ad3-4a01-a6bb-e19e76bd5877" providerId="ADAL" clId="{A00A48A5-4988-40A4-A1F1-AFCA33CEF781}" dt="2023-01-09T20:38:23.880" v="20309" actId="1036"/>
          <ac:spMkLst>
            <pc:docMk/>
            <pc:sldMk cId="859502340" sldId="976"/>
            <ac:spMk id="8" creationId="{B274E48F-D2A5-4A65-A7FD-C62C8D057B7B}"/>
          </ac:spMkLst>
        </pc:spChg>
        <pc:spChg chg="add mod">
          <ac:chgData name="Huang, Po-kai" userId="be743c7d-0ad3-4a01-a6bb-e19e76bd5877" providerId="ADAL" clId="{A00A48A5-4988-40A4-A1F1-AFCA33CEF781}" dt="2023-01-09T20:38:23.880" v="20309" actId="1036"/>
          <ac:spMkLst>
            <pc:docMk/>
            <pc:sldMk cId="859502340" sldId="976"/>
            <ac:spMk id="9" creationId="{392540C0-4736-418F-98AA-9B7B31050267}"/>
          </ac:spMkLst>
        </pc:spChg>
        <pc:spChg chg="add mod">
          <ac:chgData name="Huang, Po-kai" userId="be743c7d-0ad3-4a01-a6bb-e19e76bd5877" providerId="ADAL" clId="{A00A48A5-4988-40A4-A1F1-AFCA33CEF781}" dt="2023-01-09T20:38:23.880" v="20309" actId="1036"/>
          <ac:spMkLst>
            <pc:docMk/>
            <pc:sldMk cId="859502340" sldId="976"/>
            <ac:spMk id="10" creationId="{2E71ED50-6A12-464C-8C17-A3C4AA3C6515}"/>
          </ac:spMkLst>
        </pc:spChg>
        <pc:spChg chg="add mod">
          <ac:chgData name="Huang, Po-kai" userId="be743c7d-0ad3-4a01-a6bb-e19e76bd5877" providerId="ADAL" clId="{A00A48A5-4988-40A4-A1F1-AFCA33CEF781}" dt="2023-01-09T20:38:23.880" v="20309" actId="1036"/>
          <ac:spMkLst>
            <pc:docMk/>
            <pc:sldMk cId="859502340" sldId="976"/>
            <ac:spMk id="11" creationId="{CA8C8893-8D25-447A-A7D0-79F30A8D120D}"/>
          </ac:spMkLst>
        </pc:spChg>
        <pc:spChg chg="add mod">
          <ac:chgData name="Huang, Po-kai" userId="be743c7d-0ad3-4a01-a6bb-e19e76bd5877" providerId="ADAL" clId="{A00A48A5-4988-40A4-A1F1-AFCA33CEF781}" dt="2023-01-09T20:38:23.880" v="20309" actId="1036"/>
          <ac:spMkLst>
            <pc:docMk/>
            <pc:sldMk cId="859502340" sldId="976"/>
            <ac:spMk id="12" creationId="{BDD9D100-6DA3-4CD8-BB27-67A317074D3F}"/>
          </ac:spMkLst>
        </pc:spChg>
        <pc:spChg chg="add mod">
          <ac:chgData name="Huang, Po-kai" userId="be743c7d-0ad3-4a01-a6bb-e19e76bd5877" providerId="ADAL" clId="{A00A48A5-4988-40A4-A1F1-AFCA33CEF781}" dt="2023-01-09T20:38:23.880" v="20309" actId="1036"/>
          <ac:spMkLst>
            <pc:docMk/>
            <pc:sldMk cId="859502340" sldId="976"/>
            <ac:spMk id="13" creationId="{57187844-F46C-4653-A533-4BD42BA3728D}"/>
          </ac:spMkLst>
        </pc:spChg>
        <pc:spChg chg="add mod">
          <ac:chgData name="Huang, Po-kai" userId="be743c7d-0ad3-4a01-a6bb-e19e76bd5877" providerId="ADAL" clId="{A00A48A5-4988-40A4-A1F1-AFCA33CEF781}" dt="2023-01-09T20:38:23.880" v="20309" actId="1036"/>
          <ac:spMkLst>
            <pc:docMk/>
            <pc:sldMk cId="859502340" sldId="976"/>
            <ac:spMk id="14" creationId="{B97CBFF8-054C-4D30-A655-93B0F3F564DB}"/>
          </ac:spMkLst>
        </pc:spChg>
        <pc:spChg chg="add mod">
          <ac:chgData name="Huang, Po-kai" userId="be743c7d-0ad3-4a01-a6bb-e19e76bd5877" providerId="ADAL" clId="{A00A48A5-4988-40A4-A1F1-AFCA33CEF781}" dt="2023-01-09T20:38:23.880" v="20309" actId="1036"/>
          <ac:spMkLst>
            <pc:docMk/>
            <pc:sldMk cId="859502340" sldId="976"/>
            <ac:spMk id="15" creationId="{F99D47C8-1F87-4272-A78C-67C4F9BC804A}"/>
          </ac:spMkLst>
        </pc:spChg>
        <pc:spChg chg="add mod">
          <ac:chgData name="Huang, Po-kai" userId="be743c7d-0ad3-4a01-a6bb-e19e76bd5877" providerId="ADAL" clId="{A00A48A5-4988-40A4-A1F1-AFCA33CEF781}" dt="2023-01-09T20:38:23.880" v="20309" actId="1036"/>
          <ac:spMkLst>
            <pc:docMk/>
            <pc:sldMk cId="859502340" sldId="976"/>
            <ac:spMk id="16" creationId="{0CD301BA-09FB-4A69-8FA4-FDA9E154EE95}"/>
          </ac:spMkLst>
        </pc:spChg>
        <pc:spChg chg="add mod">
          <ac:chgData name="Huang, Po-kai" userId="be743c7d-0ad3-4a01-a6bb-e19e76bd5877" providerId="ADAL" clId="{A00A48A5-4988-40A4-A1F1-AFCA33CEF781}" dt="2023-01-09T20:38:31.387" v="20311" actId="1076"/>
          <ac:spMkLst>
            <pc:docMk/>
            <pc:sldMk cId="859502340" sldId="976"/>
            <ac:spMk id="17" creationId="{F80DA3F0-DFF5-44A9-871C-AA5BD436D8D8}"/>
          </ac:spMkLst>
        </pc:spChg>
        <pc:spChg chg="add mod">
          <ac:chgData name="Huang, Po-kai" userId="be743c7d-0ad3-4a01-a6bb-e19e76bd5877" providerId="ADAL" clId="{A00A48A5-4988-40A4-A1F1-AFCA33CEF781}" dt="2023-01-09T20:38:58.845" v="20328" actId="1076"/>
          <ac:spMkLst>
            <pc:docMk/>
            <pc:sldMk cId="859502340" sldId="976"/>
            <ac:spMk id="18" creationId="{652CC6A1-6FB2-48DD-9425-EBC82750ECD1}"/>
          </ac:spMkLst>
        </pc:spChg>
        <pc:spChg chg="add mod">
          <ac:chgData name="Huang, Po-kai" userId="be743c7d-0ad3-4a01-a6bb-e19e76bd5877" providerId="ADAL" clId="{A00A48A5-4988-40A4-A1F1-AFCA33CEF781}" dt="2023-01-09T20:38:54.663" v="20327" actId="1076"/>
          <ac:spMkLst>
            <pc:docMk/>
            <pc:sldMk cId="859502340" sldId="976"/>
            <ac:spMk id="19" creationId="{2BF90AA5-81B1-42E6-8616-343F00D8F1DA}"/>
          </ac:spMkLst>
        </pc:spChg>
      </pc:sldChg>
      <pc:sldChg chg="del">
        <pc:chgData name="Huang, Po-kai" userId="be743c7d-0ad3-4a01-a6bb-e19e76bd5877" providerId="ADAL" clId="{A00A48A5-4988-40A4-A1F1-AFCA33CEF781}" dt="2022-12-06T06:01:43.682" v="65" actId="47"/>
        <pc:sldMkLst>
          <pc:docMk/>
          <pc:sldMk cId="3462634882" sldId="979"/>
        </pc:sldMkLst>
      </pc:sldChg>
      <pc:sldChg chg="del">
        <pc:chgData name="Huang, Po-kai" userId="be743c7d-0ad3-4a01-a6bb-e19e76bd5877" providerId="ADAL" clId="{A00A48A5-4988-40A4-A1F1-AFCA33CEF781}" dt="2022-12-06T06:01:43.682" v="65" actId="47"/>
        <pc:sldMkLst>
          <pc:docMk/>
          <pc:sldMk cId="2019773917" sldId="981"/>
        </pc:sldMkLst>
      </pc:sldChg>
      <pc:sldChg chg="del">
        <pc:chgData name="Huang, Po-kai" userId="be743c7d-0ad3-4a01-a6bb-e19e76bd5877" providerId="ADAL" clId="{A00A48A5-4988-40A4-A1F1-AFCA33CEF781}" dt="2022-12-06T06:01:43.682" v="65" actId="47"/>
        <pc:sldMkLst>
          <pc:docMk/>
          <pc:sldMk cId="2041049556" sldId="982"/>
        </pc:sldMkLst>
      </pc:sldChg>
      <pc:sldChg chg="del">
        <pc:chgData name="Huang, Po-kai" userId="be743c7d-0ad3-4a01-a6bb-e19e76bd5877" providerId="ADAL" clId="{A00A48A5-4988-40A4-A1F1-AFCA33CEF781}" dt="2022-12-06T06:01:43.682" v="65" actId="47"/>
        <pc:sldMkLst>
          <pc:docMk/>
          <pc:sldMk cId="3737024592" sldId="983"/>
        </pc:sldMkLst>
      </pc:sldChg>
      <pc:sldChg chg="del">
        <pc:chgData name="Huang, Po-kai" userId="be743c7d-0ad3-4a01-a6bb-e19e76bd5877" providerId="ADAL" clId="{A00A48A5-4988-40A4-A1F1-AFCA33CEF781}" dt="2022-12-06T06:01:43.682" v="65" actId="47"/>
        <pc:sldMkLst>
          <pc:docMk/>
          <pc:sldMk cId="4112757615" sldId="984"/>
        </pc:sldMkLst>
      </pc:sldChg>
      <pc:sldChg chg="del">
        <pc:chgData name="Huang, Po-kai" userId="be743c7d-0ad3-4a01-a6bb-e19e76bd5877" providerId="ADAL" clId="{A00A48A5-4988-40A4-A1F1-AFCA33CEF781}" dt="2022-12-06T06:01:43.682" v="65" actId="47"/>
        <pc:sldMkLst>
          <pc:docMk/>
          <pc:sldMk cId="600020967" sldId="985"/>
        </pc:sldMkLst>
      </pc:sldChg>
      <pc:sldChg chg="del">
        <pc:chgData name="Huang, Po-kai" userId="be743c7d-0ad3-4a01-a6bb-e19e76bd5877" providerId="ADAL" clId="{A00A48A5-4988-40A4-A1F1-AFCA33CEF781}" dt="2022-12-06T06:01:43.682" v="65" actId="47"/>
        <pc:sldMkLst>
          <pc:docMk/>
          <pc:sldMk cId="2998499187" sldId="986"/>
        </pc:sldMkLst>
      </pc:sldChg>
      <pc:sldChg chg="del">
        <pc:chgData name="Huang, Po-kai" userId="be743c7d-0ad3-4a01-a6bb-e19e76bd5877" providerId="ADAL" clId="{A00A48A5-4988-40A4-A1F1-AFCA33CEF781}" dt="2022-12-06T06:01:43.682" v="65" actId="47"/>
        <pc:sldMkLst>
          <pc:docMk/>
          <pc:sldMk cId="3727671167" sldId="987"/>
        </pc:sldMkLst>
      </pc:sldChg>
      <pc:sldChg chg="del">
        <pc:chgData name="Huang, Po-kai" userId="be743c7d-0ad3-4a01-a6bb-e19e76bd5877" providerId="ADAL" clId="{A00A48A5-4988-40A4-A1F1-AFCA33CEF781}" dt="2022-12-06T06:01:43.682" v="65" actId="47"/>
        <pc:sldMkLst>
          <pc:docMk/>
          <pc:sldMk cId="3333244534" sldId="988"/>
        </pc:sldMkLst>
      </pc:sldChg>
      <pc:sldChg chg="del">
        <pc:chgData name="Huang, Po-kai" userId="be743c7d-0ad3-4a01-a6bb-e19e76bd5877" providerId="ADAL" clId="{A00A48A5-4988-40A4-A1F1-AFCA33CEF781}" dt="2022-12-06T06:01:43.682" v="65" actId="47"/>
        <pc:sldMkLst>
          <pc:docMk/>
          <pc:sldMk cId="1612123552" sldId="98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541128" cy="276999"/>
          </a:xfrm>
        </p:spPr>
        <p:txBody>
          <a:bodyPr/>
          <a:lstStyle>
            <a:lvl1pPr>
              <a:defRPr/>
            </a:lvl1pPr>
          </a:lstStyle>
          <a:p>
            <a:pPr>
              <a:defRPr/>
            </a:pPr>
            <a:r>
              <a:rPr lang="en-US" altLang="en-US" dirty="0"/>
              <a:t>November 2023</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541128" cy="276999"/>
          </a:xfrm>
        </p:spPr>
        <p:txBody>
          <a:bodyPr/>
          <a:lstStyle>
            <a:lvl1pPr>
              <a:defRPr/>
            </a:lvl1pPr>
          </a:lstStyle>
          <a:p>
            <a:pPr>
              <a:defRPr/>
            </a:pPr>
            <a:r>
              <a:rPr lang="en-US" altLang="en-US" dirty="0"/>
              <a:t>November 2023</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November 2023</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802.11-23/1996r0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dirty="0"/>
              <a:t>Improve roaming between MLDs</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2023-11-09</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551770599"/>
              </p:ext>
            </p:extLst>
          </p:nvPr>
        </p:nvGraphicFramePr>
        <p:xfrm>
          <a:off x="1152525" y="2998720"/>
          <a:ext cx="7391400" cy="203065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algn="ctr"/>
                      <a:r>
                        <a:rPr lang="en-US" sz="1100" kern="1200" dirty="0">
                          <a:solidFill>
                            <a:schemeClr val="dk1"/>
                          </a:solidFill>
                          <a:latin typeface="+mn-lt"/>
                          <a:ea typeface="+mn-ea"/>
                          <a:cs typeface="+mn-cs"/>
                        </a:rPr>
                        <a:t>Daniel F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Ido Ouzieli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9FB92-B69E-7C9F-29F7-E2FBFD667E0D}"/>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B7CBEF49-801F-86B4-781E-23218820F57B}"/>
              </a:ext>
            </a:extLst>
          </p:cNvPr>
          <p:cNvSpPr>
            <a:spLocks noGrp="1"/>
          </p:cNvSpPr>
          <p:nvPr>
            <p:ph idx="1"/>
          </p:nvPr>
        </p:nvSpPr>
        <p:spPr/>
        <p:txBody>
          <a:bodyPr/>
          <a:lstStyle/>
          <a:p>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Do you agree that in 11bn when a non-AP MLD is not in the process of roaming initiated by the non-AP MLD and the non-AP MLD is in state 4, the non-AP MLD is allowed to exchange class 3 frames with only one AP MLD?</a:t>
            </a:r>
          </a:p>
          <a:p>
            <a:endParaRPr lang="en-US" dirty="0"/>
          </a:p>
        </p:txBody>
      </p:sp>
      <p:sp>
        <p:nvSpPr>
          <p:cNvPr id="4" name="Footer Placeholder 3">
            <a:extLst>
              <a:ext uri="{FF2B5EF4-FFF2-40B4-BE49-F238E27FC236}">
                <a16:creationId xmlns:a16="http://schemas.microsoft.com/office/drawing/2014/main" id="{EB1995C3-216E-7717-DB6D-4FDE6D69A09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6538594-F98F-249C-D5A4-ED4AE9711E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745031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9FB92-B69E-7C9F-29F7-E2FBFD667E0D}"/>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B7CBEF49-801F-86B4-781E-23218820F57B}"/>
              </a:ext>
            </a:extLst>
          </p:cNvPr>
          <p:cNvSpPr>
            <a:spLocks noGrp="1"/>
          </p:cNvSpPr>
          <p:nvPr>
            <p:ph idx="1"/>
          </p:nvPr>
        </p:nvSpPr>
        <p:spPr/>
        <p:txBody>
          <a:bodyPr/>
          <a:lstStyle/>
          <a:p>
            <a:pPr marL="342900" marR="0" lvl="0" indent="-342900">
              <a:spcBef>
                <a:spcPts val="0"/>
              </a:spcBef>
              <a:spcAft>
                <a:spcPts val="0"/>
              </a:spcAft>
              <a:buFont typeface="Calibri" panose="020F0502020204030204" pitchFamily="34" charset="0"/>
              <a:buChar char="•"/>
              <a:tabLst>
                <a:tab pos="457200" algn="l"/>
              </a:tabLst>
            </a:pPr>
            <a:r>
              <a:rPr lang="en-US" dirty="0">
                <a:latin typeface="Calibri" panose="020F0502020204030204" pitchFamily="34" charset="0"/>
                <a:cs typeface="Times New Roman" panose="02020603050405020304" pitchFamily="18" charset="0"/>
              </a:rPr>
              <a:t>Do you support to define in 11bn that when a non-AP MLD is in the process of roaming from one AP MLD to another AP MLD, the context related to the non-AP MLD is transferred from one AP MLD to the other AP MLD such that it preserves the data exchange context for the non-AP MLD?</a:t>
            </a:r>
          </a:p>
          <a:p>
            <a:pPr marL="742950" marR="0" lvl="1" indent="-285750">
              <a:spcBef>
                <a:spcPts val="0"/>
              </a:spcBef>
              <a:spcAft>
                <a:spcPts val="0"/>
              </a:spcAft>
              <a:buFont typeface="Calibri" panose="020F0502020204030204" pitchFamily="34" charset="0"/>
              <a:buChar char="–"/>
              <a:tabLst>
                <a:tab pos="457200" algn="l"/>
                <a:tab pos="914400" algn="l"/>
              </a:tabLst>
            </a:pPr>
            <a:r>
              <a:rPr lang="en-US" b="0" dirty="0">
                <a:effectLst/>
                <a:latin typeface="Calibri" panose="020F0502020204030204" pitchFamily="34" charset="0"/>
                <a:ea typeface="Times New Roman" panose="02020603050405020304" pitchFamily="18" charset="0"/>
                <a:cs typeface="Times New Roman" panose="02020603050405020304" pitchFamily="18" charset="0"/>
              </a:rPr>
              <a:t>Details of the context that can be transferred are TBD</a:t>
            </a:r>
            <a:endParaRPr lang="en-US"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b="0" dirty="0">
                <a:effectLst/>
                <a:latin typeface="Calibri" panose="020F0502020204030204" pitchFamily="34" charset="0"/>
                <a:ea typeface="Times New Roman" panose="02020603050405020304" pitchFamily="18" charset="0"/>
                <a:cs typeface="Times New Roman" panose="02020603050405020304" pitchFamily="18" charset="0"/>
              </a:rPr>
              <a:t>How to transfer the context is TBD. </a:t>
            </a:r>
            <a:endParaRPr lang="en-US" b="1"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EB1995C3-216E-7717-DB6D-4FDE6D69A09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6538594-F98F-249C-D5A4-ED4AE9711E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1374182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EBD10-7A30-BF48-58C5-BD4269F56685}"/>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4DE9BD83-54C0-247A-B40F-3D5902E70E2C}"/>
              </a:ext>
            </a:extLst>
          </p:cNvPr>
          <p:cNvSpPr>
            <a:spLocks noGrp="1"/>
          </p:cNvSpPr>
          <p:nvPr>
            <p:ph idx="1"/>
          </p:nvPr>
        </p:nvSpPr>
        <p:spPr/>
        <p:txBody>
          <a:bodyPr/>
          <a:lstStyle/>
          <a:p>
            <a:r>
              <a:rPr lang="en-US" dirty="0">
                <a:latin typeface="Calibri" panose="020F0502020204030204" pitchFamily="34" charset="0"/>
                <a:cs typeface="Times New Roman" panose="02020603050405020304" pitchFamily="18" charset="0"/>
              </a:rPr>
              <a:t>Do you support the following?</a:t>
            </a:r>
            <a:endParaRPr lang="en-US" dirty="0"/>
          </a:p>
          <a:p>
            <a:pPr lvl="1"/>
            <a:r>
              <a:rPr lang="en-US" dirty="0"/>
              <a:t>Define a request frame for a non-AP MLD in state 4 to initiate the roaming procedure </a:t>
            </a:r>
            <a:endParaRPr lang="en-US" b="1" dirty="0"/>
          </a:p>
          <a:p>
            <a:pPr lvl="1"/>
            <a:r>
              <a:rPr lang="en-US" dirty="0"/>
              <a:t>The roaming procedure enables context transfer between the current AP MLD and the target AP MLD</a:t>
            </a:r>
            <a:endParaRPr lang="en-US" b="1" dirty="0"/>
          </a:p>
          <a:p>
            <a:pPr lvl="1"/>
            <a:r>
              <a:rPr lang="en-US" dirty="0"/>
              <a:t>Define a response frame to the non-AP MLD to indicate the completion of the context transfer and indicate readiness for the non-AP MLD to send class 3 frames to the target AP MLD </a:t>
            </a:r>
            <a:endParaRPr lang="en-US" b="1" dirty="0"/>
          </a:p>
          <a:p>
            <a:pPr lvl="1"/>
            <a:r>
              <a:rPr lang="en-US" dirty="0"/>
              <a:t>NOTE - What contexts to be transferred is TBD.    </a:t>
            </a:r>
            <a:endParaRPr lang="en-US" b="1" dirty="0"/>
          </a:p>
          <a:p>
            <a:endParaRPr lang="en-US" dirty="0"/>
          </a:p>
        </p:txBody>
      </p:sp>
      <p:sp>
        <p:nvSpPr>
          <p:cNvPr id="4" name="Footer Placeholder 3">
            <a:extLst>
              <a:ext uri="{FF2B5EF4-FFF2-40B4-BE49-F238E27FC236}">
                <a16:creationId xmlns:a16="http://schemas.microsoft.com/office/drawing/2014/main" id="{F86E7F01-8B88-C5F6-69BF-83E3B7B1213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63C30DA-AE4B-EB44-AC15-0F72D590390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423276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01E48-175D-7400-4332-8785AC952AAC}"/>
              </a:ext>
            </a:extLst>
          </p:cNvPr>
          <p:cNvSpPr>
            <a:spLocks noGrp="1"/>
          </p:cNvSpPr>
          <p:nvPr>
            <p:ph type="title"/>
          </p:nvPr>
        </p:nvSpPr>
        <p:spPr/>
        <p:txBody>
          <a:bodyPr/>
          <a:lstStyle/>
          <a:p>
            <a:r>
              <a:rPr lang="en-US" dirty="0"/>
              <a:t>Reference </a:t>
            </a:r>
          </a:p>
        </p:txBody>
      </p:sp>
      <p:sp>
        <p:nvSpPr>
          <p:cNvPr id="3" name="Content Placeholder 2">
            <a:extLst>
              <a:ext uri="{FF2B5EF4-FFF2-40B4-BE49-F238E27FC236}">
                <a16:creationId xmlns:a16="http://schemas.microsoft.com/office/drawing/2014/main" id="{A8EAC882-C323-0644-2774-DFE8E1D97569}"/>
              </a:ext>
            </a:extLst>
          </p:cNvPr>
          <p:cNvSpPr>
            <a:spLocks noGrp="1"/>
          </p:cNvSpPr>
          <p:nvPr>
            <p:ph idx="1"/>
          </p:nvPr>
        </p:nvSpPr>
        <p:spPr/>
        <p:txBody>
          <a:bodyPr/>
          <a:lstStyle/>
          <a:p>
            <a:r>
              <a:rPr lang="en-US" dirty="0"/>
              <a:t>[1] 11-23-0322 UHR Improve Roaming between MLDs</a:t>
            </a:r>
          </a:p>
        </p:txBody>
      </p:sp>
      <p:sp>
        <p:nvSpPr>
          <p:cNvPr id="4" name="Footer Placeholder 3">
            <a:extLst>
              <a:ext uri="{FF2B5EF4-FFF2-40B4-BE49-F238E27FC236}">
                <a16:creationId xmlns:a16="http://schemas.microsoft.com/office/drawing/2014/main" id="{B4A84F12-BED2-EF29-FD51-14266A7DAA3B}"/>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2AF6AB6-9DAE-C2BB-FB57-B088A0D8C5A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771188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66EFA-2E5A-4EFE-7E6D-1690074F81A5}"/>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29CDA9B1-B731-4BDB-E727-56798E53E8AA}"/>
              </a:ext>
            </a:extLst>
          </p:cNvPr>
          <p:cNvSpPr>
            <a:spLocks noGrp="1"/>
          </p:cNvSpPr>
          <p:nvPr>
            <p:ph idx="1"/>
          </p:nvPr>
        </p:nvSpPr>
        <p:spPr/>
        <p:txBody>
          <a:bodyPr/>
          <a:lstStyle/>
          <a:p>
            <a:r>
              <a:rPr lang="en-US" dirty="0"/>
              <a:t>We discuss how to improve roaming in [1]</a:t>
            </a:r>
          </a:p>
          <a:p>
            <a:pPr lvl="1"/>
            <a:r>
              <a:rPr lang="en-US" dirty="0"/>
              <a:t>We highlight that it is unrealistic for the design to depend on the assumption of a central buffer to hold data of different AP MLDs for all clients associated with different AP MLDs</a:t>
            </a:r>
          </a:p>
          <a:p>
            <a:pPr lvl="1"/>
            <a:r>
              <a:rPr lang="en-US" dirty="0"/>
              <a:t>We also highlight that it is unrealistic to assume the availability of parameter sync for different AP MLDs (ex. SN assignment)</a:t>
            </a:r>
          </a:p>
          <a:p>
            <a:pPr lvl="1"/>
            <a:r>
              <a:rPr lang="en-US" dirty="0"/>
              <a:t>The considerations above highlight why existing MLD design can not be naively reused</a:t>
            </a:r>
          </a:p>
          <a:p>
            <a:r>
              <a:rPr lang="en-US" dirty="0"/>
              <a:t>We provide follow up in this presentation to improve roaming with realistic consideration</a:t>
            </a:r>
          </a:p>
          <a:p>
            <a:endParaRPr lang="en-US" dirty="0"/>
          </a:p>
        </p:txBody>
      </p:sp>
      <p:sp>
        <p:nvSpPr>
          <p:cNvPr id="4" name="Footer Placeholder 3">
            <a:extLst>
              <a:ext uri="{FF2B5EF4-FFF2-40B4-BE49-F238E27FC236}">
                <a16:creationId xmlns:a16="http://schemas.microsoft.com/office/drawing/2014/main" id="{DDE000E0-BD5A-3D54-C3CE-3306D13C3A0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46AAED2B-068A-5B1E-BCAC-07E753F875A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896478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00006-7FC3-0A96-D741-C9B1ACDCA4AF}"/>
              </a:ext>
            </a:extLst>
          </p:cNvPr>
          <p:cNvSpPr>
            <a:spLocks noGrp="1"/>
          </p:cNvSpPr>
          <p:nvPr>
            <p:ph type="title"/>
          </p:nvPr>
        </p:nvSpPr>
        <p:spPr/>
        <p:txBody>
          <a:bodyPr/>
          <a:lstStyle/>
          <a:p>
            <a:r>
              <a:rPr lang="en-US" dirty="0"/>
              <a:t>Goal of Roaming</a:t>
            </a:r>
          </a:p>
        </p:txBody>
      </p:sp>
      <p:sp>
        <p:nvSpPr>
          <p:cNvPr id="3" name="Content Placeholder 2">
            <a:extLst>
              <a:ext uri="{FF2B5EF4-FFF2-40B4-BE49-F238E27FC236}">
                <a16:creationId xmlns:a16="http://schemas.microsoft.com/office/drawing/2014/main" id="{B5006421-5855-D3A3-D1E1-97838E1382C9}"/>
              </a:ext>
            </a:extLst>
          </p:cNvPr>
          <p:cNvSpPr>
            <a:spLocks noGrp="1"/>
          </p:cNvSpPr>
          <p:nvPr>
            <p:ph idx="1"/>
          </p:nvPr>
        </p:nvSpPr>
        <p:spPr/>
        <p:txBody>
          <a:bodyPr/>
          <a:lstStyle/>
          <a:p>
            <a:r>
              <a:rPr lang="en-US" sz="1800" dirty="0"/>
              <a:t>As described in [1], the ultimate goal is to have data continuity between two AP MLDs </a:t>
            </a:r>
          </a:p>
          <a:p>
            <a:r>
              <a:rPr lang="en-US" sz="1800" dirty="0"/>
              <a:t>The first step to achieve this goal is to make sure that we do not need to redo authentication and key derivation and so on, which will break data continuity</a:t>
            </a:r>
          </a:p>
          <a:p>
            <a:r>
              <a:rPr lang="en-US" sz="1800" dirty="0"/>
              <a:t>There are various steps defined in the current spec to enable data path, and a succinct way to capture this is “state 4” (authenticated and RSNA established)</a:t>
            </a:r>
          </a:p>
          <a:p>
            <a:r>
              <a:rPr lang="en-US" sz="1800" dirty="0"/>
              <a:t>Hence, in short, the goal of improved roaming is for the non-AP MLD to remain in state 4 (see 11.3) after successful roaming to the other AP MLD</a:t>
            </a:r>
          </a:p>
        </p:txBody>
      </p:sp>
      <p:sp>
        <p:nvSpPr>
          <p:cNvPr id="4" name="Footer Placeholder 3">
            <a:extLst>
              <a:ext uri="{FF2B5EF4-FFF2-40B4-BE49-F238E27FC236}">
                <a16:creationId xmlns:a16="http://schemas.microsoft.com/office/drawing/2014/main" id="{172C486B-2254-A63B-7201-4D00039EBBCE}"/>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4698628-9C82-153C-8D87-906A9E67EBE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6" name="Rectangle 5">
            <a:extLst>
              <a:ext uri="{FF2B5EF4-FFF2-40B4-BE49-F238E27FC236}">
                <a16:creationId xmlns:a16="http://schemas.microsoft.com/office/drawing/2014/main" id="{FAD9CCCF-F115-4069-9114-6E43B6C619D1}"/>
              </a:ext>
            </a:extLst>
          </p:cNvPr>
          <p:cNvSpPr/>
          <p:nvPr/>
        </p:nvSpPr>
        <p:spPr bwMode="auto">
          <a:xfrm>
            <a:off x="2052836" y="5537754"/>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7" name="Rectangle 6">
            <a:extLst>
              <a:ext uri="{FF2B5EF4-FFF2-40B4-BE49-F238E27FC236}">
                <a16:creationId xmlns:a16="http://schemas.microsoft.com/office/drawing/2014/main" id="{9A6B6DE2-0ECA-4EED-B880-7F3A1DFD381D}"/>
              </a:ext>
            </a:extLst>
          </p:cNvPr>
          <p:cNvSpPr/>
          <p:nvPr/>
        </p:nvSpPr>
        <p:spPr bwMode="auto">
          <a:xfrm>
            <a:off x="3339614" y="5537754"/>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8" name="Cloud 7">
            <a:extLst>
              <a:ext uri="{FF2B5EF4-FFF2-40B4-BE49-F238E27FC236}">
                <a16:creationId xmlns:a16="http://schemas.microsoft.com/office/drawing/2014/main" id="{90A68AB8-981B-4638-9BF2-59C612B3D47F}"/>
              </a:ext>
            </a:extLst>
          </p:cNvPr>
          <p:cNvSpPr/>
          <p:nvPr/>
        </p:nvSpPr>
        <p:spPr bwMode="auto">
          <a:xfrm>
            <a:off x="2211900" y="4978390"/>
            <a:ext cx="1692377"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2163CB81-E854-4C08-857F-8FA29E47A162}"/>
              </a:ext>
            </a:extLst>
          </p:cNvPr>
          <p:cNvSpPr/>
          <p:nvPr/>
        </p:nvSpPr>
        <p:spPr bwMode="auto">
          <a:xfrm>
            <a:off x="5220072" y="5537754"/>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10" name="Rectangle 9">
            <a:extLst>
              <a:ext uri="{FF2B5EF4-FFF2-40B4-BE49-F238E27FC236}">
                <a16:creationId xmlns:a16="http://schemas.microsoft.com/office/drawing/2014/main" id="{AA5EC81A-D7E0-4373-89D4-4941E2C45384}"/>
              </a:ext>
            </a:extLst>
          </p:cNvPr>
          <p:cNvSpPr/>
          <p:nvPr/>
        </p:nvSpPr>
        <p:spPr bwMode="auto">
          <a:xfrm>
            <a:off x="6506849" y="5537754"/>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11" name="Cloud 10">
            <a:extLst>
              <a:ext uri="{FF2B5EF4-FFF2-40B4-BE49-F238E27FC236}">
                <a16:creationId xmlns:a16="http://schemas.microsoft.com/office/drawing/2014/main" id="{6BAD3469-C7E6-4327-9FB5-0195B1C30F4C}"/>
              </a:ext>
            </a:extLst>
          </p:cNvPr>
          <p:cNvSpPr/>
          <p:nvPr/>
        </p:nvSpPr>
        <p:spPr bwMode="auto">
          <a:xfrm>
            <a:off x="5379135" y="4978390"/>
            <a:ext cx="1692377"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D2291DFE-FC2E-4377-9763-9FC3CC4BABD3}"/>
              </a:ext>
            </a:extLst>
          </p:cNvPr>
          <p:cNvSpPr/>
          <p:nvPr/>
        </p:nvSpPr>
        <p:spPr bwMode="auto">
          <a:xfrm>
            <a:off x="2724635" y="6071231"/>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798BD58B-533F-4BFA-97B2-EB905C60C6F8}"/>
              </a:ext>
            </a:extLst>
          </p:cNvPr>
          <p:cNvSpPr/>
          <p:nvPr/>
        </p:nvSpPr>
        <p:spPr bwMode="auto">
          <a:xfrm>
            <a:off x="5897162" y="6071231"/>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18" name="Arrow: Right 17">
            <a:extLst>
              <a:ext uri="{FF2B5EF4-FFF2-40B4-BE49-F238E27FC236}">
                <a16:creationId xmlns:a16="http://schemas.microsoft.com/office/drawing/2014/main" id="{AC4771B9-CB03-43E1-9274-C7091AF09B6F}"/>
              </a:ext>
            </a:extLst>
          </p:cNvPr>
          <p:cNvSpPr/>
          <p:nvPr/>
        </p:nvSpPr>
        <p:spPr bwMode="auto">
          <a:xfrm>
            <a:off x="4244324" y="5696458"/>
            <a:ext cx="755357"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19" name="TextBox 44">
            <a:extLst>
              <a:ext uri="{FF2B5EF4-FFF2-40B4-BE49-F238E27FC236}">
                <a16:creationId xmlns:a16="http://schemas.microsoft.com/office/drawing/2014/main" id="{06490EFB-BAE6-43EB-A210-802CD3C915B7}"/>
              </a:ext>
            </a:extLst>
          </p:cNvPr>
          <p:cNvSpPr txBox="1"/>
          <p:nvPr/>
        </p:nvSpPr>
        <p:spPr>
          <a:xfrm>
            <a:off x="4139511" y="5459920"/>
            <a:ext cx="921912" cy="200055"/>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sz="700" dirty="0"/>
              <a:t>Successful Roaming</a:t>
            </a:r>
          </a:p>
        </p:txBody>
      </p:sp>
      <p:sp>
        <p:nvSpPr>
          <p:cNvPr id="23" name="Arrow: Left-Right 22">
            <a:extLst>
              <a:ext uri="{FF2B5EF4-FFF2-40B4-BE49-F238E27FC236}">
                <a16:creationId xmlns:a16="http://schemas.microsoft.com/office/drawing/2014/main" id="{6F777DA6-461E-4ACB-94E3-5A373F6EAADF}"/>
              </a:ext>
            </a:extLst>
          </p:cNvPr>
          <p:cNvSpPr/>
          <p:nvPr/>
        </p:nvSpPr>
        <p:spPr bwMode="auto">
          <a:xfrm>
            <a:off x="6023332" y="5613809"/>
            <a:ext cx="420514" cy="17122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4" name="Arrow: Left-Right 23">
            <a:extLst>
              <a:ext uri="{FF2B5EF4-FFF2-40B4-BE49-F238E27FC236}">
                <a16:creationId xmlns:a16="http://schemas.microsoft.com/office/drawing/2014/main" id="{24EB404B-8FA1-43A6-8CF9-F6D5BABF4E7F}"/>
              </a:ext>
            </a:extLst>
          </p:cNvPr>
          <p:cNvSpPr/>
          <p:nvPr/>
        </p:nvSpPr>
        <p:spPr bwMode="auto">
          <a:xfrm rot="19425513">
            <a:off x="2279674" y="5333647"/>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Arrow: Left-Right 24">
            <a:extLst>
              <a:ext uri="{FF2B5EF4-FFF2-40B4-BE49-F238E27FC236}">
                <a16:creationId xmlns:a16="http://schemas.microsoft.com/office/drawing/2014/main" id="{4A14ACB3-15C7-45D0-927D-5A743B77EDD3}"/>
              </a:ext>
            </a:extLst>
          </p:cNvPr>
          <p:cNvSpPr/>
          <p:nvPr/>
        </p:nvSpPr>
        <p:spPr bwMode="auto">
          <a:xfrm rot="2665880">
            <a:off x="2321702" y="6059575"/>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Arrow: Left-Right 27">
            <a:extLst>
              <a:ext uri="{FF2B5EF4-FFF2-40B4-BE49-F238E27FC236}">
                <a16:creationId xmlns:a16="http://schemas.microsoft.com/office/drawing/2014/main" id="{BDCBE277-2E5A-4DCA-BC65-C2130630B22A}"/>
              </a:ext>
            </a:extLst>
          </p:cNvPr>
          <p:cNvSpPr/>
          <p:nvPr/>
        </p:nvSpPr>
        <p:spPr bwMode="auto">
          <a:xfrm rot="2340926">
            <a:off x="6608148" y="5333646"/>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Arrow: Left-Right 28">
            <a:extLst>
              <a:ext uri="{FF2B5EF4-FFF2-40B4-BE49-F238E27FC236}">
                <a16:creationId xmlns:a16="http://schemas.microsoft.com/office/drawing/2014/main" id="{5EAA4CF4-3E71-4BF8-A55D-80C5EE31B10A}"/>
              </a:ext>
            </a:extLst>
          </p:cNvPr>
          <p:cNvSpPr/>
          <p:nvPr/>
        </p:nvSpPr>
        <p:spPr bwMode="auto">
          <a:xfrm rot="19338089">
            <a:off x="6686327" y="6114600"/>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0" name="TextBox 44">
            <a:extLst>
              <a:ext uri="{FF2B5EF4-FFF2-40B4-BE49-F238E27FC236}">
                <a16:creationId xmlns:a16="http://schemas.microsoft.com/office/drawing/2014/main" id="{4B3D325C-1798-1F7C-3945-5E6A924E0A69}"/>
              </a:ext>
            </a:extLst>
          </p:cNvPr>
          <p:cNvSpPr txBox="1"/>
          <p:nvPr/>
        </p:nvSpPr>
        <p:spPr>
          <a:xfrm>
            <a:off x="1891345" y="6071231"/>
            <a:ext cx="466510" cy="200055"/>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sz="700" dirty="0"/>
              <a:t>State 4</a:t>
            </a:r>
          </a:p>
        </p:txBody>
      </p:sp>
      <p:sp>
        <p:nvSpPr>
          <p:cNvPr id="31" name="TextBox 44">
            <a:extLst>
              <a:ext uri="{FF2B5EF4-FFF2-40B4-BE49-F238E27FC236}">
                <a16:creationId xmlns:a16="http://schemas.microsoft.com/office/drawing/2014/main" id="{6BB3D1FF-C7DA-BD84-27AC-FD26250861E8}"/>
              </a:ext>
            </a:extLst>
          </p:cNvPr>
          <p:cNvSpPr txBox="1"/>
          <p:nvPr/>
        </p:nvSpPr>
        <p:spPr>
          <a:xfrm>
            <a:off x="7001016" y="6048726"/>
            <a:ext cx="466510" cy="200055"/>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sz="700" dirty="0"/>
              <a:t>State 4</a:t>
            </a:r>
          </a:p>
        </p:txBody>
      </p:sp>
    </p:spTree>
    <p:extLst>
      <p:ext uri="{BB962C8B-B14F-4D97-AF65-F5344CB8AC3E}">
        <p14:creationId xmlns:p14="http://schemas.microsoft.com/office/powerpoint/2010/main" val="3981622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F9E9A-99C7-A9CD-EA2B-FD53E1C98B54}"/>
              </a:ext>
            </a:extLst>
          </p:cNvPr>
          <p:cNvSpPr>
            <a:spLocks noGrp="1"/>
          </p:cNvSpPr>
          <p:nvPr>
            <p:ph type="title"/>
          </p:nvPr>
        </p:nvSpPr>
        <p:spPr/>
        <p:txBody>
          <a:bodyPr/>
          <a:lstStyle/>
          <a:p>
            <a:r>
              <a:rPr lang="en-US" dirty="0"/>
              <a:t>Non Goal of Roaming</a:t>
            </a:r>
          </a:p>
        </p:txBody>
      </p:sp>
      <p:sp>
        <p:nvSpPr>
          <p:cNvPr id="3" name="Content Placeholder 2">
            <a:extLst>
              <a:ext uri="{FF2B5EF4-FFF2-40B4-BE49-F238E27FC236}">
                <a16:creationId xmlns:a16="http://schemas.microsoft.com/office/drawing/2014/main" id="{EFC7C002-9F1A-8B51-C6C5-9D31FA1171F3}"/>
              </a:ext>
            </a:extLst>
          </p:cNvPr>
          <p:cNvSpPr>
            <a:spLocks noGrp="1"/>
          </p:cNvSpPr>
          <p:nvPr>
            <p:ph idx="1"/>
          </p:nvPr>
        </p:nvSpPr>
        <p:spPr/>
        <p:txBody>
          <a:bodyPr/>
          <a:lstStyle/>
          <a:p>
            <a:r>
              <a:rPr lang="en-US" sz="1600" dirty="0"/>
              <a:t>As described in [1], parameter sync between AP MLDs is extremely hard</a:t>
            </a:r>
          </a:p>
          <a:p>
            <a:pPr lvl="1"/>
            <a:r>
              <a:rPr lang="en-US" sz="1400" dirty="0"/>
              <a:t>Ex. How can two non collocated AP MLDs individually know instantaneously what is the next SN to assign?</a:t>
            </a:r>
          </a:p>
          <a:p>
            <a:pPr lvl="1"/>
            <a:r>
              <a:rPr lang="en-US" sz="1400" dirty="0"/>
              <a:t>Design involves delay will make the performance even worse</a:t>
            </a:r>
          </a:p>
          <a:p>
            <a:endParaRPr lang="en-US" sz="1800" dirty="0"/>
          </a:p>
          <a:p>
            <a:endParaRPr lang="en-US" sz="1800" dirty="0"/>
          </a:p>
          <a:p>
            <a:endParaRPr lang="en-US" sz="1800" dirty="0"/>
          </a:p>
          <a:p>
            <a:endParaRPr lang="en-US" sz="1800" dirty="0"/>
          </a:p>
          <a:p>
            <a:r>
              <a:rPr lang="en-US" sz="1800" dirty="0"/>
              <a:t>It then makes sense to focus the “data path” that are not in the process of roaming to be still with one AP MLD at a time, so there is no unrealistic assumption of very fast parameter sync to maintain performance. </a:t>
            </a:r>
          </a:p>
          <a:p>
            <a:pPr lvl="1"/>
            <a:r>
              <a:rPr lang="en-US" sz="1400" dirty="0"/>
              <a:t>“Class 3 frames” are the succinct way to capture the notion of “data path” in the spec</a:t>
            </a:r>
          </a:p>
          <a:p>
            <a:r>
              <a:rPr lang="en-US" sz="1800" dirty="0"/>
              <a:t>Proposal: If a non-AP MLD is not in the process of roaming initiated by the non-AP MLD and the non-AP MLD is in state 4, the non-AP MLD is allowed to exchange class 3 frames with only one AP MLD</a:t>
            </a:r>
          </a:p>
          <a:p>
            <a:endParaRPr lang="en-US" sz="1800" dirty="0"/>
          </a:p>
        </p:txBody>
      </p:sp>
      <p:sp>
        <p:nvSpPr>
          <p:cNvPr id="4" name="Footer Placeholder 3">
            <a:extLst>
              <a:ext uri="{FF2B5EF4-FFF2-40B4-BE49-F238E27FC236}">
                <a16:creationId xmlns:a16="http://schemas.microsoft.com/office/drawing/2014/main" id="{1176070F-18C4-8294-5273-826F3870562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05F97ED2-FD4C-5697-623E-1125F6F893F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6" name="Rectangle 5">
            <a:extLst>
              <a:ext uri="{FF2B5EF4-FFF2-40B4-BE49-F238E27FC236}">
                <a16:creationId xmlns:a16="http://schemas.microsoft.com/office/drawing/2014/main" id="{7B661E85-3761-71F0-BB9F-11484A515CDD}"/>
              </a:ext>
            </a:extLst>
          </p:cNvPr>
          <p:cNvSpPr/>
          <p:nvPr/>
        </p:nvSpPr>
        <p:spPr bwMode="auto">
          <a:xfrm>
            <a:off x="3416227" y="3560629"/>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7" name="Rectangle 6">
            <a:extLst>
              <a:ext uri="{FF2B5EF4-FFF2-40B4-BE49-F238E27FC236}">
                <a16:creationId xmlns:a16="http://schemas.microsoft.com/office/drawing/2014/main" id="{48E64223-8366-662F-6BD7-DF507F032169}"/>
              </a:ext>
            </a:extLst>
          </p:cNvPr>
          <p:cNvSpPr/>
          <p:nvPr/>
        </p:nvSpPr>
        <p:spPr bwMode="auto">
          <a:xfrm>
            <a:off x="4703005" y="3560629"/>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8" name="Rectangle 7">
            <a:extLst>
              <a:ext uri="{FF2B5EF4-FFF2-40B4-BE49-F238E27FC236}">
                <a16:creationId xmlns:a16="http://schemas.microsoft.com/office/drawing/2014/main" id="{8533E1D1-AD7D-592C-9B0D-1D6F1311300F}"/>
              </a:ext>
            </a:extLst>
          </p:cNvPr>
          <p:cNvSpPr/>
          <p:nvPr/>
        </p:nvSpPr>
        <p:spPr bwMode="auto">
          <a:xfrm>
            <a:off x="4088026" y="4094106"/>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9" name="Arrow: Left-Right 8">
            <a:extLst>
              <a:ext uri="{FF2B5EF4-FFF2-40B4-BE49-F238E27FC236}">
                <a16:creationId xmlns:a16="http://schemas.microsoft.com/office/drawing/2014/main" id="{E36D6440-1072-A384-F607-D9EC917E2566}"/>
              </a:ext>
            </a:extLst>
          </p:cNvPr>
          <p:cNvSpPr/>
          <p:nvPr/>
        </p:nvSpPr>
        <p:spPr bwMode="auto">
          <a:xfrm rot="2665880">
            <a:off x="3685093" y="4082450"/>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Rectangle 10">
            <a:extLst>
              <a:ext uri="{FF2B5EF4-FFF2-40B4-BE49-F238E27FC236}">
                <a16:creationId xmlns:a16="http://schemas.microsoft.com/office/drawing/2014/main" id="{1512560D-D4D1-606A-62C0-5457DB018144}"/>
              </a:ext>
            </a:extLst>
          </p:cNvPr>
          <p:cNvSpPr/>
          <p:nvPr/>
        </p:nvSpPr>
        <p:spPr bwMode="auto">
          <a:xfrm>
            <a:off x="3961954" y="2996952"/>
            <a:ext cx="908466" cy="29693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Some location</a:t>
            </a:r>
          </a:p>
        </p:txBody>
      </p:sp>
      <p:sp>
        <p:nvSpPr>
          <p:cNvPr id="12" name="Arrow: Left-Right 11">
            <a:extLst>
              <a:ext uri="{FF2B5EF4-FFF2-40B4-BE49-F238E27FC236}">
                <a16:creationId xmlns:a16="http://schemas.microsoft.com/office/drawing/2014/main" id="{8E36D5D4-AA5F-B165-8A20-3F5D0E7E362E}"/>
              </a:ext>
            </a:extLst>
          </p:cNvPr>
          <p:cNvSpPr/>
          <p:nvPr/>
        </p:nvSpPr>
        <p:spPr bwMode="auto">
          <a:xfrm rot="8256928">
            <a:off x="4818012" y="4095590"/>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Arrow: Right 12">
            <a:extLst>
              <a:ext uri="{FF2B5EF4-FFF2-40B4-BE49-F238E27FC236}">
                <a16:creationId xmlns:a16="http://schemas.microsoft.com/office/drawing/2014/main" id="{466923B3-3FBE-AE52-9DE0-436B127714F2}"/>
              </a:ext>
            </a:extLst>
          </p:cNvPr>
          <p:cNvSpPr/>
          <p:nvPr/>
        </p:nvSpPr>
        <p:spPr bwMode="auto">
          <a:xfrm rot="8877273">
            <a:off x="3604773" y="3304267"/>
            <a:ext cx="319121" cy="159095"/>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4" name="Arrow: Right 13">
            <a:extLst>
              <a:ext uri="{FF2B5EF4-FFF2-40B4-BE49-F238E27FC236}">
                <a16:creationId xmlns:a16="http://schemas.microsoft.com/office/drawing/2014/main" id="{39371025-4089-868E-4FBF-6DF4F2FB8C82}"/>
              </a:ext>
            </a:extLst>
          </p:cNvPr>
          <p:cNvSpPr/>
          <p:nvPr/>
        </p:nvSpPr>
        <p:spPr bwMode="auto">
          <a:xfrm rot="2616986">
            <a:off x="4901416" y="3288696"/>
            <a:ext cx="319121" cy="159095"/>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TextBox 14">
            <a:extLst>
              <a:ext uri="{FF2B5EF4-FFF2-40B4-BE49-F238E27FC236}">
                <a16:creationId xmlns:a16="http://schemas.microsoft.com/office/drawing/2014/main" id="{48BC1C4C-3257-6295-5A44-85D38C35C917}"/>
              </a:ext>
            </a:extLst>
          </p:cNvPr>
          <p:cNvSpPr txBox="1"/>
          <p:nvPr/>
        </p:nvSpPr>
        <p:spPr>
          <a:xfrm>
            <a:off x="2525971" y="3063058"/>
            <a:ext cx="1298177" cy="461665"/>
          </a:xfrm>
          <a:prstGeom prst="rect">
            <a:avLst/>
          </a:prstGeom>
          <a:noFill/>
        </p:spPr>
        <p:txBody>
          <a:bodyPr wrap="square" rtlCol="0">
            <a:spAutoFit/>
          </a:bodyPr>
          <a:lstStyle/>
          <a:p>
            <a:r>
              <a:rPr lang="en-US" dirty="0"/>
              <a:t>Delay to retrieve parameter</a:t>
            </a:r>
          </a:p>
        </p:txBody>
      </p:sp>
      <p:sp>
        <p:nvSpPr>
          <p:cNvPr id="16" name="TextBox 15">
            <a:extLst>
              <a:ext uri="{FF2B5EF4-FFF2-40B4-BE49-F238E27FC236}">
                <a16:creationId xmlns:a16="http://schemas.microsoft.com/office/drawing/2014/main" id="{3571C6FF-38B8-AC9D-5438-1DD858ABC70D}"/>
              </a:ext>
            </a:extLst>
          </p:cNvPr>
          <p:cNvSpPr txBox="1"/>
          <p:nvPr/>
        </p:nvSpPr>
        <p:spPr>
          <a:xfrm>
            <a:off x="5146031" y="3042612"/>
            <a:ext cx="1298177" cy="461665"/>
          </a:xfrm>
          <a:prstGeom prst="rect">
            <a:avLst/>
          </a:prstGeom>
          <a:noFill/>
        </p:spPr>
        <p:txBody>
          <a:bodyPr wrap="square" rtlCol="0">
            <a:spAutoFit/>
          </a:bodyPr>
          <a:lstStyle/>
          <a:p>
            <a:r>
              <a:rPr lang="en-US" dirty="0"/>
              <a:t>Delay to retrieve parameter</a:t>
            </a:r>
          </a:p>
        </p:txBody>
      </p:sp>
    </p:spTree>
    <p:extLst>
      <p:ext uri="{BB962C8B-B14F-4D97-AF65-F5344CB8AC3E}">
        <p14:creationId xmlns:p14="http://schemas.microsoft.com/office/powerpoint/2010/main" val="2078006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FDF71-2F57-78E3-EF8B-EE03F345581E}"/>
              </a:ext>
            </a:extLst>
          </p:cNvPr>
          <p:cNvSpPr>
            <a:spLocks noGrp="1"/>
          </p:cNvSpPr>
          <p:nvPr>
            <p:ph type="title"/>
          </p:nvPr>
        </p:nvSpPr>
        <p:spPr/>
        <p:txBody>
          <a:bodyPr/>
          <a:lstStyle/>
          <a:p>
            <a:r>
              <a:rPr lang="en-US" dirty="0"/>
              <a:t>Main Techniques to Improve Roaming</a:t>
            </a:r>
          </a:p>
        </p:txBody>
      </p:sp>
      <p:sp>
        <p:nvSpPr>
          <p:cNvPr id="3" name="Content Placeholder 2">
            <a:extLst>
              <a:ext uri="{FF2B5EF4-FFF2-40B4-BE49-F238E27FC236}">
                <a16:creationId xmlns:a16="http://schemas.microsoft.com/office/drawing/2014/main" id="{49330593-F78C-118E-265E-9A11DCDB67F5}"/>
              </a:ext>
            </a:extLst>
          </p:cNvPr>
          <p:cNvSpPr>
            <a:spLocks noGrp="1"/>
          </p:cNvSpPr>
          <p:nvPr>
            <p:ph idx="1"/>
          </p:nvPr>
        </p:nvSpPr>
        <p:spPr/>
        <p:txBody>
          <a:bodyPr/>
          <a:lstStyle/>
          <a:p>
            <a:r>
              <a:rPr lang="en-US" sz="2000" dirty="0"/>
              <a:t>Without parameter sync, the only way to maintain data continuity is to enable AP MLDs to do context transfer</a:t>
            </a:r>
          </a:p>
          <a:p>
            <a:pPr lvl="1"/>
            <a:r>
              <a:rPr lang="en-US" sz="1800" dirty="0"/>
              <a:t>The simplest examples are keys like PMK, PTK, and parameters like next SN/PN to assigned</a:t>
            </a:r>
          </a:p>
          <a:p>
            <a:r>
              <a:rPr lang="en-US" sz="2000" dirty="0"/>
              <a:t>Proposal: when a non-AP MLD is in the process of roaming from one AP MLD to another AP MLD, the context related to the non-AP MLD is transferred from one AP MLD to the other AP MLD such that it preserves the data exchange context for the non-AP MLD</a:t>
            </a:r>
          </a:p>
          <a:p>
            <a:pPr lvl="1"/>
            <a:endParaRPr lang="en-US" dirty="0"/>
          </a:p>
          <a:p>
            <a:endParaRPr lang="en-US" dirty="0"/>
          </a:p>
        </p:txBody>
      </p:sp>
      <p:sp>
        <p:nvSpPr>
          <p:cNvPr id="4" name="Footer Placeholder 3">
            <a:extLst>
              <a:ext uri="{FF2B5EF4-FFF2-40B4-BE49-F238E27FC236}">
                <a16:creationId xmlns:a16="http://schemas.microsoft.com/office/drawing/2014/main" id="{BE4CF2A4-9F9A-0693-124C-C42FE632C63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8A1613CA-A028-A5B9-3AC4-DEDE2620AAA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
        <p:nvSpPr>
          <p:cNvPr id="6" name="Rectangle 5">
            <a:extLst>
              <a:ext uri="{FF2B5EF4-FFF2-40B4-BE49-F238E27FC236}">
                <a16:creationId xmlns:a16="http://schemas.microsoft.com/office/drawing/2014/main" id="{4B317E2D-8919-03B0-6BF8-D88C4FF4CC57}"/>
              </a:ext>
            </a:extLst>
          </p:cNvPr>
          <p:cNvSpPr/>
          <p:nvPr/>
        </p:nvSpPr>
        <p:spPr bwMode="auto">
          <a:xfrm>
            <a:off x="773051" y="5537754"/>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7" name="Rectangle 6">
            <a:extLst>
              <a:ext uri="{FF2B5EF4-FFF2-40B4-BE49-F238E27FC236}">
                <a16:creationId xmlns:a16="http://schemas.microsoft.com/office/drawing/2014/main" id="{70CFC7AE-F45A-44BD-DCF0-B96B22E98E06}"/>
              </a:ext>
            </a:extLst>
          </p:cNvPr>
          <p:cNvSpPr/>
          <p:nvPr/>
        </p:nvSpPr>
        <p:spPr bwMode="auto">
          <a:xfrm>
            <a:off x="2059829" y="5537754"/>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8" name="Cloud 7">
            <a:extLst>
              <a:ext uri="{FF2B5EF4-FFF2-40B4-BE49-F238E27FC236}">
                <a16:creationId xmlns:a16="http://schemas.microsoft.com/office/drawing/2014/main" id="{A2F6FAB8-0F67-4129-DAB3-E6705DA4F9F6}"/>
              </a:ext>
            </a:extLst>
          </p:cNvPr>
          <p:cNvSpPr/>
          <p:nvPr/>
        </p:nvSpPr>
        <p:spPr bwMode="auto">
          <a:xfrm>
            <a:off x="932115" y="4978390"/>
            <a:ext cx="1692377"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6C6BC388-E56F-1089-4992-9BCA8E3DFD6D}"/>
              </a:ext>
            </a:extLst>
          </p:cNvPr>
          <p:cNvSpPr/>
          <p:nvPr/>
        </p:nvSpPr>
        <p:spPr bwMode="auto">
          <a:xfrm>
            <a:off x="6861050" y="5537754"/>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10" name="Rectangle 9">
            <a:extLst>
              <a:ext uri="{FF2B5EF4-FFF2-40B4-BE49-F238E27FC236}">
                <a16:creationId xmlns:a16="http://schemas.microsoft.com/office/drawing/2014/main" id="{E1513C12-2025-9776-766E-97C637E40C39}"/>
              </a:ext>
            </a:extLst>
          </p:cNvPr>
          <p:cNvSpPr/>
          <p:nvPr/>
        </p:nvSpPr>
        <p:spPr bwMode="auto">
          <a:xfrm>
            <a:off x="8147827" y="5537754"/>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11" name="Cloud 10">
            <a:extLst>
              <a:ext uri="{FF2B5EF4-FFF2-40B4-BE49-F238E27FC236}">
                <a16:creationId xmlns:a16="http://schemas.microsoft.com/office/drawing/2014/main" id="{E5EEC120-9A48-855C-2289-6535F9DFF470}"/>
              </a:ext>
            </a:extLst>
          </p:cNvPr>
          <p:cNvSpPr/>
          <p:nvPr/>
        </p:nvSpPr>
        <p:spPr bwMode="auto">
          <a:xfrm>
            <a:off x="7020113" y="4978390"/>
            <a:ext cx="1692377"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FA575C7D-FF4D-FEF0-F473-1260F4C5E38B}"/>
              </a:ext>
            </a:extLst>
          </p:cNvPr>
          <p:cNvSpPr/>
          <p:nvPr/>
        </p:nvSpPr>
        <p:spPr bwMode="auto">
          <a:xfrm>
            <a:off x="1444850" y="6071231"/>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3E1A43F9-5E41-64AD-F4E7-BFA7236AAD22}"/>
              </a:ext>
            </a:extLst>
          </p:cNvPr>
          <p:cNvSpPr/>
          <p:nvPr/>
        </p:nvSpPr>
        <p:spPr bwMode="auto">
          <a:xfrm>
            <a:off x="7538140" y="6071231"/>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14" name="Arrow: Right 13">
            <a:extLst>
              <a:ext uri="{FF2B5EF4-FFF2-40B4-BE49-F238E27FC236}">
                <a16:creationId xmlns:a16="http://schemas.microsoft.com/office/drawing/2014/main" id="{4FCBDBEC-AE0D-A2DE-3ECE-5416F3DB433D}"/>
              </a:ext>
            </a:extLst>
          </p:cNvPr>
          <p:cNvSpPr/>
          <p:nvPr/>
        </p:nvSpPr>
        <p:spPr bwMode="auto">
          <a:xfrm>
            <a:off x="5885302" y="5696458"/>
            <a:ext cx="755357"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15" name="TextBox 44">
            <a:extLst>
              <a:ext uri="{FF2B5EF4-FFF2-40B4-BE49-F238E27FC236}">
                <a16:creationId xmlns:a16="http://schemas.microsoft.com/office/drawing/2014/main" id="{EB12BCBD-6A94-22E4-700B-04334A1AB480}"/>
              </a:ext>
            </a:extLst>
          </p:cNvPr>
          <p:cNvSpPr txBox="1"/>
          <p:nvPr/>
        </p:nvSpPr>
        <p:spPr>
          <a:xfrm>
            <a:off x="5780489" y="5459920"/>
            <a:ext cx="921912" cy="200055"/>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sz="700" dirty="0"/>
              <a:t>Successful Roaming</a:t>
            </a:r>
          </a:p>
        </p:txBody>
      </p:sp>
      <p:sp>
        <p:nvSpPr>
          <p:cNvPr id="16" name="Arrow: Left-Right 15">
            <a:extLst>
              <a:ext uri="{FF2B5EF4-FFF2-40B4-BE49-F238E27FC236}">
                <a16:creationId xmlns:a16="http://schemas.microsoft.com/office/drawing/2014/main" id="{53656D18-432B-59F9-CA71-8E5638BECC31}"/>
              </a:ext>
            </a:extLst>
          </p:cNvPr>
          <p:cNvSpPr/>
          <p:nvPr/>
        </p:nvSpPr>
        <p:spPr bwMode="auto">
          <a:xfrm>
            <a:off x="7664310" y="5613809"/>
            <a:ext cx="420514" cy="17122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Arrow: Left-Right 16">
            <a:extLst>
              <a:ext uri="{FF2B5EF4-FFF2-40B4-BE49-F238E27FC236}">
                <a16:creationId xmlns:a16="http://schemas.microsoft.com/office/drawing/2014/main" id="{CDF4D86A-A610-1413-9B81-625BC7252080}"/>
              </a:ext>
            </a:extLst>
          </p:cNvPr>
          <p:cNvSpPr/>
          <p:nvPr/>
        </p:nvSpPr>
        <p:spPr bwMode="auto">
          <a:xfrm rot="19425513">
            <a:off x="999889" y="5333647"/>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Arrow: Left-Right 17">
            <a:extLst>
              <a:ext uri="{FF2B5EF4-FFF2-40B4-BE49-F238E27FC236}">
                <a16:creationId xmlns:a16="http://schemas.microsoft.com/office/drawing/2014/main" id="{3632831C-370C-CDA9-0546-BD8E623D3A3F}"/>
              </a:ext>
            </a:extLst>
          </p:cNvPr>
          <p:cNvSpPr/>
          <p:nvPr/>
        </p:nvSpPr>
        <p:spPr bwMode="auto">
          <a:xfrm rot="2665880">
            <a:off x="1041917" y="6059575"/>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9" name="Arrow: Left-Right 18">
            <a:extLst>
              <a:ext uri="{FF2B5EF4-FFF2-40B4-BE49-F238E27FC236}">
                <a16:creationId xmlns:a16="http://schemas.microsoft.com/office/drawing/2014/main" id="{932A47F9-EE32-8DED-1C8E-ABC82344EA87}"/>
              </a:ext>
            </a:extLst>
          </p:cNvPr>
          <p:cNvSpPr/>
          <p:nvPr/>
        </p:nvSpPr>
        <p:spPr bwMode="auto">
          <a:xfrm rot="2340926">
            <a:off x="8249126" y="5333646"/>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0" name="Arrow: Left-Right 19">
            <a:extLst>
              <a:ext uri="{FF2B5EF4-FFF2-40B4-BE49-F238E27FC236}">
                <a16:creationId xmlns:a16="http://schemas.microsoft.com/office/drawing/2014/main" id="{EF153367-7F36-6436-7A71-D6E9F89378C0}"/>
              </a:ext>
            </a:extLst>
          </p:cNvPr>
          <p:cNvSpPr/>
          <p:nvPr/>
        </p:nvSpPr>
        <p:spPr bwMode="auto">
          <a:xfrm rot="19338089">
            <a:off x="8327305" y="6114600"/>
            <a:ext cx="331819" cy="117378"/>
          </a:xfrm>
          <a:prstGeom prst="lef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TextBox 44">
            <a:extLst>
              <a:ext uri="{FF2B5EF4-FFF2-40B4-BE49-F238E27FC236}">
                <a16:creationId xmlns:a16="http://schemas.microsoft.com/office/drawing/2014/main" id="{0728D35B-C3B8-BFA3-6F8B-A2C0154774DE}"/>
              </a:ext>
            </a:extLst>
          </p:cNvPr>
          <p:cNvSpPr txBox="1"/>
          <p:nvPr/>
        </p:nvSpPr>
        <p:spPr>
          <a:xfrm>
            <a:off x="611560" y="6071231"/>
            <a:ext cx="466510" cy="200055"/>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sz="700" dirty="0"/>
              <a:t>State 4</a:t>
            </a:r>
          </a:p>
        </p:txBody>
      </p:sp>
      <p:sp>
        <p:nvSpPr>
          <p:cNvPr id="22" name="TextBox 44">
            <a:extLst>
              <a:ext uri="{FF2B5EF4-FFF2-40B4-BE49-F238E27FC236}">
                <a16:creationId xmlns:a16="http://schemas.microsoft.com/office/drawing/2014/main" id="{823432D7-EA04-1B6B-1FA3-F272379494DC}"/>
              </a:ext>
            </a:extLst>
          </p:cNvPr>
          <p:cNvSpPr txBox="1"/>
          <p:nvPr/>
        </p:nvSpPr>
        <p:spPr>
          <a:xfrm>
            <a:off x="8641994" y="6048726"/>
            <a:ext cx="466510" cy="200055"/>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sz="700" dirty="0"/>
              <a:t>State 4</a:t>
            </a:r>
          </a:p>
        </p:txBody>
      </p:sp>
      <p:sp>
        <p:nvSpPr>
          <p:cNvPr id="23" name="Arrow: Right 22">
            <a:extLst>
              <a:ext uri="{FF2B5EF4-FFF2-40B4-BE49-F238E27FC236}">
                <a16:creationId xmlns:a16="http://schemas.microsoft.com/office/drawing/2014/main" id="{BCB55D70-96C9-C18B-2C20-32687B9BAEAA}"/>
              </a:ext>
            </a:extLst>
          </p:cNvPr>
          <p:cNvSpPr/>
          <p:nvPr/>
        </p:nvSpPr>
        <p:spPr bwMode="auto">
          <a:xfrm>
            <a:off x="2832746" y="5732936"/>
            <a:ext cx="755357"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24" name="TextBox 44">
            <a:extLst>
              <a:ext uri="{FF2B5EF4-FFF2-40B4-BE49-F238E27FC236}">
                <a16:creationId xmlns:a16="http://schemas.microsoft.com/office/drawing/2014/main" id="{FC090159-746E-806D-4ECE-0BE58B1EFFC9}"/>
              </a:ext>
            </a:extLst>
          </p:cNvPr>
          <p:cNvSpPr txBox="1"/>
          <p:nvPr/>
        </p:nvSpPr>
        <p:spPr>
          <a:xfrm>
            <a:off x="2749810" y="5484107"/>
            <a:ext cx="921912" cy="200055"/>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sz="700" dirty="0"/>
              <a:t>Initiate roaming</a:t>
            </a:r>
          </a:p>
        </p:txBody>
      </p:sp>
      <p:sp>
        <p:nvSpPr>
          <p:cNvPr id="39" name="Rectangle 38">
            <a:extLst>
              <a:ext uri="{FF2B5EF4-FFF2-40B4-BE49-F238E27FC236}">
                <a16:creationId xmlns:a16="http://schemas.microsoft.com/office/drawing/2014/main" id="{00450284-02AC-0DEB-D49D-962FC77E83BE}"/>
              </a:ext>
            </a:extLst>
          </p:cNvPr>
          <p:cNvSpPr/>
          <p:nvPr/>
        </p:nvSpPr>
        <p:spPr bwMode="auto">
          <a:xfrm>
            <a:off x="3725283" y="5537754"/>
            <a:ext cx="742603"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Times New Roman" pitchFamily="18" charset="0"/>
              </a:rPr>
              <a:t>Current AP MLD </a:t>
            </a:r>
          </a:p>
        </p:txBody>
      </p:sp>
      <p:sp>
        <p:nvSpPr>
          <p:cNvPr id="40" name="Rectangle 39">
            <a:extLst>
              <a:ext uri="{FF2B5EF4-FFF2-40B4-BE49-F238E27FC236}">
                <a16:creationId xmlns:a16="http://schemas.microsoft.com/office/drawing/2014/main" id="{59C2B4D7-726D-905D-D6D6-CCDC333CA47A}"/>
              </a:ext>
            </a:extLst>
          </p:cNvPr>
          <p:cNvSpPr/>
          <p:nvPr/>
        </p:nvSpPr>
        <p:spPr bwMode="auto">
          <a:xfrm>
            <a:off x="5118785" y="5537754"/>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Target </a:t>
            </a:r>
            <a:r>
              <a:rPr kumimoji="0" lang="en-US" sz="900" b="0" i="0" u="none" strike="noStrike" cap="none" normalizeH="0" baseline="0" dirty="0">
                <a:ln>
                  <a:noFill/>
                </a:ln>
                <a:solidFill>
                  <a:schemeClr val="tx1"/>
                </a:solidFill>
                <a:effectLst/>
                <a:latin typeface="Times New Roman" pitchFamily="18" charset="0"/>
              </a:rPr>
              <a:t>AP MLD </a:t>
            </a:r>
          </a:p>
        </p:txBody>
      </p:sp>
      <p:sp>
        <p:nvSpPr>
          <p:cNvPr id="41" name="Cloud 40">
            <a:extLst>
              <a:ext uri="{FF2B5EF4-FFF2-40B4-BE49-F238E27FC236}">
                <a16:creationId xmlns:a16="http://schemas.microsoft.com/office/drawing/2014/main" id="{A053D6D2-E9F5-70A1-79B5-76C371F4CCAE}"/>
              </a:ext>
            </a:extLst>
          </p:cNvPr>
          <p:cNvSpPr/>
          <p:nvPr/>
        </p:nvSpPr>
        <p:spPr bwMode="auto">
          <a:xfrm>
            <a:off x="3884347" y="4978390"/>
            <a:ext cx="1692377" cy="254022"/>
          </a:xfrm>
          <a:prstGeom prst="cloud">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42" name="Rectangle 41">
            <a:extLst>
              <a:ext uri="{FF2B5EF4-FFF2-40B4-BE49-F238E27FC236}">
                <a16:creationId xmlns:a16="http://schemas.microsoft.com/office/drawing/2014/main" id="{C2BF2DE2-4D8F-68B6-3E30-36F5BEA486B7}"/>
              </a:ext>
            </a:extLst>
          </p:cNvPr>
          <p:cNvSpPr/>
          <p:nvPr/>
        </p:nvSpPr>
        <p:spPr bwMode="auto">
          <a:xfrm>
            <a:off x="4451808" y="6071231"/>
            <a:ext cx="656322" cy="35666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t>Non-AP MLD</a:t>
            </a:r>
            <a:endParaRPr kumimoji="0" lang="en-US" sz="900" b="0" i="0" u="none" strike="noStrike" cap="none" normalizeH="0" baseline="0" dirty="0">
              <a:ln>
                <a:noFill/>
              </a:ln>
              <a:solidFill>
                <a:schemeClr val="tx1"/>
              </a:solidFill>
              <a:effectLst/>
              <a:latin typeface="Times New Roman" pitchFamily="18" charset="0"/>
            </a:endParaRPr>
          </a:p>
        </p:txBody>
      </p:sp>
      <p:sp>
        <p:nvSpPr>
          <p:cNvPr id="46" name="Arrow: Right 45">
            <a:extLst>
              <a:ext uri="{FF2B5EF4-FFF2-40B4-BE49-F238E27FC236}">
                <a16:creationId xmlns:a16="http://schemas.microsoft.com/office/drawing/2014/main" id="{20A378E5-74AD-7B4E-BB05-77D0587A6F39}"/>
              </a:ext>
            </a:extLst>
          </p:cNvPr>
          <p:cNvSpPr/>
          <p:nvPr/>
        </p:nvSpPr>
        <p:spPr bwMode="auto">
          <a:xfrm>
            <a:off x="4527141" y="5631082"/>
            <a:ext cx="442305" cy="16148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Times New Roman" pitchFamily="18" charset="0"/>
            </a:endParaRPr>
          </a:p>
        </p:txBody>
      </p:sp>
      <p:sp>
        <p:nvSpPr>
          <p:cNvPr id="47" name="TextBox 44">
            <a:extLst>
              <a:ext uri="{FF2B5EF4-FFF2-40B4-BE49-F238E27FC236}">
                <a16:creationId xmlns:a16="http://schemas.microsoft.com/office/drawing/2014/main" id="{573BD6B4-2B9F-0BB2-442B-566FF152F54B}"/>
              </a:ext>
            </a:extLst>
          </p:cNvPr>
          <p:cNvSpPr txBox="1"/>
          <p:nvPr/>
        </p:nvSpPr>
        <p:spPr>
          <a:xfrm>
            <a:off x="4414257" y="5426863"/>
            <a:ext cx="921912" cy="200055"/>
          </a:xfrm>
          <a:prstGeom prst="rect">
            <a:avLst/>
          </a:prstGeom>
          <a:noFill/>
        </p:spPr>
        <p:txBody>
          <a:bodyPr wrap="square" rtlCol="0">
            <a:spAutoFit/>
          </a:bodyPr>
          <a:ls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sz="700" dirty="0"/>
              <a:t>Context transfer</a:t>
            </a:r>
          </a:p>
        </p:txBody>
      </p:sp>
    </p:spTree>
    <p:extLst>
      <p:ext uri="{BB962C8B-B14F-4D97-AF65-F5344CB8AC3E}">
        <p14:creationId xmlns:p14="http://schemas.microsoft.com/office/powerpoint/2010/main" val="3097320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346B1-E66B-FDE9-BCB6-424452D77B29}"/>
              </a:ext>
            </a:extLst>
          </p:cNvPr>
          <p:cNvSpPr>
            <a:spLocks noGrp="1"/>
          </p:cNvSpPr>
          <p:nvPr>
            <p:ph type="title"/>
          </p:nvPr>
        </p:nvSpPr>
        <p:spPr/>
        <p:txBody>
          <a:bodyPr/>
          <a:lstStyle/>
          <a:p>
            <a:r>
              <a:rPr lang="en-US" dirty="0"/>
              <a:t>How AP MLDs exchange contexts?</a:t>
            </a:r>
          </a:p>
        </p:txBody>
      </p:sp>
      <p:sp>
        <p:nvSpPr>
          <p:cNvPr id="3" name="Content Placeholder 2">
            <a:extLst>
              <a:ext uri="{FF2B5EF4-FFF2-40B4-BE49-F238E27FC236}">
                <a16:creationId xmlns:a16="http://schemas.microsoft.com/office/drawing/2014/main" id="{93A40368-4BB3-7804-32CF-4A375B09B8A2}"/>
              </a:ext>
            </a:extLst>
          </p:cNvPr>
          <p:cNvSpPr>
            <a:spLocks noGrp="1"/>
          </p:cNvSpPr>
          <p:nvPr>
            <p:ph idx="1"/>
          </p:nvPr>
        </p:nvSpPr>
        <p:spPr/>
        <p:txBody>
          <a:bodyPr/>
          <a:lstStyle/>
          <a:p>
            <a:r>
              <a:rPr lang="en-US" sz="2000" dirty="0"/>
              <a:t>Before we answer the question, we note that exchange context has been defined in current spec.</a:t>
            </a:r>
          </a:p>
          <a:p>
            <a:r>
              <a:rPr lang="en-US" sz="2000" dirty="0"/>
              <a:t>In fast transition protocol, it is defined to allow the transfer of contexts like PMK-R1</a:t>
            </a:r>
          </a:p>
          <a:p>
            <a:pPr marL="0" indent="0">
              <a:buNone/>
            </a:pPr>
            <a:r>
              <a:rPr lang="en-US" sz="1100" b="0" i="1" dirty="0">
                <a:solidFill>
                  <a:srgbClr val="000000"/>
                </a:solidFill>
                <a:effectLst/>
                <a:latin typeface="TimesNewRoman"/>
              </a:rPr>
              <a:t>The R0KH and the R1KH are assumed to have a secure channel between them that can be used to exchange cryptographic keys without exposure to any intermediate parties. The cryptographic strength of the secure channel between the R0KH and R1KH is assumed to be greater than or equal to the cryptographic strength of the channels for which the keys are used. This standard assumes that </a:t>
            </a:r>
            <a:r>
              <a:rPr lang="en-US" sz="1100" i="1" dirty="0">
                <a:solidFill>
                  <a:srgbClr val="000000"/>
                </a:solidFill>
                <a:effectLst/>
                <a:highlight>
                  <a:srgbClr val="00FF00"/>
                </a:highlight>
                <a:latin typeface="TimesNewRoman"/>
              </a:rPr>
              <a:t>the key transfer includes the PMK-R1, the PMK-R1 PMKSA, the PMK-R1 context</a:t>
            </a:r>
            <a:r>
              <a:rPr lang="en-US" sz="1100" b="0" i="1" dirty="0">
                <a:solidFill>
                  <a:srgbClr val="000000"/>
                </a:solidFill>
                <a:effectLst/>
                <a:latin typeface="TimesNewRoman"/>
              </a:rPr>
              <a:t>, and the associated key authorizations. </a:t>
            </a:r>
            <a:r>
              <a:rPr lang="en-US" sz="1100" b="0" i="1" dirty="0">
                <a:solidFill>
                  <a:srgbClr val="000000"/>
                </a:solidFill>
                <a:effectLst/>
                <a:highlight>
                  <a:srgbClr val="FFFF00"/>
                </a:highlight>
                <a:latin typeface="TimesNewRoman"/>
              </a:rPr>
              <a:t>The protocol for distribution of keying material from the R0KH to the R1KH is outside the scope of this standard.</a:t>
            </a:r>
            <a:r>
              <a:rPr lang="en-US" sz="1400" i="1" dirty="0">
                <a:highlight>
                  <a:srgbClr val="FFFF00"/>
                </a:highlight>
              </a:rPr>
              <a:t> </a:t>
            </a:r>
            <a:endParaRPr lang="en-US" sz="2000" dirty="0"/>
          </a:p>
          <a:p>
            <a:r>
              <a:rPr lang="en-US" sz="2000" dirty="0"/>
              <a:t>FT works great today! Hence, we believe that following similar principle, as a minimum, we only need to define what are the contexts to be transferred like above and leaves the protocol for distribution outside the scope of this standard</a:t>
            </a:r>
          </a:p>
          <a:p>
            <a:r>
              <a:rPr lang="en-US" sz="2000" dirty="0"/>
              <a:t>Essentially, we define more contexts to be transferred, so the transition can then be “even faster”</a:t>
            </a:r>
          </a:p>
        </p:txBody>
      </p:sp>
      <p:sp>
        <p:nvSpPr>
          <p:cNvPr id="4" name="Footer Placeholder 3">
            <a:extLst>
              <a:ext uri="{FF2B5EF4-FFF2-40B4-BE49-F238E27FC236}">
                <a16:creationId xmlns:a16="http://schemas.microsoft.com/office/drawing/2014/main" id="{603A9154-782E-BA88-C67A-49AD7EBF0A0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9ED756E-27F9-9D17-B520-9EB09EC7983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3604405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47180-F41E-0302-A048-D0375444446B}"/>
              </a:ext>
            </a:extLst>
          </p:cNvPr>
          <p:cNvSpPr>
            <a:spLocks noGrp="1"/>
          </p:cNvSpPr>
          <p:nvPr>
            <p:ph type="title"/>
          </p:nvPr>
        </p:nvSpPr>
        <p:spPr/>
        <p:txBody>
          <a:bodyPr/>
          <a:lstStyle/>
          <a:p>
            <a:r>
              <a:rPr lang="en-US" dirty="0"/>
              <a:t>How the Roaming is initiated?</a:t>
            </a:r>
          </a:p>
        </p:txBody>
      </p:sp>
      <p:sp>
        <p:nvSpPr>
          <p:cNvPr id="3" name="Content Placeholder 2">
            <a:extLst>
              <a:ext uri="{FF2B5EF4-FFF2-40B4-BE49-F238E27FC236}">
                <a16:creationId xmlns:a16="http://schemas.microsoft.com/office/drawing/2014/main" id="{655A0D48-D998-4639-D024-69387729E67E}"/>
              </a:ext>
            </a:extLst>
          </p:cNvPr>
          <p:cNvSpPr>
            <a:spLocks noGrp="1"/>
          </p:cNvSpPr>
          <p:nvPr>
            <p:ph idx="1"/>
          </p:nvPr>
        </p:nvSpPr>
        <p:spPr/>
        <p:txBody>
          <a:bodyPr/>
          <a:lstStyle/>
          <a:p>
            <a:r>
              <a:rPr lang="en-US" sz="2000" dirty="0"/>
              <a:t>Where to roam is ultimately determined by user using the device, i.e., the non-AP MLD</a:t>
            </a:r>
          </a:p>
          <a:p>
            <a:r>
              <a:rPr lang="en-US" sz="2000" dirty="0"/>
              <a:t>It does not make sense to duplicate all the contexts to all AP MLDs all the time</a:t>
            </a:r>
          </a:p>
          <a:p>
            <a:pPr lvl="1"/>
            <a:r>
              <a:rPr lang="en-US" sz="1800" dirty="0"/>
              <a:t>Waste of bandwidth</a:t>
            </a:r>
          </a:p>
          <a:p>
            <a:pPr lvl="1"/>
            <a:r>
              <a:rPr lang="en-US" sz="1800" dirty="0"/>
              <a:t>Some contexts (ex next SN/PN to assign) need constantly update </a:t>
            </a:r>
          </a:p>
          <a:p>
            <a:r>
              <a:rPr lang="en-US" sz="2000" dirty="0"/>
              <a:t>A straightforward approach is to define context transfer request/response for non-AP MLD to initiate context transfer from current AP MLD to target AP MLD and for non-AP MLD to be indicated the completion of context transfer and start follow up operation</a:t>
            </a:r>
          </a:p>
          <a:p>
            <a:pPr lvl="1"/>
            <a:endParaRPr lang="en-US" dirty="0"/>
          </a:p>
        </p:txBody>
      </p:sp>
      <p:sp>
        <p:nvSpPr>
          <p:cNvPr id="4" name="Footer Placeholder 3">
            <a:extLst>
              <a:ext uri="{FF2B5EF4-FFF2-40B4-BE49-F238E27FC236}">
                <a16:creationId xmlns:a16="http://schemas.microsoft.com/office/drawing/2014/main" id="{794E9E5A-86F8-21B8-BC0E-930BB169A696}"/>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965AF5E-A64D-6E21-0EEE-EBC7B6C8C22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2990854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BAD23-D695-08F4-EEE4-E29D64E88422}"/>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365B4F3-9223-2B7D-F12D-243D643B27DE}"/>
              </a:ext>
            </a:extLst>
          </p:cNvPr>
          <p:cNvSpPr>
            <a:spLocks noGrp="1"/>
          </p:cNvSpPr>
          <p:nvPr>
            <p:ph idx="1"/>
          </p:nvPr>
        </p:nvSpPr>
        <p:spPr/>
        <p:txBody>
          <a:bodyPr/>
          <a:lstStyle/>
          <a:p>
            <a:r>
              <a:rPr lang="en-US" dirty="0"/>
              <a:t>We discuss how to improve roaming for 11bn with realistic implementation consideration</a:t>
            </a:r>
          </a:p>
          <a:p>
            <a:pPr lvl="1"/>
            <a:r>
              <a:rPr lang="en-US" dirty="0"/>
              <a:t>Have a mechanism for the non-AP MLD to remain in state 4 when roam from current AP MLD to the target AP MLD</a:t>
            </a:r>
          </a:p>
          <a:p>
            <a:pPr lvl="1"/>
            <a:r>
              <a:rPr lang="en-US" dirty="0"/>
              <a:t>Still focus on data path with one AP MLD at a time outside the roaming procedure</a:t>
            </a:r>
          </a:p>
          <a:p>
            <a:pPr lvl="1"/>
            <a:r>
              <a:rPr lang="en-US" dirty="0"/>
              <a:t>Enable context transfer during roaming between AP MLDs</a:t>
            </a:r>
          </a:p>
          <a:p>
            <a:pPr lvl="1"/>
            <a:r>
              <a:rPr lang="en-US" dirty="0"/>
              <a:t>Define request/response frame to initiate roaming and context transfer from current AP MLD to target AP MLD and indicate completion of context transfer</a:t>
            </a:r>
          </a:p>
        </p:txBody>
      </p:sp>
      <p:sp>
        <p:nvSpPr>
          <p:cNvPr id="4" name="Footer Placeholder 3">
            <a:extLst>
              <a:ext uri="{FF2B5EF4-FFF2-40B4-BE49-F238E27FC236}">
                <a16:creationId xmlns:a16="http://schemas.microsoft.com/office/drawing/2014/main" id="{D91F9B09-4281-F8C4-DE18-3FD6F436EC5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0958A68-E476-52C9-2932-ED72ABCD00D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2282929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9FB92-B69E-7C9F-29F7-E2FBFD667E0D}"/>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CBEF49-801F-86B4-781E-23218820F57B}"/>
              </a:ext>
            </a:extLst>
          </p:cNvPr>
          <p:cNvSpPr>
            <a:spLocks noGrp="1"/>
          </p:cNvSpPr>
          <p:nvPr>
            <p:ph idx="1"/>
          </p:nvPr>
        </p:nvSpPr>
        <p:spPr/>
        <p:txBody>
          <a:bodyPr/>
          <a:lstStyle/>
          <a:p>
            <a:r>
              <a:rPr lang="en-US" sz="2400" b="1" dirty="0">
                <a:effectLst/>
                <a:latin typeface="Calibri" panose="020F0502020204030204" pitchFamily="34" charset="0"/>
                <a:ea typeface="Times New Roman" panose="02020603050405020304" pitchFamily="18" charset="0"/>
                <a:cs typeface="Times New Roman" panose="02020603050405020304" pitchFamily="18" charset="0"/>
              </a:rPr>
              <a:t>Do you support to define a mechanism in 11bn that enables a non-AP MLD to roam from one AP MLD to another AP MLD and the non-AP MLD remains in state 4 (see 11.3) after successful roaming to the other AP MLD?</a:t>
            </a:r>
          </a:p>
          <a:p>
            <a:endParaRPr lang="en-US" dirty="0"/>
          </a:p>
        </p:txBody>
      </p:sp>
      <p:sp>
        <p:nvSpPr>
          <p:cNvPr id="4" name="Footer Placeholder 3">
            <a:extLst>
              <a:ext uri="{FF2B5EF4-FFF2-40B4-BE49-F238E27FC236}">
                <a16:creationId xmlns:a16="http://schemas.microsoft.com/office/drawing/2014/main" id="{EB1995C3-216E-7717-DB6D-4FDE6D69A09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6538594-F98F-249C-D5A4-ED4AE9711E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229699868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59597</TotalTime>
  <Words>1337</Words>
  <Application>Microsoft Office PowerPoint</Application>
  <PresentationFormat>On-screen Show (4:3)</PresentationFormat>
  <Paragraphs>136</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TimesNewRoman</vt:lpstr>
      <vt:lpstr>Calibri</vt:lpstr>
      <vt:lpstr>Times New Roman</vt:lpstr>
      <vt:lpstr>802-11-Submission</vt:lpstr>
      <vt:lpstr>Improve roaming between MLDs</vt:lpstr>
      <vt:lpstr>Abstract</vt:lpstr>
      <vt:lpstr>Goal of Roaming</vt:lpstr>
      <vt:lpstr>Non Goal of Roaming</vt:lpstr>
      <vt:lpstr>Main Techniques to Improve Roaming</vt:lpstr>
      <vt:lpstr>How AP MLDs exchange contexts?</vt:lpstr>
      <vt:lpstr>How the Roaming is initiated?</vt:lpstr>
      <vt:lpstr>Conclusion</vt:lpstr>
      <vt:lpstr>SP #1</vt:lpstr>
      <vt:lpstr>SP #2</vt:lpstr>
      <vt:lpstr>SP #3</vt:lpstr>
      <vt:lpstr>SP #4</vt:lpstr>
      <vt:lpstr>Reference </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1935</cp:revision>
  <cp:lastPrinted>1998-02-10T13:28:06Z</cp:lastPrinted>
  <dcterms:created xsi:type="dcterms:W3CDTF">2004-12-02T14:01:45Z</dcterms:created>
  <dcterms:modified xsi:type="dcterms:W3CDTF">2024-01-13T05:51:45Z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383dad52-0e35-4f0a-b546-4bbd7ad1483b</vt:lpwstr>
  </property>
  <property fmtid="{D5CDD505-2E9C-101B-9397-08002B2CF9AE}" pid="4" name="CTP_TimeStamp">
    <vt:lpwstr>2019-09-18 16:15:58Z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