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331" r:id="rId2"/>
    <p:sldId id="1005" r:id="rId3"/>
    <p:sldId id="1006" r:id="rId4"/>
    <p:sldId id="1007" r:id="rId5"/>
    <p:sldId id="1008" r:id="rId6"/>
    <p:sldId id="1009" r:id="rId7"/>
    <p:sldId id="1010" r:id="rId8"/>
    <p:sldId id="988" r:id="rId9"/>
    <p:sldId id="1011" r:id="rId10"/>
    <p:sldId id="1012" r:id="rId11"/>
    <p:sldId id="1013" r:id="rId12"/>
    <p:sldId id="1015" r:id="rId13"/>
    <p:sldId id="1014" r:id="rId14"/>
    <p:sldId id="997" r:id="rId15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lein, Arik" initials="Arik" lastIdx="16" clrIdx="0">
    <p:extLst>
      <p:ext uri="{19B8F6BF-5375-455C-9EA6-DF929625EA0E}">
        <p15:presenceInfo xmlns:p15="http://schemas.microsoft.com/office/powerpoint/2012/main" userId="Klein, Arik" providerId="None"/>
      </p:ext>
    </p:extLst>
  </p:cmAuthor>
  <p:cmAuthor id="2" name="Huang, Po-kai" initials="HP" lastIdx="15" clrIdx="1">
    <p:extLst>
      <p:ext uri="{19B8F6BF-5375-455C-9EA6-DF929625EA0E}">
        <p15:presenceInfo xmlns:p15="http://schemas.microsoft.com/office/powerpoint/2012/main" userId="S-1-5-21-725345543-602162358-527237240-247123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339AA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15B8ED5-68A9-4E4A-AD50-CB3016FA0D25}" v="41" dt="2024-01-12T20:14:21.35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936" autoAdjust="0"/>
    <p:restoredTop sz="94404" autoAdjust="0"/>
  </p:normalViewPr>
  <p:slideViewPr>
    <p:cSldViewPr>
      <p:cViewPr varScale="1">
        <p:scale>
          <a:sx n="122" d="100"/>
          <a:sy n="122" d="100"/>
        </p:scale>
        <p:origin x="474" y="102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3426" y="-72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uang, Po-kai" userId="be743c7d-0ad3-4a01-a6bb-e19e76bd5877" providerId="ADAL" clId="{219BCEB4-E218-449D-8F5A-3498F1278231}"/>
    <pc:docChg chg="undo custSel addSld delSld modSld modMainMaster">
      <pc:chgData name="Huang, Po-kai" userId="be743c7d-0ad3-4a01-a6bb-e19e76bd5877" providerId="ADAL" clId="{219BCEB4-E218-449D-8F5A-3498F1278231}" dt="2023-03-23T16:52:03.217" v="2189" actId="20577"/>
      <pc:docMkLst>
        <pc:docMk/>
      </pc:docMkLst>
      <pc:sldChg chg="modSp mod">
        <pc:chgData name="Huang, Po-kai" userId="be743c7d-0ad3-4a01-a6bb-e19e76bd5877" providerId="ADAL" clId="{219BCEB4-E218-449D-8F5A-3498F1278231}" dt="2023-03-13T17:18:19.759" v="13" actId="20577"/>
        <pc:sldMkLst>
          <pc:docMk/>
          <pc:sldMk cId="0" sldId="331"/>
        </pc:sldMkLst>
        <pc:spChg chg="mod">
          <ac:chgData name="Huang, Po-kai" userId="be743c7d-0ad3-4a01-a6bb-e19e76bd5877" providerId="ADAL" clId="{219BCEB4-E218-449D-8F5A-3498F1278231}" dt="2023-03-13T17:18:19.759" v="13" actId="20577"/>
          <ac:spMkLst>
            <pc:docMk/>
            <pc:sldMk cId="0" sldId="331"/>
            <ac:spMk id="15366" creationId="{AAB4AADD-B9F4-45B4-B9D2-5B5E3506EF55}"/>
          </ac:spMkLst>
        </pc:spChg>
      </pc:sldChg>
      <pc:sldChg chg="modSp mod">
        <pc:chgData name="Huang, Po-kai" userId="be743c7d-0ad3-4a01-a6bb-e19e76bd5877" providerId="ADAL" clId="{219BCEB4-E218-449D-8F5A-3498F1278231}" dt="2023-03-13T17:19:01.306" v="45" actId="20577"/>
        <pc:sldMkLst>
          <pc:docMk/>
          <pc:sldMk cId="1351943838" sldId="961"/>
        </pc:sldMkLst>
        <pc:spChg chg="mod">
          <ac:chgData name="Huang, Po-kai" userId="be743c7d-0ad3-4a01-a6bb-e19e76bd5877" providerId="ADAL" clId="{219BCEB4-E218-449D-8F5A-3498F1278231}" dt="2023-03-13T17:19:01.306" v="45" actId="20577"/>
          <ac:spMkLst>
            <pc:docMk/>
            <pc:sldMk cId="1351943838" sldId="961"/>
            <ac:spMk id="3" creationId="{27E9E578-BFB6-4492-A078-C329654D492D}"/>
          </ac:spMkLst>
        </pc:spChg>
      </pc:sldChg>
      <pc:sldChg chg="modSp mod">
        <pc:chgData name="Huang, Po-kai" userId="be743c7d-0ad3-4a01-a6bb-e19e76bd5877" providerId="ADAL" clId="{219BCEB4-E218-449D-8F5A-3498F1278231}" dt="2023-03-23T15:52:53.170" v="2182" actId="20577"/>
        <pc:sldMkLst>
          <pc:docMk/>
          <pc:sldMk cId="1897032383" sldId="962"/>
        </pc:sldMkLst>
        <pc:spChg chg="mod">
          <ac:chgData name="Huang, Po-kai" userId="be743c7d-0ad3-4a01-a6bb-e19e76bd5877" providerId="ADAL" clId="{219BCEB4-E218-449D-8F5A-3498F1278231}" dt="2023-03-23T15:52:53.170" v="2182" actId="20577"/>
          <ac:spMkLst>
            <pc:docMk/>
            <pc:sldMk cId="1897032383" sldId="962"/>
            <ac:spMk id="3" creationId="{2C523561-F9AD-4D80-BB47-E926471C27BD}"/>
          </ac:spMkLst>
        </pc:spChg>
      </pc:sldChg>
      <pc:sldChg chg="delSp del mod delAnim">
        <pc:chgData name="Huang, Po-kai" userId="be743c7d-0ad3-4a01-a6bb-e19e76bd5877" providerId="ADAL" clId="{219BCEB4-E218-449D-8F5A-3498F1278231}" dt="2023-03-13T17:34:00.952" v="811" actId="47"/>
        <pc:sldMkLst>
          <pc:docMk/>
          <pc:sldMk cId="1020275234" sldId="963"/>
        </pc:sldMkLst>
        <pc:spChg chg="del">
          <ac:chgData name="Huang, Po-kai" userId="be743c7d-0ad3-4a01-a6bb-e19e76bd5877" providerId="ADAL" clId="{219BCEB4-E218-449D-8F5A-3498F1278231}" dt="2023-03-13T17:20:44.410" v="49" actId="478"/>
          <ac:spMkLst>
            <pc:docMk/>
            <pc:sldMk cId="1020275234" sldId="963"/>
            <ac:spMk id="8" creationId="{7A71F435-D807-4A7B-9136-774552D5BB52}"/>
          </ac:spMkLst>
        </pc:spChg>
        <pc:spChg chg="del">
          <ac:chgData name="Huang, Po-kai" userId="be743c7d-0ad3-4a01-a6bb-e19e76bd5877" providerId="ADAL" clId="{219BCEB4-E218-449D-8F5A-3498F1278231}" dt="2023-03-13T17:20:44.410" v="49" actId="478"/>
          <ac:spMkLst>
            <pc:docMk/>
            <pc:sldMk cId="1020275234" sldId="963"/>
            <ac:spMk id="10" creationId="{87530941-1557-4117-8C6D-50A185DE2332}"/>
          </ac:spMkLst>
        </pc:spChg>
        <pc:spChg chg="del">
          <ac:chgData name="Huang, Po-kai" userId="be743c7d-0ad3-4a01-a6bb-e19e76bd5877" providerId="ADAL" clId="{219BCEB4-E218-449D-8F5A-3498F1278231}" dt="2023-03-13T17:20:44.410" v="49" actId="478"/>
          <ac:spMkLst>
            <pc:docMk/>
            <pc:sldMk cId="1020275234" sldId="963"/>
            <ac:spMk id="17" creationId="{16C88CBE-FDD4-4349-8DB2-19A3087652FD}"/>
          </ac:spMkLst>
        </pc:spChg>
        <pc:spChg chg="del">
          <ac:chgData name="Huang, Po-kai" userId="be743c7d-0ad3-4a01-a6bb-e19e76bd5877" providerId="ADAL" clId="{219BCEB4-E218-449D-8F5A-3498F1278231}" dt="2023-03-13T17:20:44.410" v="49" actId="478"/>
          <ac:spMkLst>
            <pc:docMk/>
            <pc:sldMk cId="1020275234" sldId="963"/>
            <ac:spMk id="18" creationId="{17B099A0-2EF4-4518-9012-37A835FCD899}"/>
          </ac:spMkLst>
        </pc:spChg>
        <pc:spChg chg="del">
          <ac:chgData name="Huang, Po-kai" userId="be743c7d-0ad3-4a01-a6bb-e19e76bd5877" providerId="ADAL" clId="{219BCEB4-E218-449D-8F5A-3498F1278231}" dt="2023-03-13T17:20:48.789" v="51" actId="478"/>
          <ac:spMkLst>
            <pc:docMk/>
            <pc:sldMk cId="1020275234" sldId="963"/>
            <ac:spMk id="22" creationId="{CEBAA3AF-259F-4A0C-B5C2-962C5181F93F}"/>
          </ac:spMkLst>
        </pc:spChg>
        <pc:spChg chg="del">
          <ac:chgData name="Huang, Po-kai" userId="be743c7d-0ad3-4a01-a6bb-e19e76bd5877" providerId="ADAL" clId="{219BCEB4-E218-449D-8F5A-3498F1278231}" dt="2023-03-13T17:20:44.410" v="49" actId="478"/>
          <ac:spMkLst>
            <pc:docMk/>
            <pc:sldMk cId="1020275234" sldId="963"/>
            <ac:spMk id="25" creationId="{3BFF7B52-59EC-4D2B-BC9D-67E8DC95A5A9}"/>
          </ac:spMkLst>
        </pc:spChg>
        <pc:spChg chg="del">
          <ac:chgData name="Huang, Po-kai" userId="be743c7d-0ad3-4a01-a6bb-e19e76bd5877" providerId="ADAL" clId="{219BCEB4-E218-449D-8F5A-3498F1278231}" dt="2023-03-13T17:20:44.410" v="49" actId="478"/>
          <ac:spMkLst>
            <pc:docMk/>
            <pc:sldMk cId="1020275234" sldId="963"/>
            <ac:spMk id="26" creationId="{EB842562-3E17-4022-8FC2-346AFBC3BB44}"/>
          </ac:spMkLst>
        </pc:spChg>
        <pc:spChg chg="del">
          <ac:chgData name="Huang, Po-kai" userId="be743c7d-0ad3-4a01-a6bb-e19e76bd5877" providerId="ADAL" clId="{219BCEB4-E218-449D-8F5A-3498F1278231}" dt="2023-03-13T17:20:44.410" v="49" actId="478"/>
          <ac:spMkLst>
            <pc:docMk/>
            <pc:sldMk cId="1020275234" sldId="963"/>
            <ac:spMk id="27" creationId="{13B1A2CF-2371-4302-AAEE-55321BB3AC2E}"/>
          </ac:spMkLst>
        </pc:spChg>
        <pc:spChg chg="del">
          <ac:chgData name="Huang, Po-kai" userId="be743c7d-0ad3-4a01-a6bb-e19e76bd5877" providerId="ADAL" clId="{219BCEB4-E218-449D-8F5A-3498F1278231}" dt="2023-03-13T17:20:44.410" v="49" actId="478"/>
          <ac:spMkLst>
            <pc:docMk/>
            <pc:sldMk cId="1020275234" sldId="963"/>
            <ac:spMk id="28" creationId="{E4F6B0E4-06BE-47FD-BD92-F19B34E1F80A}"/>
          </ac:spMkLst>
        </pc:spChg>
        <pc:spChg chg="del">
          <ac:chgData name="Huang, Po-kai" userId="be743c7d-0ad3-4a01-a6bb-e19e76bd5877" providerId="ADAL" clId="{219BCEB4-E218-449D-8F5A-3498F1278231}" dt="2023-03-13T17:20:47.364" v="50" actId="478"/>
          <ac:spMkLst>
            <pc:docMk/>
            <pc:sldMk cId="1020275234" sldId="963"/>
            <ac:spMk id="35" creationId="{5AF04D6A-AAE3-416F-A8C4-9729E3974231}"/>
          </ac:spMkLst>
        </pc:spChg>
        <pc:spChg chg="del">
          <ac:chgData name="Huang, Po-kai" userId="be743c7d-0ad3-4a01-a6bb-e19e76bd5877" providerId="ADAL" clId="{219BCEB4-E218-449D-8F5A-3498F1278231}" dt="2023-03-13T17:20:47.364" v="50" actId="478"/>
          <ac:spMkLst>
            <pc:docMk/>
            <pc:sldMk cId="1020275234" sldId="963"/>
            <ac:spMk id="36" creationId="{153FB76A-3620-4F84-AE83-6F5C0C6A955C}"/>
          </ac:spMkLst>
        </pc:spChg>
        <pc:spChg chg="del">
          <ac:chgData name="Huang, Po-kai" userId="be743c7d-0ad3-4a01-a6bb-e19e76bd5877" providerId="ADAL" clId="{219BCEB4-E218-449D-8F5A-3498F1278231}" dt="2023-03-13T17:20:47.364" v="50" actId="478"/>
          <ac:spMkLst>
            <pc:docMk/>
            <pc:sldMk cId="1020275234" sldId="963"/>
            <ac:spMk id="37" creationId="{D085C1E5-69FD-45A2-9963-27F8E31CC557}"/>
          </ac:spMkLst>
        </pc:spChg>
        <pc:spChg chg="del">
          <ac:chgData name="Huang, Po-kai" userId="be743c7d-0ad3-4a01-a6bb-e19e76bd5877" providerId="ADAL" clId="{219BCEB4-E218-449D-8F5A-3498F1278231}" dt="2023-03-13T17:20:47.364" v="50" actId="478"/>
          <ac:spMkLst>
            <pc:docMk/>
            <pc:sldMk cId="1020275234" sldId="963"/>
            <ac:spMk id="38" creationId="{0C0D82F5-3556-4F29-9E91-B4245349C32E}"/>
          </ac:spMkLst>
        </pc:spChg>
        <pc:spChg chg="del">
          <ac:chgData name="Huang, Po-kai" userId="be743c7d-0ad3-4a01-a6bb-e19e76bd5877" providerId="ADAL" clId="{219BCEB4-E218-449D-8F5A-3498F1278231}" dt="2023-03-13T17:20:47.364" v="50" actId="478"/>
          <ac:spMkLst>
            <pc:docMk/>
            <pc:sldMk cId="1020275234" sldId="963"/>
            <ac:spMk id="39" creationId="{BD316E6A-8307-43FD-8F4B-C7CEDBA97B09}"/>
          </ac:spMkLst>
        </pc:spChg>
        <pc:spChg chg="del">
          <ac:chgData name="Huang, Po-kai" userId="be743c7d-0ad3-4a01-a6bb-e19e76bd5877" providerId="ADAL" clId="{219BCEB4-E218-449D-8F5A-3498F1278231}" dt="2023-03-13T17:20:47.364" v="50" actId="478"/>
          <ac:spMkLst>
            <pc:docMk/>
            <pc:sldMk cId="1020275234" sldId="963"/>
            <ac:spMk id="40" creationId="{2E36CC9B-C689-4EC7-A928-C62E14C46EA6}"/>
          </ac:spMkLst>
        </pc:spChg>
        <pc:spChg chg="del">
          <ac:chgData name="Huang, Po-kai" userId="be743c7d-0ad3-4a01-a6bb-e19e76bd5877" providerId="ADAL" clId="{219BCEB4-E218-449D-8F5A-3498F1278231}" dt="2023-03-13T17:20:47.364" v="50" actId="478"/>
          <ac:spMkLst>
            <pc:docMk/>
            <pc:sldMk cId="1020275234" sldId="963"/>
            <ac:spMk id="41" creationId="{C5600ED8-B1FE-4A5B-BBF2-31981144C0D0}"/>
          </ac:spMkLst>
        </pc:spChg>
        <pc:spChg chg="del">
          <ac:chgData name="Huang, Po-kai" userId="be743c7d-0ad3-4a01-a6bb-e19e76bd5877" providerId="ADAL" clId="{219BCEB4-E218-449D-8F5A-3498F1278231}" dt="2023-03-13T17:20:47.364" v="50" actId="478"/>
          <ac:spMkLst>
            <pc:docMk/>
            <pc:sldMk cId="1020275234" sldId="963"/>
            <ac:spMk id="42" creationId="{EF755DCB-6134-4316-BEC4-92D302E028B9}"/>
          </ac:spMkLst>
        </pc:spChg>
        <pc:cxnChg chg="del">
          <ac:chgData name="Huang, Po-kai" userId="be743c7d-0ad3-4a01-a6bb-e19e76bd5877" providerId="ADAL" clId="{219BCEB4-E218-449D-8F5A-3498F1278231}" dt="2023-03-13T17:20:49.365" v="52" actId="478"/>
          <ac:cxnSpMkLst>
            <pc:docMk/>
            <pc:sldMk cId="1020275234" sldId="963"/>
            <ac:cxnSpMk id="24" creationId="{FB741CFE-1666-4ABE-9E09-F31D15310F84}"/>
          </ac:cxnSpMkLst>
        </pc:cxnChg>
        <pc:cxnChg chg="del">
          <ac:chgData name="Huang, Po-kai" userId="be743c7d-0ad3-4a01-a6bb-e19e76bd5877" providerId="ADAL" clId="{219BCEB4-E218-449D-8F5A-3498F1278231}" dt="2023-03-13T17:20:44.410" v="49" actId="478"/>
          <ac:cxnSpMkLst>
            <pc:docMk/>
            <pc:sldMk cId="1020275234" sldId="963"/>
            <ac:cxnSpMk id="30" creationId="{D73AA345-B643-4284-8CB9-2B3A63E42413}"/>
          </ac:cxnSpMkLst>
        </pc:cxnChg>
        <pc:cxnChg chg="del">
          <ac:chgData name="Huang, Po-kai" userId="be743c7d-0ad3-4a01-a6bb-e19e76bd5877" providerId="ADAL" clId="{219BCEB4-E218-449D-8F5A-3498F1278231}" dt="2023-03-13T17:20:44.410" v="49" actId="478"/>
          <ac:cxnSpMkLst>
            <pc:docMk/>
            <pc:sldMk cId="1020275234" sldId="963"/>
            <ac:cxnSpMk id="32" creationId="{542E5F4A-B37A-44E6-8B17-BE2FBF8D0E3F}"/>
          </ac:cxnSpMkLst>
        </pc:cxnChg>
        <pc:cxnChg chg="del">
          <ac:chgData name="Huang, Po-kai" userId="be743c7d-0ad3-4a01-a6bb-e19e76bd5877" providerId="ADAL" clId="{219BCEB4-E218-449D-8F5A-3498F1278231}" dt="2023-03-13T17:20:47.364" v="50" actId="478"/>
          <ac:cxnSpMkLst>
            <pc:docMk/>
            <pc:sldMk cId="1020275234" sldId="963"/>
            <ac:cxnSpMk id="43" creationId="{8E57E581-21B7-4DA1-AFB3-CF691DA431E3}"/>
          </ac:cxnSpMkLst>
        </pc:cxnChg>
        <pc:cxnChg chg="del">
          <ac:chgData name="Huang, Po-kai" userId="be743c7d-0ad3-4a01-a6bb-e19e76bd5877" providerId="ADAL" clId="{219BCEB4-E218-449D-8F5A-3498F1278231}" dt="2023-03-13T17:20:47.364" v="50" actId="478"/>
          <ac:cxnSpMkLst>
            <pc:docMk/>
            <pc:sldMk cId="1020275234" sldId="963"/>
            <ac:cxnSpMk id="44" creationId="{30878017-0602-4F84-9ED7-3133E337C705}"/>
          </ac:cxnSpMkLst>
        </pc:cxnChg>
      </pc:sldChg>
      <pc:sldChg chg="del">
        <pc:chgData name="Huang, Po-kai" userId="be743c7d-0ad3-4a01-a6bb-e19e76bd5877" providerId="ADAL" clId="{219BCEB4-E218-449D-8F5A-3498F1278231}" dt="2023-03-13T17:34:13.550" v="812" actId="47"/>
        <pc:sldMkLst>
          <pc:docMk/>
          <pc:sldMk cId="3813694862" sldId="964"/>
        </pc:sldMkLst>
      </pc:sldChg>
      <pc:sldChg chg="delSp modSp mod">
        <pc:chgData name="Huang, Po-kai" userId="be743c7d-0ad3-4a01-a6bb-e19e76bd5877" providerId="ADAL" clId="{219BCEB4-E218-449D-8F5A-3498F1278231}" dt="2023-03-23T16:52:03.217" v="2189" actId="20577"/>
        <pc:sldMkLst>
          <pc:docMk/>
          <pc:sldMk cId="863243284" sldId="966"/>
        </pc:sldMkLst>
        <pc:spChg chg="mod">
          <ac:chgData name="Huang, Po-kai" userId="be743c7d-0ad3-4a01-a6bb-e19e76bd5877" providerId="ADAL" clId="{219BCEB4-E218-449D-8F5A-3498F1278231}" dt="2023-03-23T16:52:03.217" v="2189" actId="20577"/>
          <ac:spMkLst>
            <pc:docMk/>
            <pc:sldMk cId="863243284" sldId="966"/>
            <ac:spMk id="3" creationId="{CC2C820E-6D4C-435B-8BBE-048C98851BD5}"/>
          </ac:spMkLst>
        </pc:spChg>
        <pc:spChg chg="del">
          <ac:chgData name="Huang, Po-kai" userId="be743c7d-0ad3-4a01-a6bb-e19e76bd5877" providerId="ADAL" clId="{219BCEB4-E218-449D-8F5A-3498F1278231}" dt="2023-03-13T17:59:38.841" v="1521" actId="478"/>
          <ac:spMkLst>
            <pc:docMk/>
            <pc:sldMk cId="863243284" sldId="966"/>
            <ac:spMk id="13" creationId="{5BED434E-9446-4245-B775-9DC9EFCCB28C}"/>
          </ac:spMkLst>
        </pc:spChg>
        <pc:spChg chg="del">
          <ac:chgData name="Huang, Po-kai" userId="be743c7d-0ad3-4a01-a6bb-e19e76bd5877" providerId="ADAL" clId="{219BCEB4-E218-449D-8F5A-3498F1278231}" dt="2023-03-13T17:59:38.841" v="1521" actId="478"/>
          <ac:spMkLst>
            <pc:docMk/>
            <pc:sldMk cId="863243284" sldId="966"/>
            <ac:spMk id="14" creationId="{09C2710B-0F3D-45DC-93ED-C8BD793E4101}"/>
          </ac:spMkLst>
        </pc:spChg>
        <pc:spChg chg="del">
          <ac:chgData name="Huang, Po-kai" userId="be743c7d-0ad3-4a01-a6bb-e19e76bd5877" providerId="ADAL" clId="{219BCEB4-E218-449D-8F5A-3498F1278231}" dt="2023-03-13T17:59:38.841" v="1521" actId="478"/>
          <ac:spMkLst>
            <pc:docMk/>
            <pc:sldMk cId="863243284" sldId="966"/>
            <ac:spMk id="15" creationId="{4FFDB398-D52E-4CE3-ABA4-666DA50E96B5}"/>
          </ac:spMkLst>
        </pc:spChg>
        <pc:spChg chg="del">
          <ac:chgData name="Huang, Po-kai" userId="be743c7d-0ad3-4a01-a6bb-e19e76bd5877" providerId="ADAL" clId="{219BCEB4-E218-449D-8F5A-3498F1278231}" dt="2023-03-13T17:59:08.889" v="1519" actId="478"/>
          <ac:spMkLst>
            <pc:docMk/>
            <pc:sldMk cId="863243284" sldId="966"/>
            <ac:spMk id="18" creationId="{5B9F6CED-0D87-42A4-8B59-6A13F8D4D6E6}"/>
          </ac:spMkLst>
        </pc:spChg>
        <pc:spChg chg="del">
          <ac:chgData name="Huang, Po-kai" userId="be743c7d-0ad3-4a01-a6bb-e19e76bd5877" providerId="ADAL" clId="{219BCEB4-E218-449D-8F5A-3498F1278231}" dt="2023-03-13T17:59:08.889" v="1519" actId="478"/>
          <ac:spMkLst>
            <pc:docMk/>
            <pc:sldMk cId="863243284" sldId="966"/>
            <ac:spMk id="19" creationId="{E59E4A9A-1B5C-41E2-82D3-4C0842264001}"/>
          </ac:spMkLst>
        </pc:spChg>
        <pc:spChg chg="del">
          <ac:chgData name="Huang, Po-kai" userId="be743c7d-0ad3-4a01-a6bb-e19e76bd5877" providerId="ADAL" clId="{219BCEB4-E218-449D-8F5A-3498F1278231}" dt="2023-03-13T17:59:08.889" v="1519" actId="478"/>
          <ac:spMkLst>
            <pc:docMk/>
            <pc:sldMk cId="863243284" sldId="966"/>
            <ac:spMk id="20" creationId="{038F509F-E63E-45E6-B82B-3F187ED196D6}"/>
          </ac:spMkLst>
        </pc:spChg>
        <pc:spChg chg="del">
          <ac:chgData name="Huang, Po-kai" userId="be743c7d-0ad3-4a01-a6bb-e19e76bd5877" providerId="ADAL" clId="{219BCEB4-E218-449D-8F5A-3498F1278231}" dt="2023-03-13T17:59:37.089" v="1520" actId="478"/>
          <ac:spMkLst>
            <pc:docMk/>
            <pc:sldMk cId="863243284" sldId="966"/>
            <ac:spMk id="40" creationId="{0BF01B5A-5944-48C4-A21B-45617ED096FF}"/>
          </ac:spMkLst>
        </pc:spChg>
        <pc:spChg chg="del">
          <ac:chgData name="Huang, Po-kai" userId="be743c7d-0ad3-4a01-a6bb-e19e76bd5877" providerId="ADAL" clId="{219BCEB4-E218-449D-8F5A-3498F1278231}" dt="2023-03-13T17:59:37.089" v="1520" actId="478"/>
          <ac:spMkLst>
            <pc:docMk/>
            <pc:sldMk cId="863243284" sldId="966"/>
            <ac:spMk id="41" creationId="{2FD143A6-6ADD-4AC5-8C18-C28124AD84F3}"/>
          </ac:spMkLst>
        </pc:spChg>
        <pc:spChg chg="del">
          <ac:chgData name="Huang, Po-kai" userId="be743c7d-0ad3-4a01-a6bb-e19e76bd5877" providerId="ADAL" clId="{219BCEB4-E218-449D-8F5A-3498F1278231}" dt="2023-03-13T17:59:37.089" v="1520" actId="478"/>
          <ac:spMkLst>
            <pc:docMk/>
            <pc:sldMk cId="863243284" sldId="966"/>
            <ac:spMk id="42" creationId="{75BDC9EF-D99B-4026-9CEE-E4B0E4C4FDC4}"/>
          </ac:spMkLst>
        </pc:spChg>
      </pc:sldChg>
      <pc:sldChg chg="modSp del mod">
        <pc:chgData name="Huang, Po-kai" userId="be743c7d-0ad3-4a01-a6bb-e19e76bd5877" providerId="ADAL" clId="{219BCEB4-E218-449D-8F5A-3498F1278231}" dt="2023-03-13T18:20:41.434" v="1585" actId="47"/>
        <pc:sldMkLst>
          <pc:docMk/>
          <pc:sldMk cId="47022122" sldId="967"/>
        </pc:sldMkLst>
        <pc:spChg chg="mod">
          <ac:chgData name="Huang, Po-kai" userId="be743c7d-0ad3-4a01-a6bb-e19e76bd5877" providerId="ADAL" clId="{219BCEB4-E218-449D-8F5A-3498F1278231}" dt="2023-03-13T18:20:35.133" v="1584" actId="6549"/>
          <ac:spMkLst>
            <pc:docMk/>
            <pc:sldMk cId="47022122" sldId="967"/>
            <ac:spMk id="3" creationId="{3E1EE00F-88DE-4BB9-A6FE-375A3757E239}"/>
          </ac:spMkLst>
        </pc:spChg>
      </pc:sldChg>
      <pc:sldChg chg="modSp mod">
        <pc:chgData name="Huang, Po-kai" userId="be743c7d-0ad3-4a01-a6bb-e19e76bd5877" providerId="ADAL" clId="{219BCEB4-E218-449D-8F5A-3498F1278231}" dt="2023-03-13T18:21:50.750" v="1653" actId="20577"/>
        <pc:sldMkLst>
          <pc:docMk/>
          <pc:sldMk cId="127606995" sldId="968"/>
        </pc:sldMkLst>
        <pc:spChg chg="mod">
          <ac:chgData name="Huang, Po-kai" userId="be743c7d-0ad3-4a01-a6bb-e19e76bd5877" providerId="ADAL" clId="{219BCEB4-E218-449D-8F5A-3498F1278231}" dt="2023-03-13T18:21:50.750" v="1653" actId="20577"/>
          <ac:spMkLst>
            <pc:docMk/>
            <pc:sldMk cId="127606995" sldId="968"/>
            <ac:spMk id="3" creationId="{6159CC60-FF81-41A8-8670-BA72F1CEB60B}"/>
          </ac:spMkLst>
        </pc:spChg>
      </pc:sldChg>
      <pc:sldChg chg="del">
        <pc:chgData name="Huang, Po-kai" userId="be743c7d-0ad3-4a01-a6bb-e19e76bd5877" providerId="ADAL" clId="{219BCEB4-E218-449D-8F5A-3498F1278231}" dt="2023-03-13T18:00:50.485" v="1525" actId="47"/>
        <pc:sldMkLst>
          <pc:docMk/>
          <pc:sldMk cId="4060790654" sldId="969"/>
        </pc:sldMkLst>
      </pc:sldChg>
      <pc:sldChg chg="del">
        <pc:chgData name="Huang, Po-kai" userId="be743c7d-0ad3-4a01-a6bb-e19e76bd5877" providerId="ADAL" clId="{219BCEB4-E218-449D-8F5A-3498F1278231}" dt="2023-03-13T18:00:50.485" v="1525" actId="47"/>
        <pc:sldMkLst>
          <pc:docMk/>
          <pc:sldMk cId="2501103693" sldId="974"/>
        </pc:sldMkLst>
      </pc:sldChg>
      <pc:sldChg chg="del">
        <pc:chgData name="Huang, Po-kai" userId="be743c7d-0ad3-4a01-a6bb-e19e76bd5877" providerId="ADAL" clId="{219BCEB4-E218-449D-8F5A-3498F1278231}" dt="2023-03-13T18:00:50.485" v="1525" actId="47"/>
        <pc:sldMkLst>
          <pc:docMk/>
          <pc:sldMk cId="4294456020" sldId="975"/>
        </pc:sldMkLst>
      </pc:sldChg>
      <pc:sldChg chg="addSp delSp modSp new mod">
        <pc:chgData name="Huang, Po-kai" userId="be743c7d-0ad3-4a01-a6bb-e19e76bd5877" providerId="ADAL" clId="{219BCEB4-E218-449D-8F5A-3498F1278231}" dt="2023-03-13T17:54:39.460" v="1416" actId="20577"/>
        <pc:sldMkLst>
          <pc:docMk/>
          <pc:sldMk cId="256597205" sldId="977"/>
        </pc:sldMkLst>
        <pc:spChg chg="mod">
          <ac:chgData name="Huang, Po-kai" userId="be743c7d-0ad3-4a01-a6bb-e19e76bd5877" providerId="ADAL" clId="{219BCEB4-E218-449D-8F5A-3498F1278231}" dt="2023-03-13T17:21:48.266" v="79"/>
          <ac:spMkLst>
            <pc:docMk/>
            <pc:sldMk cId="256597205" sldId="977"/>
            <ac:spMk id="2" creationId="{1573B3EE-2BDD-8D3A-BCB3-5C1F05E7CE71}"/>
          </ac:spMkLst>
        </pc:spChg>
        <pc:spChg chg="mod">
          <ac:chgData name="Huang, Po-kai" userId="be743c7d-0ad3-4a01-a6bb-e19e76bd5877" providerId="ADAL" clId="{219BCEB4-E218-449D-8F5A-3498F1278231}" dt="2023-03-13T17:54:39.460" v="1416" actId="20577"/>
          <ac:spMkLst>
            <pc:docMk/>
            <pc:sldMk cId="256597205" sldId="977"/>
            <ac:spMk id="3" creationId="{F04A7319-ECD6-9373-5109-756D0C758867}"/>
          </ac:spMkLst>
        </pc:spChg>
        <pc:spChg chg="mod">
          <ac:chgData name="Huang, Po-kai" userId="be743c7d-0ad3-4a01-a6bb-e19e76bd5877" providerId="ADAL" clId="{219BCEB4-E218-449D-8F5A-3498F1278231}" dt="2023-03-13T17:47:18.231" v="1096" actId="1038"/>
          <ac:spMkLst>
            <pc:docMk/>
            <pc:sldMk cId="256597205" sldId="977"/>
            <ac:spMk id="5" creationId="{76A77462-EC03-565D-5AAC-C32FB5BCE3A4}"/>
          </ac:spMkLst>
        </pc:spChg>
        <pc:spChg chg="add del mod">
          <ac:chgData name="Huang, Po-kai" userId="be743c7d-0ad3-4a01-a6bb-e19e76bd5877" providerId="ADAL" clId="{219BCEB4-E218-449D-8F5A-3498F1278231}" dt="2023-03-13T17:34:44.986" v="813" actId="21"/>
          <ac:spMkLst>
            <pc:docMk/>
            <pc:sldMk cId="256597205" sldId="977"/>
            <ac:spMk id="6" creationId="{A443C471-35D5-6A90-DD5A-A71ECF354B96}"/>
          </ac:spMkLst>
        </pc:spChg>
        <pc:spChg chg="add del mod">
          <ac:chgData name="Huang, Po-kai" userId="be743c7d-0ad3-4a01-a6bb-e19e76bd5877" providerId="ADAL" clId="{219BCEB4-E218-449D-8F5A-3498F1278231}" dt="2023-03-13T17:34:44.986" v="813" actId="21"/>
          <ac:spMkLst>
            <pc:docMk/>
            <pc:sldMk cId="256597205" sldId="977"/>
            <ac:spMk id="7" creationId="{9294772F-83F3-1F98-9FFD-429149AA4D94}"/>
          </ac:spMkLst>
        </pc:spChg>
        <pc:spChg chg="add del mod">
          <ac:chgData name="Huang, Po-kai" userId="be743c7d-0ad3-4a01-a6bb-e19e76bd5877" providerId="ADAL" clId="{219BCEB4-E218-449D-8F5A-3498F1278231}" dt="2023-03-13T17:33:09.370" v="801" actId="478"/>
          <ac:spMkLst>
            <pc:docMk/>
            <pc:sldMk cId="256597205" sldId="977"/>
            <ac:spMk id="8" creationId="{251B0821-BF17-9C1F-1E3C-2A54BE219E6F}"/>
          </ac:spMkLst>
        </pc:spChg>
        <pc:spChg chg="add del mod">
          <ac:chgData name="Huang, Po-kai" userId="be743c7d-0ad3-4a01-a6bb-e19e76bd5877" providerId="ADAL" clId="{219BCEB4-E218-449D-8F5A-3498F1278231}" dt="2023-03-13T17:34:44.986" v="813" actId="21"/>
          <ac:spMkLst>
            <pc:docMk/>
            <pc:sldMk cId="256597205" sldId="977"/>
            <ac:spMk id="9" creationId="{2AB00240-7E0F-8C63-99F0-9D8DB183C85E}"/>
          </ac:spMkLst>
        </pc:spChg>
        <pc:spChg chg="add del mod">
          <ac:chgData name="Huang, Po-kai" userId="be743c7d-0ad3-4a01-a6bb-e19e76bd5877" providerId="ADAL" clId="{219BCEB4-E218-449D-8F5A-3498F1278231}" dt="2023-03-13T17:34:44.986" v="813" actId="21"/>
          <ac:spMkLst>
            <pc:docMk/>
            <pc:sldMk cId="256597205" sldId="977"/>
            <ac:spMk id="10" creationId="{38A78710-E5E1-DECF-DBF1-AE6E90DEDD61}"/>
          </ac:spMkLst>
        </pc:spChg>
        <pc:spChg chg="add del mod">
          <ac:chgData name="Huang, Po-kai" userId="be743c7d-0ad3-4a01-a6bb-e19e76bd5877" providerId="ADAL" clId="{219BCEB4-E218-449D-8F5A-3498F1278231}" dt="2023-03-13T17:34:44.986" v="813" actId="21"/>
          <ac:spMkLst>
            <pc:docMk/>
            <pc:sldMk cId="256597205" sldId="977"/>
            <ac:spMk id="11" creationId="{E1D8145F-DA9A-AF25-5F09-DA8836696278}"/>
          </ac:spMkLst>
        </pc:spChg>
        <pc:spChg chg="add del mod">
          <ac:chgData name="Huang, Po-kai" userId="be743c7d-0ad3-4a01-a6bb-e19e76bd5877" providerId="ADAL" clId="{219BCEB4-E218-449D-8F5A-3498F1278231}" dt="2023-03-13T17:34:44.986" v="813" actId="21"/>
          <ac:spMkLst>
            <pc:docMk/>
            <pc:sldMk cId="256597205" sldId="977"/>
            <ac:spMk id="12" creationId="{1AC7A779-F5F5-3D3D-1BDD-E5D353477DC8}"/>
          </ac:spMkLst>
        </pc:spChg>
        <pc:spChg chg="add del mod">
          <ac:chgData name="Huang, Po-kai" userId="be743c7d-0ad3-4a01-a6bb-e19e76bd5877" providerId="ADAL" clId="{219BCEB4-E218-449D-8F5A-3498F1278231}" dt="2023-03-13T17:33:07.984" v="800" actId="478"/>
          <ac:spMkLst>
            <pc:docMk/>
            <pc:sldMk cId="256597205" sldId="977"/>
            <ac:spMk id="13" creationId="{724B6F6B-5319-1871-0BEB-A3374ED87618}"/>
          </ac:spMkLst>
        </pc:spChg>
        <pc:spChg chg="add del mod">
          <ac:chgData name="Huang, Po-kai" userId="be743c7d-0ad3-4a01-a6bb-e19e76bd5877" providerId="ADAL" clId="{219BCEB4-E218-449D-8F5A-3498F1278231}" dt="2023-03-13T17:31:25.805" v="788" actId="478"/>
          <ac:spMkLst>
            <pc:docMk/>
            <pc:sldMk cId="256597205" sldId="977"/>
            <ac:spMk id="14" creationId="{70599099-9AB8-B910-E170-46A6EF6052C7}"/>
          </ac:spMkLst>
        </pc:spChg>
        <pc:spChg chg="add del mod">
          <ac:chgData name="Huang, Po-kai" userId="be743c7d-0ad3-4a01-a6bb-e19e76bd5877" providerId="ADAL" clId="{219BCEB4-E218-449D-8F5A-3498F1278231}" dt="2023-03-13T17:31:24.417" v="787" actId="478"/>
          <ac:spMkLst>
            <pc:docMk/>
            <pc:sldMk cId="256597205" sldId="977"/>
            <ac:spMk id="15" creationId="{6F161A5F-33D3-FCAF-0831-94606C8265A2}"/>
          </ac:spMkLst>
        </pc:spChg>
        <pc:spChg chg="add del mod">
          <ac:chgData name="Huang, Po-kai" userId="be743c7d-0ad3-4a01-a6bb-e19e76bd5877" providerId="ADAL" clId="{219BCEB4-E218-449D-8F5A-3498F1278231}" dt="2023-03-13T17:34:44.986" v="813" actId="21"/>
          <ac:spMkLst>
            <pc:docMk/>
            <pc:sldMk cId="256597205" sldId="977"/>
            <ac:spMk id="16" creationId="{AD5E483D-E333-001C-3AB3-E70F1E37F14F}"/>
          </ac:spMkLst>
        </pc:spChg>
        <pc:spChg chg="add del mod">
          <ac:chgData name="Huang, Po-kai" userId="be743c7d-0ad3-4a01-a6bb-e19e76bd5877" providerId="ADAL" clId="{219BCEB4-E218-449D-8F5A-3498F1278231}" dt="2023-03-13T17:34:44.986" v="813" actId="21"/>
          <ac:spMkLst>
            <pc:docMk/>
            <pc:sldMk cId="256597205" sldId="977"/>
            <ac:spMk id="17" creationId="{C6015645-7D2F-6C59-282B-F868B078C8EF}"/>
          </ac:spMkLst>
        </pc:spChg>
        <pc:spChg chg="add del mod">
          <ac:chgData name="Huang, Po-kai" userId="be743c7d-0ad3-4a01-a6bb-e19e76bd5877" providerId="ADAL" clId="{219BCEB4-E218-449D-8F5A-3498F1278231}" dt="2023-03-13T17:33:10.335" v="802" actId="478"/>
          <ac:spMkLst>
            <pc:docMk/>
            <pc:sldMk cId="256597205" sldId="977"/>
            <ac:spMk id="18" creationId="{0EAE53CB-2823-04E6-03E6-5BCF8676997D}"/>
          </ac:spMkLst>
        </pc:spChg>
        <pc:spChg chg="add del mod">
          <ac:chgData name="Huang, Po-kai" userId="be743c7d-0ad3-4a01-a6bb-e19e76bd5877" providerId="ADAL" clId="{219BCEB4-E218-449D-8F5A-3498F1278231}" dt="2023-03-13T17:31:29.773" v="790" actId="478"/>
          <ac:spMkLst>
            <pc:docMk/>
            <pc:sldMk cId="256597205" sldId="977"/>
            <ac:spMk id="19" creationId="{544F98D3-D270-D6AB-74FF-169BDDDE7265}"/>
          </ac:spMkLst>
        </pc:spChg>
        <pc:spChg chg="add del mod">
          <ac:chgData name="Huang, Po-kai" userId="be743c7d-0ad3-4a01-a6bb-e19e76bd5877" providerId="ADAL" clId="{219BCEB4-E218-449D-8F5A-3498F1278231}" dt="2023-03-13T17:31:28.181" v="789" actId="478"/>
          <ac:spMkLst>
            <pc:docMk/>
            <pc:sldMk cId="256597205" sldId="977"/>
            <ac:spMk id="20" creationId="{1F6C0D4D-8882-92D3-1D90-25A259D84D72}"/>
          </ac:spMkLst>
        </pc:spChg>
        <pc:spChg chg="add del mod">
          <ac:chgData name="Huang, Po-kai" userId="be743c7d-0ad3-4a01-a6bb-e19e76bd5877" providerId="ADAL" clId="{219BCEB4-E218-449D-8F5A-3498F1278231}" dt="2023-03-13T17:34:44.986" v="813" actId="21"/>
          <ac:spMkLst>
            <pc:docMk/>
            <pc:sldMk cId="256597205" sldId="977"/>
            <ac:spMk id="21" creationId="{C0B8D3C5-BCB4-76EF-AB15-301C5BA9D258}"/>
          </ac:spMkLst>
        </pc:spChg>
        <pc:spChg chg="add del mod">
          <ac:chgData name="Huang, Po-kai" userId="be743c7d-0ad3-4a01-a6bb-e19e76bd5877" providerId="ADAL" clId="{219BCEB4-E218-449D-8F5A-3498F1278231}" dt="2023-03-13T17:34:44.986" v="813" actId="21"/>
          <ac:spMkLst>
            <pc:docMk/>
            <pc:sldMk cId="256597205" sldId="977"/>
            <ac:spMk id="22" creationId="{A4A0B73E-B7E0-B3B1-DA6A-326C7B602576}"/>
          </ac:spMkLst>
        </pc:spChg>
        <pc:spChg chg="add del mod">
          <ac:chgData name="Huang, Po-kai" userId="be743c7d-0ad3-4a01-a6bb-e19e76bd5877" providerId="ADAL" clId="{219BCEB4-E218-449D-8F5A-3498F1278231}" dt="2023-03-13T17:34:44.986" v="813" actId="21"/>
          <ac:spMkLst>
            <pc:docMk/>
            <pc:sldMk cId="256597205" sldId="977"/>
            <ac:spMk id="23" creationId="{D95CF3BE-00D1-95B5-E40A-D83359A77201}"/>
          </ac:spMkLst>
        </pc:spChg>
        <pc:spChg chg="add del mod">
          <ac:chgData name="Huang, Po-kai" userId="be743c7d-0ad3-4a01-a6bb-e19e76bd5877" providerId="ADAL" clId="{219BCEB4-E218-449D-8F5A-3498F1278231}" dt="2023-03-13T17:34:44.986" v="813" actId="21"/>
          <ac:spMkLst>
            <pc:docMk/>
            <pc:sldMk cId="256597205" sldId="977"/>
            <ac:spMk id="24" creationId="{5634304B-D247-77ED-8851-3314CB3D23DD}"/>
          </ac:spMkLst>
        </pc:spChg>
        <pc:spChg chg="add del mod">
          <ac:chgData name="Huang, Po-kai" userId="be743c7d-0ad3-4a01-a6bb-e19e76bd5877" providerId="ADAL" clId="{219BCEB4-E218-449D-8F5A-3498F1278231}" dt="2023-03-13T17:34:44.986" v="813" actId="21"/>
          <ac:spMkLst>
            <pc:docMk/>
            <pc:sldMk cId="256597205" sldId="977"/>
            <ac:spMk id="25" creationId="{A396BBBF-233F-1622-5AAF-F76E7767FD0B}"/>
          </ac:spMkLst>
        </pc:spChg>
        <pc:spChg chg="add del mod">
          <ac:chgData name="Huang, Po-kai" userId="be743c7d-0ad3-4a01-a6bb-e19e76bd5877" providerId="ADAL" clId="{219BCEB4-E218-449D-8F5A-3498F1278231}" dt="2023-03-13T17:34:44.986" v="813" actId="21"/>
          <ac:spMkLst>
            <pc:docMk/>
            <pc:sldMk cId="256597205" sldId="977"/>
            <ac:spMk id="26" creationId="{D28C9BA8-6F02-FE35-6C12-4FCFF870671A}"/>
          </ac:spMkLst>
        </pc:spChg>
        <pc:spChg chg="add del mod">
          <ac:chgData name="Huang, Po-kai" userId="be743c7d-0ad3-4a01-a6bb-e19e76bd5877" providerId="ADAL" clId="{219BCEB4-E218-449D-8F5A-3498F1278231}" dt="2023-03-13T17:34:44.986" v="813" actId="21"/>
          <ac:spMkLst>
            <pc:docMk/>
            <pc:sldMk cId="256597205" sldId="977"/>
            <ac:spMk id="27" creationId="{10BA9523-1F5E-4BC4-4A90-8AC0AB0FFFB7}"/>
          </ac:spMkLst>
        </pc:spChg>
        <pc:spChg chg="add del mod">
          <ac:chgData name="Huang, Po-kai" userId="be743c7d-0ad3-4a01-a6bb-e19e76bd5877" providerId="ADAL" clId="{219BCEB4-E218-449D-8F5A-3498F1278231}" dt="2023-03-13T17:34:44.986" v="813" actId="21"/>
          <ac:spMkLst>
            <pc:docMk/>
            <pc:sldMk cId="256597205" sldId="977"/>
            <ac:spMk id="28" creationId="{326A7BC2-48B0-C1F2-1C46-32E2C1FA48AF}"/>
          </ac:spMkLst>
        </pc:spChg>
        <pc:spChg chg="add del mod">
          <ac:chgData name="Huang, Po-kai" userId="be743c7d-0ad3-4a01-a6bb-e19e76bd5877" providerId="ADAL" clId="{219BCEB4-E218-449D-8F5A-3498F1278231}" dt="2023-03-13T17:34:44.986" v="813" actId="21"/>
          <ac:spMkLst>
            <pc:docMk/>
            <pc:sldMk cId="256597205" sldId="977"/>
            <ac:spMk id="29" creationId="{72DE432D-F554-CBB9-53D1-D2FDCEA0039F}"/>
          </ac:spMkLst>
        </pc:spChg>
        <pc:spChg chg="add del mod">
          <ac:chgData name="Huang, Po-kai" userId="be743c7d-0ad3-4a01-a6bb-e19e76bd5877" providerId="ADAL" clId="{219BCEB4-E218-449D-8F5A-3498F1278231}" dt="2023-03-13T17:34:44.986" v="813" actId="21"/>
          <ac:spMkLst>
            <pc:docMk/>
            <pc:sldMk cId="256597205" sldId="977"/>
            <ac:spMk id="30" creationId="{6C8053F1-4895-3557-BE99-61CA3DED512F}"/>
          </ac:spMkLst>
        </pc:spChg>
        <pc:spChg chg="add del mod">
          <ac:chgData name="Huang, Po-kai" userId="be743c7d-0ad3-4a01-a6bb-e19e76bd5877" providerId="ADAL" clId="{219BCEB4-E218-449D-8F5A-3498F1278231}" dt="2023-03-13T17:34:44.986" v="813" actId="21"/>
          <ac:spMkLst>
            <pc:docMk/>
            <pc:sldMk cId="256597205" sldId="977"/>
            <ac:spMk id="31" creationId="{30011566-09C7-0BA2-C542-88B40B116A0B}"/>
          </ac:spMkLst>
        </pc:spChg>
        <pc:spChg chg="add del mod">
          <ac:chgData name="Huang, Po-kai" userId="be743c7d-0ad3-4a01-a6bb-e19e76bd5877" providerId="ADAL" clId="{219BCEB4-E218-449D-8F5A-3498F1278231}" dt="2023-03-13T17:34:44.986" v="813" actId="21"/>
          <ac:spMkLst>
            <pc:docMk/>
            <pc:sldMk cId="256597205" sldId="977"/>
            <ac:spMk id="32" creationId="{45DB3F5F-A9D9-2E80-6A87-26DD4EAED7DC}"/>
          </ac:spMkLst>
        </pc:spChg>
        <pc:spChg chg="add mod">
          <ac:chgData name="Huang, Po-kai" userId="be743c7d-0ad3-4a01-a6bb-e19e76bd5877" providerId="ADAL" clId="{219BCEB4-E218-449D-8F5A-3498F1278231}" dt="2023-03-13T17:47:29.899" v="1129" actId="1037"/>
          <ac:spMkLst>
            <pc:docMk/>
            <pc:sldMk cId="256597205" sldId="977"/>
            <ac:spMk id="33" creationId="{497C1CA7-EB56-1177-0EB4-62E62D5F3676}"/>
          </ac:spMkLst>
        </pc:spChg>
        <pc:spChg chg="add mod">
          <ac:chgData name="Huang, Po-kai" userId="be743c7d-0ad3-4a01-a6bb-e19e76bd5877" providerId="ADAL" clId="{219BCEB4-E218-449D-8F5A-3498F1278231}" dt="2023-03-13T17:47:29.899" v="1129" actId="1037"/>
          <ac:spMkLst>
            <pc:docMk/>
            <pc:sldMk cId="256597205" sldId="977"/>
            <ac:spMk id="34" creationId="{34069F75-E36B-FD34-2DE9-C6F729782A3F}"/>
          </ac:spMkLst>
        </pc:spChg>
        <pc:spChg chg="add mod">
          <ac:chgData name="Huang, Po-kai" userId="be743c7d-0ad3-4a01-a6bb-e19e76bd5877" providerId="ADAL" clId="{219BCEB4-E218-449D-8F5A-3498F1278231}" dt="2023-03-13T17:47:29.899" v="1129" actId="1037"/>
          <ac:spMkLst>
            <pc:docMk/>
            <pc:sldMk cId="256597205" sldId="977"/>
            <ac:spMk id="35" creationId="{3F291EDB-135F-8FA2-CB4B-FBB1BCE7734B}"/>
          </ac:spMkLst>
        </pc:spChg>
        <pc:spChg chg="add mod">
          <ac:chgData name="Huang, Po-kai" userId="be743c7d-0ad3-4a01-a6bb-e19e76bd5877" providerId="ADAL" clId="{219BCEB4-E218-449D-8F5A-3498F1278231}" dt="2023-03-13T17:47:29.899" v="1129" actId="1037"/>
          <ac:spMkLst>
            <pc:docMk/>
            <pc:sldMk cId="256597205" sldId="977"/>
            <ac:spMk id="36" creationId="{64AC2212-FD3E-B2A6-7AA5-2A6E45CDBE83}"/>
          </ac:spMkLst>
        </pc:spChg>
        <pc:spChg chg="add del mod">
          <ac:chgData name="Huang, Po-kai" userId="be743c7d-0ad3-4a01-a6bb-e19e76bd5877" providerId="ADAL" clId="{219BCEB4-E218-449D-8F5A-3498F1278231}" dt="2023-03-13T17:39:07.144" v="872" actId="478"/>
          <ac:spMkLst>
            <pc:docMk/>
            <pc:sldMk cId="256597205" sldId="977"/>
            <ac:spMk id="37" creationId="{E3494B3E-E0DC-7FAE-F780-F4CA67F0B9CC}"/>
          </ac:spMkLst>
        </pc:spChg>
        <pc:spChg chg="add mod">
          <ac:chgData name="Huang, Po-kai" userId="be743c7d-0ad3-4a01-a6bb-e19e76bd5877" providerId="ADAL" clId="{219BCEB4-E218-449D-8F5A-3498F1278231}" dt="2023-03-13T17:47:29.899" v="1129" actId="1037"/>
          <ac:spMkLst>
            <pc:docMk/>
            <pc:sldMk cId="256597205" sldId="977"/>
            <ac:spMk id="38" creationId="{CEA631C8-677C-E073-EE32-2D8E2E0940F1}"/>
          </ac:spMkLst>
        </pc:spChg>
        <pc:spChg chg="add mod">
          <ac:chgData name="Huang, Po-kai" userId="be743c7d-0ad3-4a01-a6bb-e19e76bd5877" providerId="ADAL" clId="{219BCEB4-E218-449D-8F5A-3498F1278231}" dt="2023-03-13T17:53:53.155" v="1388" actId="1038"/>
          <ac:spMkLst>
            <pc:docMk/>
            <pc:sldMk cId="256597205" sldId="977"/>
            <ac:spMk id="39" creationId="{CBB4D998-27DB-CB0B-7E74-FA10EBD71F7A}"/>
          </ac:spMkLst>
        </pc:spChg>
        <pc:spChg chg="add mod">
          <ac:chgData name="Huang, Po-kai" userId="be743c7d-0ad3-4a01-a6bb-e19e76bd5877" providerId="ADAL" clId="{219BCEB4-E218-449D-8F5A-3498F1278231}" dt="2023-03-13T17:53:53.155" v="1388" actId="1038"/>
          <ac:spMkLst>
            <pc:docMk/>
            <pc:sldMk cId="256597205" sldId="977"/>
            <ac:spMk id="40" creationId="{4C0822C3-00FD-5CC6-7891-6030D5DF3C32}"/>
          </ac:spMkLst>
        </pc:spChg>
        <pc:spChg chg="add mod">
          <ac:chgData name="Huang, Po-kai" userId="be743c7d-0ad3-4a01-a6bb-e19e76bd5877" providerId="ADAL" clId="{219BCEB4-E218-449D-8F5A-3498F1278231}" dt="2023-03-13T17:53:53.155" v="1388" actId="1038"/>
          <ac:spMkLst>
            <pc:docMk/>
            <pc:sldMk cId="256597205" sldId="977"/>
            <ac:spMk id="41" creationId="{6FA59C2A-DCA1-4FEF-48B4-3722BDD80FB2}"/>
          </ac:spMkLst>
        </pc:spChg>
        <pc:spChg chg="add del mod">
          <ac:chgData name="Huang, Po-kai" userId="be743c7d-0ad3-4a01-a6bb-e19e76bd5877" providerId="ADAL" clId="{219BCEB4-E218-449D-8F5A-3498F1278231}" dt="2023-03-13T17:43:45.647" v="1048" actId="478"/>
          <ac:spMkLst>
            <pc:docMk/>
            <pc:sldMk cId="256597205" sldId="977"/>
            <ac:spMk id="42" creationId="{F5641923-3000-6244-324E-50BE512EF66D}"/>
          </ac:spMkLst>
        </pc:spChg>
        <pc:spChg chg="add del mod">
          <ac:chgData name="Huang, Po-kai" userId="be743c7d-0ad3-4a01-a6bb-e19e76bd5877" providerId="ADAL" clId="{219BCEB4-E218-449D-8F5A-3498F1278231}" dt="2023-03-13T17:43:45.647" v="1048" actId="478"/>
          <ac:spMkLst>
            <pc:docMk/>
            <pc:sldMk cId="256597205" sldId="977"/>
            <ac:spMk id="43" creationId="{4EFDAA6C-D9A7-A011-5575-20116ACE321D}"/>
          </ac:spMkLst>
        </pc:spChg>
        <pc:spChg chg="add mod">
          <ac:chgData name="Huang, Po-kai" userId="be743c7d-0ad3-4a01-a6bb-e19e76bd5877" providerId="ADAL" clId="{219BCEB4-E218-449D-8F5A-3498F1278231}" dt="2023-03-13T17:53:53.155" v="1388" actId="1038"/>
          <ac:spMkLst>
            <pc:docMk/>
            <pc:sldMk cId="256597205" sldId="977"/>
            <ac:spMk id="44" creationId="{A8D4EDCA-6096-DC17-B216-2C115923EC5B}"/>
          </ac:spMkLst>
        </pc:spChg>
        <pc:spChg chg="add mod">
          <ac:chgData name="Huang, Po-kai" userId="be743c7d-0ad3-4a01-a6bb-e19e76bd5877" providerId="ADAL" clId="{219BCEB4-E218-449D-8F5A-3498F1278231}" dt="2023-03-13T17:53:53.155" v="1388" actId="1038"/>
          <ac:spMkLst>
            <pc:docMk/>
            <pc:sldMk cId="256597205" sldId="977"/>
            <ac:spMk id="45" creationId="{A47539D6-FB77-A396-D9FF-96731E9DB5D7}"/>
          </ac:spMkLst>
        </pc:spChg>
        <pc:spChg chg="add mod">
          <ac:chgData name="Huang, Po-kai" userId="be743c7d-0ad3-4a01-a6bb-e19e76bd5877" providerId="ADAL" clId="{219BCEB4-E218-449D-8F5A-3498F1278231}" dt="2023-03-13T17:53:53.155" v="1388" actId="1038"/>
          <ac:spMkLst>
            <pc:docMk/>
            <pc:sldMk cId="256597205" sldId="977"/>
            <ac:spMk id="46" creationId="{71494C0F-ACE6-7FC7-C520-EFCF713B164E}"/>
          </ac:spMkLst>
        </pc:spChg>
        <pc:spChg chg="add del mod">
          <ac:chgData name="Huang, Po-kai" userId="be743c7d-0ad3-4a01-a6bb-e19e76bd5877" providerId="ADAL" clId="{219BCEB4-E218-449D-8F5A-3498F1278231}" dt="2023-03-13T17:45:23.357" v="1061" actId="478"/>
          <ac:spMkLst>
            <pc:docMk/>
            <pc:sldMk cId="256597205" sldId="977"/>
            <ac:spMk id="47" creationId="{0E30B232-1C61-B98E-185E-D53893097C60}"/>
          </ac:spMkLst>
        </pc:spChg>
        <pc:spChg chg="add mod">
          <ac:chgData name="Huang, Po-kai" userId="be743c7d-0ad3-4a01-a6bb-e19e76bd5877" providerId="ADAL" clId="{219BCEB4-E218-449D-8F5A-3498F1278231}" dt="2023-03-13T17:53:53.155" v="1388" actId="1038"/>
          <ac:spMkLst>
            <pc:docMk/>
            <pc:sldMk cId="256597205" sldId="977"/>
            <ac:spMk id="48" creationId="{75837205-6AEC-DAF4-35EC-E93708ACEC1C}"/>
          </ac:spMkLst>
        </pc:spChg>
      </pc:sldChg>
      <pc:sldChg chg="add del">
        <pc:chgData name="Huang, Po-kai" userId="be743c7d-0ad3-4a01-a6bb-e19e76bd5877" providerId="ADAL" clId="{219BCEB4-E218-449D-8F5A-3498F1278231}" dt="2023-03-13T17:19:23.978" v="48" actId="47"/>
        <pc:sldMkLst>
          <pc:docMk/>
          <pc:sldMk cId="2295578182" sldId="977"/>
        </pc:sldMkLst>
      </pc:sldChg>
      <pc:sldChg chg="addSp delSp modSp new mod">
        <pc:chgData name="Huang, Po-kai" userId="be743c7d-0ad3-4a01-a6bb-e19e76bd5877" providerId="ADAL" clId="{219BCEB4-E218-449D-8F5A-3498F1278231}" dt="2023-03-13T17:57:09.224" v="1518" actId="20577"/>
        <pc:sldMkLst>
          <pc:docMk/>
          <pc:sldMk cId="1056541499" sldId="978"/>
        </pc:sldMkLst>
        <pc:spChg chg="mod">
          <ac:chgData name="Huang, Po-kai" userId="be743c7d-0ad3-4a01-a6bb-e19e76bd5877" providerId="ADAL" clId="{219BCEB4-E218-449D-8F5A-3498F1278231}" dt="2023-03-13T17:37:01.926" v="820"/>
          <ac:spMkLst>
            <pc:docMk/>
            <pc:sldMk cId="1056541499" sldId="978"/>
            <ac:spMk id="2" creationId="{2B1699D1-AD1A-2DE1-EDC1-8D12C4362F7F}"/>
          </ac:spMkLst>
        </pc:spChg>
        <pc:spChg chg="mod">
          <ac:chgData name="Huang, Po-kai" userId="be743c7d-0ad3-4a01-a6bb-e19e76bd5877" providerId="ADAL" clId="{219BCEB4-E218-449D-8F5A-3498F1278231}" dt="2023-03-13T17:57:09.224" v="1518" actId="20577"/>
          <ac:spMkLst>
            <pc:docMk/>
            <pc:sldMk cId="1056541499" sldId="978"/>
            <ac:spMk id="3" creationId="{57B3FEC2-4519-7B0A-D92A-47B661A0A276}"/>
          </ac:spMkLst>
        </pc:spChg>
        <pc:spChg chg="add mod">
          <ac:chgData name="Huang, Po-kai" userId="be743c7d-0ad3-4a01-a6bb-e19e76bd5877" providerId="ADAL" clId="{219BCEB4-E218-449D-8F5A-3498F1278231}" dt="2023-03-13T17:55:41.168" v="1429" actId="1035"/>
          <ac:spMkLst>
            <pc:docMk/>
            <pc:sldMk cId="1056541499" sldId="978"/>
            <ac:spMk id="6" creationId="{AA39FF4E-0F8A-A0E2-9993-5613F42F9489}"/>
          </ac:spMkLst>
        </pc:spChg>
        <pc:spChg chg="add mod">
          <ac:chgData name="Huang, Po-kai" userId="be743c7d-0ad3-4a01-a6bb-e19e76bd5877" providerId="ADAL" clId="{219BCEB4-E218-449D-8F5A-3498F1278231}" dt="2023-03-13T17:55:41.168" v="1429" actId="1035"/>
          <ac:spMkLst>
            <pc:docMk/>
            <pc:sldMk cId="1056541499" sldId="978"/>
            <ac:spMk id="7" creationId="{024952D3-4B06-D716-47D4-8FD8642AEB04}"/>
          </ac:spMkLst>
        </pc:spChg>
        <pc:spChg chg="add mod">
          <ac:chgData name="Huang, Po-kai" userId="be743c7d-0ad3-4a01-a6bb-e19e76bd5877" providerId="ADAL" clId="{219BCEB4-E218-449D-8F5A-3498F1278231}" dt="2023-03-13T17:55:41.168" v="1429" actId="1035"/>
          <ac:spMkLst>
            <pc:docMk/>
            <pc:sldMk cId="1056541499" sldId="978"/>
            <ac:spMk id="8" creationId="{BBFEFE64-EBEF-E20E-DD16-72C3049E5D1F}"/>
          </ac:spMkLst>
        </pc:spChg>
        <pc:spChg chg="add mod">
          <ac:chgData name="Huang, Po-kai" userId="be743c7d-0ad3-4a01-a6bb-e19e76bd5877" providerId="ADAL" clId="{219BCEB4-E218-449D-8F5A-3498F1278231}" dt="2023-03-13T17:55:41.168" v="1429" actId="1035"/>
          <ac:spMkLst>
            <pc:docMk/>
            <pc:sldMk cId="1056541499" sldId="978"/>
            <ac:spMk id="9" creationId="{9D5D01C2-7452-3456-9265-28945A50F3BC}"/>
          </ac:spMkLst>
        </pc:spChg>
        <pc:spChg chg="add mod">
          <ac:chgData name="Huang, Po-kai" userId="be743c7d-0ad3-4a01-a6bb-e19e76bd5877" providerId="ADAL" clId="{219BCEB4-E218-449D-8F5A-3498F1278231}" dt="2023-03-13T17:55:41.168" v="1429" actId="1035"/>
          <ac:spMkLst>
            <pc:docMk/>
            <pc:sldMk cId="1056541499" sldId="978"/>
            <ac:spMk id="10" creationId="{1107B35D-4345-A673-5610-CB02E3CD129A}"/>
          </ac:spMkLst>
        </pc:spChg>
        <pc:spChg chg="add del mod">
          <ac:chgData name="Huang, Po-kai" userId="be743c7d-0ad3-4a01-a6bb-e19e76bd5877" providerId="ADAL" clId="{219BCEB4-E218-449D-8F5A-3498F1278231}" dt="2023-03-13T17:48:05.949" v="1133" actId="478"/>
          <ac:spMkLst>
            <pc:docMk/>
            <pc:sldMk cId="1056541499" sldId="978"/>
            <ac:spMk id="11" creationId="{1EE870DD-3939-1DA9-CA3E-71EE5839A2C4}"/>
          </ac:spMkLst>
        </pc:spChg>
        <pc:spChg chg="add del mod">
          <ac:chgData name="Huang, Po-kai" userId="be743c7d-0ad3-4a01-a6bb-e19e76bd5877" providerId="ADAL" clId="{219BCEB4-E218-449D-8F5A-3498F1278231}" dt="2023-03-13T17:48:04.292" v="1132" actId="478"/>
          <ac:spMkLst>
            <pc:docMk/>
            <pc:sldMk cId="1056541499" sldId="978"/>
            <ac:spMk id="12" creationId="{B190E51B-1578-920F-2C62-5F33E09AE105}"/>
          </ac:spMkLst>
        </pc:spChg>
        <pc:spChg chg="add mod">
          <ac:chgData name="Huang, Po-kai" userId="be743c7d-0ad3-4a01-a6bb-e19e76bd5877" providerId="ADAL" clId="{219BCEB4-E218-449D-8F5A-3498F1278231}" dt="2023-03-13T17:55:41.168" v="1429" actId="1035"/>
          <ac:spMkLst>
            <pc:docMk/>
            <pc:sldMk cId="1056541499" sldId="978"/>
            <ac:spMk id="13" creationId="{A00BB202-7AEF-836C-C1A6-AE8241858F2D}"/>
          </ac:spMkLst>
        </pc:spChg>
        <pc:spChg chg="add mod">
          <ac:chgData name="Huang, Po-kai" userId="be743c7d-0ad3-4a01-a6bb-e19e76bd5877" providerId="ADAL" clId="{219BCEB4-E218-449D-8F5A-3498F1278231}" dt="2023-03-13T17:55:41.168" v="1429" actId="1035"/>
          <ac:spMkLst>
            <pc:docMk/>
            <pc:sldMk cId="1056541499" sldId="978"/>
            <ac:spMk id="14" creationId="{46CEE2F7-51FB-6DC6-3B52-F030E685191A}"/>
          </ac:spMkLst>
        </pc:spChg>
        <pc:spChg chg="add mod">
          <ac:chgData name="Huang, Po-kai" userId="be743c7d-0ad3-4a01-a6bb-e19e76bd5877" providerId="ADAL" clId="{219BCEB4-E218-449D-8F5A-3498F1278231}" dt="2023-03-13T17:55:41.168" v="1429" actId="1035"/>
          <ac:spMkLst>
            <pc:docMk/>
            <pc:sldMk cId="1056541499" sldId="978"/>
            <ac:spMk id="15" creationId="{453A55C5-1C89-77BF-3D2E-7CCE0E756709}"/>
          </ac:spMkLst>
        </pc:spChg>
        <pc:spChg chg="add mod">
          <ac:chgData name="Huang, Po-kai" userId="be743c7d-0ad3-4a01-a6bb-e19e76bd5877" providerId="ADAL" clId="{219BCEB4-E218-449D-8F5A-3498F1278231}" dt="2023-03-13T17:55:41.168" v="1429" actId="1035"/>
          <ac:spMkLst>
            <pc:docMk/>
            <pc:sldMk cId="1056541499" sldId="978"/>
            <ac:spMk id="16" creationId="{48691F89-1CAF-EA51-6F4F-BA56CB63B2E8}"/>
          </ac:spMkLst>
        </pc:spChg>
        <pc:spChg chg="add del mod">
          <ac:chgData name="Huang, Po-kai" userId="be743c7d-0ad3-4a01-a6bb-e19e76bd5877" providerId="ADAL" clId="{219BCEB4-E218-449D-8F5A-3498F1278231}" dt="2023-03-13T17:48:23.674" v="1136" actId="478"/>
          <ac:spMkLst>
            <pc:docMk/>
            <pc:sldMk cId="1056541499" sldId="978"/>
            <ac:spMk id="17" creationId="{9DAAE698-6131-71C9-30E4-AE57BCB1FC4B}"/>
          </ac:spMkLst>
        </pc:spChg>
        <pc:spChg chg="add mod">
          <ac:chgData name="Huang, Po-kai" userId="be743c7d-0ad3-4a01-a6bb-e19e76bd5877" providerId="ADAL" clId="{219BCEB4-E218-449D-8F5A-3498F1278231}" dt="2023-03-13T17:55:41.168" v="1429" actId="1035"/>
          <ac:spMkLst>
            <pc:docMk/>
            <pc:sldMk cId="1056541499" sldId="978"/>
            <ac:spMk id="18" creationId="{A0AEA62F-0AE9-312A-A419-628D0A600467}"/>
          </ac:spMkLst>
        </pc:spChg>
        <pc:spChg chg="add mod">
          <ac:chgData name="Huang, Po-kai" userId="be743c7d-0ad3-4a01-a6bb-e19e76bd5877" providerId="ADAL" clId="{219BCEB4-E218-449D-8F5A-3498F1278231}" dt="2023-03-13T17:55:41.168" v="1429" actId="1035"/>
          <ac:spMkLst>
            <pc:docMk/>
            <pc:sldMk cId="1056541499" sldId="978"/>
            <ac:spMk id="19" creationId="{4A81E421-AA20-4EFB-2343-F72D5E9E567F}"/>
          </ac:spMkLst>
        </pc:spChg>
        <pc:spChg chg="add mod">
          <ac:chgData name="Huang, Po-kai" userId="be743c7d-0ad3-4a01-a6bb-e19e76bd5877" providerId="ADAL" clId="{219BCEB4-E218-449D-8F5A-3498F1278231}" dt="2023-03-13T17:55:41.168" v="1429" actId="1035"/>
          <ac:spMkLst>
            <pc:docMk/>
            <pc:sldMk cId="1056541499" sldId="978"/>
            <ac:spMk id="20" creationId="{11019145-FEDC-C63F-DECE-D28A2AB6831F}"/>
          </ac:spMkLst>
        </pc:spChg>
      </pc:sldChg>
      <pc:sldChg chg="add del">
        <pc:chgData name="Huang, Po-kai" userId="be743c7d-0ad3-4a01-a6bb-e19e76bd5877" providerId="ADAL" clId="{219BCEB4-E218-449D-8F5A-3498F1278231}" dt="2023-03-13T17:19:23.978" v="48" actId="47"/>
        <pc:sldMkLst>
          <pc:docMk/>
          <pc:sldMk cId="2985691179" sldId="978"/>
        </pc:sldMkLst>
      </pc:sldChg>
      <pc:sldChg chg="add del">
        <pc:chgData name="Huang, Po-kai" userId="be743c7d-0ad3-4a01-a6bb-e19e76bd5877" providerId="ADAL" clId="{219BCEB4-E218-449D-8F5A-3498F1278231}" dt="2023-03-13T17:19:23.978" v="48" actId="47"/>
        <pc:sldMkLst>
          <pc:docMk/>
          <pc:sldMk cId="1436084277" sldId="979"/>
        </pc:sldMkLst>
      </pc:sldChg>
      <pc:sldChg chg="modSp new del mod">
        <pc:chgData name="Huang, Po-kai" userId="be743c7d-0ad3-4a01-a6bb-e19e76bd5877" providerId="ADAL" clId="{219BCEB4-E218-449D-8F5A-3498F1278231}" dt="2023-03-23T15:35:38.337" v="1851" actId="47"/>
        <pc:sldMkLst>
          <pc:docMk/>
          <pc:sldMk cId="1534657500" sldId="979"/>
        </pc:sldMkLst>
        <pc:spChg chg="mod">
          <ac:chgData name="Huang, Po-kai" userId="be743c7d-0ad3-4a01-a6bb-e19e76bd5877" providerId="ADAL" clId="{219BCEB4-E218-449D-8F5A-3498F1278231}" dt="2023-03-23T15:35:35.442" v="1850" actId="20577"/>
          <ac:spMkLst>
            <pc:docMk/>
            <pc:sldMk cId="1534657500" sldId="979"/>
            <ac:spMk id="3" creationId="{7BEEC479-0C27-1190-3760-8D16B39212DE}"/>
          </ac:spMkLst>
        </pc:spChg>
      </pc:sldChg>
      <pc:sldChg chg="modSp new del mod">
        <pc:chgData name="Huang, Po-kai" userId="be743c7d-0ad3-4a01-a6bb-e19e76bd5877" providerId="ADAL" clId="{219BCEB4-E218-449D-8F5A-3498F1278231}" dt="2023-03-23T16:11:26.742" v="2183" actId="47"/>
        <pc:sldMkLst>
          <pc:docMk/>
          <pc:sldMk cId="3638366252" sldId="979"/>
        </pc:sldMkLst>
        <pc:spChg chg="mod">
          <ac:chgData name="Huang, Po-kai" userId="be743c7d-0ad3-4a01-a6bb-e19e76bd5877" providerId="ADAL" clId="{219BCEB4-E218-449D-8F5A-3498F1278231}" dt="2023-03-23T15:45:56.772" v="1858" actId="20577"/>
          <ac:spMkLst>
            <pc:docMk/>
            <pc:sldMk cId="3638366252" sldId="979"/>
            <ac:spMk id="2" creationId="{B54A848A-6573-F622-B187-7545924E88BC}"/>
          </ac:spMkLst>
        </pc:spChg>
        <pc:spChg chg="mod">
          <ac:chgData name="Huang, Po-kai" userId="be743c7d-0ad3-4a01-a6bb-e19e76bd5877" providerId="ADAL" clId="{219BCEB4-E218-449D-8F5A-3498F1278231}" dt="2023-03-23T15:48:34.288" v="2105" actId="20577"/>
          <ac:spMkLst>
            <pc:docMk/>
            <pc:sldMk cId="3638366252" sldId="979"/>
            <ac:spMk id="3" creationId="{A9138A46-4DF2-8234-143A-55299DEE74E7}"/>
          </ac:spMkLst>
        </pc:spChg>
      </pc:sldChg>
      <pc:sldChg chg="add del">
        <pc:chgData name="Huang, Po-kai" userId="be743c7d-0ad3-4a01-a6bb-e19e76bd5877" providerId="ADAL" clId="{219BCEB4-E218-449D-8F5A-3498F1278231}" dt="2023-03-13T17:19:23.978" v="48" actId="47"/>
        <pc:sldMkLst>
          <pc:docMk/>
          <pc:sldMk cId="4112911386" sldId="980"/>
        </pc:sldMkLst>
      </pc:sldChg>
      <pc:sldMasterChg chg="modSp mod">
        <pc:chgData name="Huang, Po-kai" userId="be743c7d-0ad3-4a01-a6bb-e19e76bd5877" providerId="ADAL" clId="{219BCEB4-E218-449D-8F5A-3498F1278231}" dt="2023-03-13T17:17:30.285" v="9" actId="20577"/>
        <pc:sldMasterMkLst>
          <pc:docMk/>
          <pc:sldMasterMk cId="0" sldId="2147483648"/>
        </pc:sldMasterMkLst>
        <pc:spChg chg="mod">
          <ac:chgData name="Huang, Po-kai" userId="be743c7d-0ad3-4a01-a6bb-e19e76bd5877" providerId="ADAL" clId="{219BCEB4-E218-449D-8F5A-3498F1278231}" dt="2023-03-13T17:17:30.285" v="9" actId="20577"/>
          <ac:spMkLst>
            <pc:docMk/>
            <pc:sldMasterMk cId="0" sldId="2147483648"/>
            <ac:spMk id="1031" creationId="{F47EBAF5-52AC-49CF-A3FD-31E596F2D8C6}"/>
          </ac:spMkLst>
        </pc:spChg>
      </pc:sldMasterChg>
    </pc:docChg>
  </pc:docChgLst>
  <pc:docChgLst>
    <pc:chgData name="Huang, Po-kai" userId="be743c7d-0ad3-4a01-a6bb-e19e76bd5877" providerId="ADAL" clId="{8DF53483-1F02-46F2-80AC-ED36BCCC0273}"/>
    <pc:docChg chg="undo custSel addSld delSld modSld modMainMaster">
      <pc:chgData name="Huang, Po-kai" userId="be743c7d-0ad3-4a01-a6bb-e19e76bd5877" providerId="ADAL" clId="{8DF53483-1F02-46F2-80AC-ED36BCCC0273}" dt="2023-04-14T22:59:12.939" v="4524" actId="20577"/>
      <pc:docMkLst>
        <pc:docMk/>
      </pc:docMkLst>
      <pc:sldChg chg="modSp add del mod">
        <pc:chgData name="Huang, Po-kai" userId="be743c7d-0ad3-4a01-a6bb-e19e76bd5877" providerId="ADAL" clId="{8DF53483-1F02-46F2-80AC-ED36BCCC0273}" dt="2023-04-07T17:39:48.234" v="3373" actId="47"/>
        <pc:sldMkLst>
          <pc:docMk/>
          <pc:sldMk cId="3108914448" sldId="257"/>
        </pc:sldMkLst>
        <pc:graphicFrameChg chg="mod modGraphic">
          <ac:chgData name="Huang, Po-kai" userId="be743c7d-0ad3-4a01-a6bb-e19e76bd5877" providerId="ADAL" clId="{8DF53483-1F02-46F2-80AC-ED36BCCC0273}" dt="2023-04-07T17:39:14.124" v="3339" actId="21"/>
          <ac:graphicFrameMkLst>
            <pc:docMk/>
            <pc:sldMk cId="3108914448" sldId="257"/>
            <ac:graphicFrameMk id="4" creationId="{8D0B402E-CCB5-902E-39E9-147B336C741F}"/>
          </ac:graphicFrameMkLst>
        </pc:graphicFrameChg>
      </pc:sldChg>
      <pc:sldChg chg="modSp add del mod">
        <pc:chgData name="Huang, Po-kai" userId="be743c7d-0ad3-4a01-a6bb-e19e76bd5877" providerId="ADAL" clId="{8DF53483-1F02-46F2-80AC-ED36BCCC0273}" dt="2023-04-07T17:39:48.234" v="3373" actId="47"/>
        <pc:sldMkLst>
          <pc:docMk/>
          <pc:sldMk cId="1465688143" sldId="262"/>
        </pc:sldMkLst>
        <pc:graphicFrameChg chg="mod modGraphic">
          <ac:chgData name="Huang, Po-kai" userId="be743c7d-0ad3-4a01-a6bb-e19e76bd5877" providerId="ADAL" clId="{8DF53483-1F02-46F2-80AC-ED36BCCC0273}" dt="2023-04-07T17:27:18.939" v="2681" actId="6549"/>
          <ac:graphicFrameMkLst>
            <pc:docMk/>
            <pc:sldMk cId="1465688143" sldId="262"/>
            <ac:graphicFrameMk id="4" creationId="{7F2287BA-0374-258C-EAAE-91F58E709D01}"/>
          </ac:graphicFrameMkLst>
        </pc:graphicFrameChg>
      </pc:sldChg>
      <pc:sldChg chg="add del">
        <pc:chgData name="Huang, Po-kai" userId="be743c7d-0ad3-4a01-a6bb-e19e76bd5877" providerId="ADAL" clId="{8DF53483-1F02-46F2-80AC-ED36BCCC0273}" dt="2023-04-07T17:39:48.234" v="3373" actId="47"/>
        <pc:sldMkLst>
          <pc:docMk/>
          <pc:sldMk cId="1506889026" sldId="267"/>
        </pc:sldMkLst>
      </pc:sldChg>
      <pc:sldChg chg="modSp mod">
        <pc:chgData name="Huang, Po-kai" userId="be743c7d-0ad3-4a01-a6bb-e19e76bd5877" providerId="ADAL" clId="{8DF53483-1F02-46F2-80AC-ED36BCCC0273}" dt="2023-04-07T16:44:55.882" v="309" actId="20577"/>
        <pc:sldMkLst>
          <pc:docMk/>
          <pc:sldMk cId="0" sldId="331"/>
        </pc:sldMkLst>
        <pc:spChg chg="mod">
          <ac:chgData name="Huang, Po-kai" userId="be743c7d-0ad3-4a01-a6bb-e19e76bd5877" providerId="ADAL" clId="{8DF53483-1F02-46F2-80AC-ED36BCCC0273}" dt="2023-04-07T16:44:48.848" v="304" actId="20577"/>
          <ac:spMkLst>
            <pc:docMk/>
            <pc:sldMk cId="0" sldId="331"/>
            <ac:spMk id="15365" creationId="{5EB80220-6DDA-46D8-A532-4F8294B75F35}"/>
          </ac:spMkLst>
        </pc:spChg>
        <pc:spChg chg="mod">
          <ac:chgData name="Huang, Po-kai" userId="be743c7d-0ad3-4a01-a6bb-e19e76bd5877" providerId="ADAL" clId="{8DF53483-1F02-46F2-80AC-ED36BCCC0273}" dt="2023-04-07T16:44:55.882" v="309" actId="20577"/>
          <ac:spMkLst>
            <pc:docMk/>
            <pc:sldMk cId="0" sldId="331"/>
            <ac:spMk id="15366" creationId="{AAB4AADD-B9F4-45B4-B9D2-5B5E3506EF55}"/>
          </ac:spMkLst>
        </pc:spChg>
      </pc:sldChg>
      <pc:sldChg chg="modSp mod">
        <pc:chgData name="Huang, Po-kai" userId="be743c7d-0ad3-4a01-a6bb-e19e76bd5877" providerId="ADAL" clId="{8DF53483-1F02-46F2-80AC-ED36BCCC0273}" dt="2023-04-14T22:45:01.834" v="4437" actId="20577"/>
        <pc:sldMkLst>
          <pc:docMk/>
          <pc:sldMk cId="4271385593" sldId="960"/>
        </pc:sldMkLst>
        <pc:spChg chg="mod">
          <ac:chgData name="Huang, Po-kai" userId="be743c7d-0ad3-4a01-a6bb-e19e76bd5877" providerId="ADAL" clId="{8DF53483-1F02-46F2-80AC-ED36BCCC0273}" dt="2023-04-14T22:45:01.834" v="4437" actId="20577"/>
          <ac:spMkLst>
            <pc:docMk/>
            <pc:sldMk cId="4271385593" sldId="960"/>
            <ac:spMk id="3" creationId="{00000000-0000-0000-0000-000000000000}"/>
          </ac:spMkLst>
        </pc:spChg>
      </pc:sldChg>
      <pc:sldChg chg="del">
        <pc:chgData name="Huang, Po-kai" userId="be743c7d-0ad3-4a01-a6bb-e19e76bd5877" providerId="ADAL" clId="{8DF53483-1F02-46F2-80AC-ED36BCCC0273}" dt="2023-04-07T17:23:49.159" v="2606" actId="47"/>
        <pc:sldMkLst>
          <pc:docMk/>
          <pc:sldMk cId="1351943838" sldId="961"/>
        </pc:sldMkLst>
      </pc:sldChg>
      <pc:sldChg chg="del">
        <pc:chgData name="Huang, Po-kai" userId="be743c7d-0ad3-4a01-a6bb-e19e76bd5877" providerId="ADAL" clId="{8DF53483-1F02-46F2-80AC-ED36BCCC0273}" dt="2023-04-07T17:23:49.515" v="2607" actId="47"/>
        <pc:sldMkLst>
          <pc:docMk/>
          <pc:sldMk cId="1897032383" sldId="962"/>
        </pc:sldMkLst>
      </pc:sldChg>
      <pc:sldChg chg="del">
        <pc:chgData name="Huang, Po-kai" userId="be743c7d-0ad3-4a01-a6bb-e19e76bd5877" providerId="ADAL" clId="{8DF53483-1F02-46F2-80AC-ED36BCCC0273}" dt="2023-04-07T17:23:51.079" v="2610" actId="47"/>
        <pc:sldMkLst>
          <pc:docMk/>
          <pc:sldMk cId="863243284" sldId="966"/>
        </pc:sldMkLst>
      </pc:sldChg>
      <pc:sldChg chg="del">
        <pc:chgData name="Huang, Po-kai" userId="be743c7d-0ad3-4a01-a6bb-e19e76bd5877" providerId="ADAL" clId="{8DF53483-1F02-46F2-80AC-ED36BCCC0273}" dt="2023-04-07T17:23:52.439" v="2611" actId="47"/>
        <pc:sldMkLst>
          <pc:docMk/>
          <pc:sldMk cId="127606995" sldId="968"/>
        </pc:sldMkLst>
      </pc:sldChg>
      <pc:sldChg chg="modSp mod">
        <pc:chgData name="Huang, Po-kai" userId="be743c7d-0ad3-4a01-a6bb-e19e76bd5877" providerId="ADAL" clId="{8DF53483-1F02-46F2-80AC-ED36BCCC0273}" dt="2023-04-14T22:53:31.104" v="4492" actId="20577"/>
        <pc:sldMkLst>
          <pc:docMk/>
          <pc:sldMk cId="3651656639" sldId="976"/>
        </pc:sldMkLst>
        <pc:spChg chg="mod">
          <ac:chgData name="Huang, Po-kai" userId="be743c7d-0ad3-4a01-a6bb-e19e76bd5877" providerId="ADAL" clId="{8DF53483-1F02-46F2-80AC-ED36BCCC0273}" dt="2023-04-14T22:53:31.104" v="4492" actId="20577"/>
          <ac:spMkLst>
            <pc:docMk/>
            <pc:sldMk cId="3651656639" sldId="976"/>
            <ac:spMk id="3" creationId="{1EBEB8F2-BE45-615E-6C1E-A1FE395247A6}"/>
          </ac:spMkLst>
        </pc:spChg>
      </pc:sldChg>
      <pc:sldChg chg="del">
        <pc:chgData name="Huang, Po-kai" userId="be743c7d-0ad3-4a01-a6bb-e19e76bd5877" providerId="ADAL" clId="{8DF53483-1F02-46F2-80AC-ED36BCCC0273}" dt="2023-04-07T17:23:50.091" v="2608" actId="47"/>
        <pc:sldMkLst>
          <pc:docMk/>
          <pc:sldMk cId="256597205" sldId="977"/>
        </pc:sldMkLst>
      </pc:sldChg>
      <pc:sldChg chg="del">
        <pc:chgData name="Huang, Po-kai" userId="be743c7d-0ad3-4a01-a6bb-e19e76bd5877" providerId="ADAL" clId="{8DF53483-1F02-46F2-80AC-ED36BCCC0273}" dt="2023-04-07T17:23:50.543" v="2609" actId="47"/>
        <pc:sldMkLst>
          <pc:docMk/>
          <pc:sldMk cId="1056541499" sldId="978"/>
        </pc:sldMkLst>
      </pc:sldChg>
      <pc:sldChg chg="modSp new mod modNotesTx">
        <pc:chgData name="Huang, Po-kai" userId="be743c7d-0ad3-4a01-a6bb-e19e76bd5877" providerId="ADAL" clId="{8DF53483-1F02-46F2-80AC-ED36BCCC0273}" dt="2023-04-14T22:57:30.689" v="4517" actId="6549"/>
        <pc:sldMkLst>
          <pc:docMk/>
          <pc:sldMk cId="3530600158" sldId="979"/>
        </pc:sldMkLst>
        <pc:spChg chg="mod">
          <ac:chgData name="Huang, Po-kai" userId="be743c7d-0ad3-4a01-a6bb-e19e76bd5877" providerId="ADAL" clId="{8DF53483-1F02-46F2-80AC-ED36BCCC0273}" dt="2023-04-07T16:45:48.908" v="406" actId="20577"/>
          <ac:spMkLst>
            <pc:docMk/>
            <pc:sldMk cId="3530600158" sldId="979"/>
            <ac:spMk id="2" creationId="{8CA5AB5A-E26E-D737-1D8E-8610B61F2FF8}"/>
          </ac:spMkLst>
        </pc:spChg>
        <pc:spChg chg="mod">
          <ac:chgData name="Huang, Po-kai" userId="be743c7d-0ad3-4a01-a6bb-e19e76bd5877" providerId="ADAL" clId="{8DF53483-1F02-46F2-80AC-ED36BCCC0273}" dt="2023-04-14T22:41:52.412" v="4399" actId="20577"/>
          <ac:spMkLst>
            <pc:docMk/>
            <pc:sldMk cId="3530600158" sldId="979"/>
            <ac:spMk id="3" creationId="{2E14E0D4-2BDF-1391-FFC2-B30DD68C8711}"/>
          </ac:spMkLst>
        </pc:spChg>
      </pc:sldChg>
      <pc:sldChg chg="addSp delSp modSp new del mod">
        <pc:chgData name="Huang, Po-kai" userId="be743c7d-0ad3-4a01-a6bb-e19e76bd5877" providerId="ADAL" clId="{8DF53483-1F02-46F2-80AC-ED36BCCC0273}" dt="2023-04-07T16:56:35.337" v="1224" actId="47"/>
        <pc:sldMkLst>
          <pc:docMk/>
          <pc:sldMk cId="232031564" sldId="980"/>
        </pc:sldMkLst>
        <pc:spChg chg="mod">
          <ac:chgData name="Huang, Po-kai" userId="be743c7d-0ad3-4a01-a6bb-e19e76bd5877" providerId="ADAL" clId="{8DF53483-1F02-46F2-80AC-ED36BCCC0273}" dt="2023-04-07T16:51:21.191" v="1103"/>
          <ac:spMkLst>
            <pc:docMk/>
            <pc:sldMk cId="232031564" sldId="980"/>
            <ac:spMk id="2" creationId="{94E7E15C-9B79-AB83-B42E-3C47A77E5254}"/>
          </ac:spMkLst>
        </pc:spChg>
        <pc:spChg chg="mod">
          <ac:chgData name="Huang, Po-kai" userId="be743c7d-0ad3-4a01-a6bb-e19e76bd5877" providerId="ADAL" clId="{8DF53483-1F02-46F2-80AC-ED36BCCC0273}" dt="2023-04-07T16:53:42.762" v="1128" actId="14100"/>
          <ac:spMkLst>
            <pc:docMk/>
            <pc:sldMk cId="232031564" sldId="980"/>
            <ac:spMk id="3" creationId="{CFA7AAAE-5724-121E-0139-5FFCBAB8D3EB}"/>
          </ac:spMkLst>
        </pc:spChg>
        <pc:spChg chg="add del mod">
          <ac:chgData name="Huang, Po-kai" userId="be743c7d-0ad3-4a01-a6bb-e19e76bd5877" providerId="ADAL" clId="{8DF53483-1F02-46F2-80AC-ED36BCCC0273}" dt="2023-04-07T16:51:24.971" v="1105" actId="767"/>
          <ac:spMkLst>
            <pc:docMk/>
            <pc:sldMk cId="232031564" sldId="980"/>
            <ac:spMk id="6" creationId="{8C22BC9E-949A-E46E-7C5C-D37D1B3A4B28}"/>
          </ac:spMkLst>
        </pc:spChg>
        <pc:spChg chg="add mod">
          <ac:chgData name="Huang, Po-kai" userId="be743c7d-0ad3-4a01-a6bb-e19e76bd5877" providerId="ADAL" clId="{8DF53483-1F02-46F2-80AC-ED36BCCC0273}" dt="2023-04-07T16:53:54.936" v="1129" actId="21"/>
          <ac:spMkLst>
            <pc:docMk/>
            <pc:sldMk cId="232031564" sldId="980"/>
            <ac:spMk id="7" creationId="{508AA9E3-2694-F83F-6130-BFF42DFED11C}"/>
          </ac:spMkLst>
        </pc:spChg>
      </pc:sldChg>
      <pc:sldChg chg="modSp new del mod">
        <pc:chgData name="Huang, Po-kai" userId="be743c7d-0ad3-4a01-a6bb-e19e76bd5877" providerId="ADAL" clId="{8DF53483-1F02-46F2-80AC-ED36BCCC0273}" dt="2023-04-07T17:11:23.180" v="2065" actId="47"/>
        <pc:sldMkLst>
          <pc:docMk/>
          <pc:sldMk cId="1620495297" sldId="980"/>
        </pc:sldMkLst>
        <pc:spChg chg="mod">
          <ac:chgData name="Huang, Po-kai" userId="be743c7d-0ad3-4a01-a6bb-e19e76bd5877" providerId="ADAL" clId="{8DF53483-1F02-46F2-80AC-ED36BCCC0273}" dt="2023-04-07T16:57:37.024" v="1317" actId="20577"/>
          <ac:spMkLst>
            <pc:docMk/>
            <pc:sldMk cId="1620495297" sldId="980"/>
            <ac:spMk id="2" creationId="{C163FD38-1F5F-022F-F304-F8F33BD571AA}"/>
          </ac:spMkLst>
        </pc:spChg>
        <pc:spChg chg="mod">
          <ac:chgData name="Huang, Po-kai" userId="be743c7d-0ad3-4a01-a6bb-e19e76bd5877" providerId="ADAL" clId="{8DF53483-1F02-46F2-80AC-ED36BCCC0273}" dt="2023-04-07T16:59:02.107" v="1328" actId="21"/>
          <ac:spMkLst>
            <pc:docMk/>
            <pc:sldMk cId="1620495297" sldId="980"/>
            <ac:spMk id="3" creationId="{D0E0040A-5D01-DDE5-3A00-1AA67058545A}"/>
          </ac:spMkLst>
        </pc:spChg>
      </pc:sldChg>
      <pc:sldChg chg="modSp new mod">
        <pc:chgData name="Huang, Po-kai" userId="be743c7d-0ad3-4a01-a6bb-e19e76bd5877" providerId="ADAL" clId="{8DF53483-1F02-46F2-80AC-ED36BCCC0273}" dt="2023-04-07T17:25:50.699" v="2634" actId="20577"/>
        <pc:sldMkLst>
          <pc:docMk/>
          <pc:sldMk cId="970268439" sldId="981"/>
        </pc:sldMkLst>
        <pc:spChg chg="mod">
          <ac:chgData name="Huang, Po-kai" userId="be743c7d-0ad3-4a01-a6bb-e19e76bd5877" providerId="ADAL" clId="{8DF53483-1F02-46F2-80AC-ED36BCCC0273}" dt="2023-04-07T17:25:50.699" v="2634" actId="20577"/>
          <ac:spMkLst>
            <pc:docMk/>
            <pc:sldMk cId="970268439" sldId="981"/>
            <ac:spMk id="2" creationId="{7A923477-D0AE-2C38-D508-550331E28E45}"/>
          </ac:spMkLst>
        </pc:spChg>
        <pc:spChg chg="mod">
          <ac:chgData name="Huang, Po-kai" userId="be743c7d-0ad3-4a01-a6bb-e19e76bd5877" providerId="ADAL" clId="{8DF53483-1F02-46F2-80AC-ED36BCCC0273}" dt="2023-04-07T17:17:07.549" v="2325" actId="20577"/>
          <ac:spMkLst>
            <pc:docMk/>
            <pc:sldMk cId="970268439" sldId="981"/>
            <ac:spMk id="3" creationId="{0A6F3CEC-8967-5625-BC58-19FB17AE2DFE}"/>
          </ac:spMkLst>
        </pc:spChg>
      </pc:sldChg>
      <pc:sldChg chg="modSp new mod">
        <pc:chgData name="Huang, Po-kai" userId="be743c7d-0ad3-4a01-a6bb-e19e76bd5877" providerId="ADAL" clId="{8DF53483-1F02-46F2-80AC-ED36BCCC0273}" dt="2023-04-07T17:25:55.827" v="2635"/>
        <pc:sldMkLst>
          <pc:docMk/>
          <pc:sldMk cId="2715841837" sldId="982"/>
        </pc:sldMkLst>
        <pc:spChg chg="mod">
          <ac:chgData name="Huang, Po-kai" userId="be743c7d-0ad3-4a01-a6bb-e19e76bd5877" providerId="ADAL" clId="{8DF53483-1F02-46F2-80AC-ED36BCCC0273}" dt="2023-04-07T17:25:55.827" v="2635"/>
          <ac:spMkLst>
            <pc:docMk/>
            <pc:sldMk cId="2715841837" sldId="982"/>
            <ac:spMk id="2" creationId="{D32D43B4-A87D-51DB-72B5-D8BC41AFBE07}"/>
          </ac:spMkLst>
        </pc:spChg>
        <pc:spChg chg="mod">
          <ac:chgData name="Huang, Po-kai" userId="be743c7d-0ad3-4a01-a6bb-e19e76bd5877" providerId="ADAL" clId="{8DF53483-1F02-46F2-80AC-ED36BCCC0273}" dt="2023-04-07T17:17:17.404" v="2333" actId="20577"/>
          <ac:spMkLst>
            <pc:docMk/>
            <pc:sldMk cId="2715841837" sldId="982"/>
            <ac:spMk id="3" creationId="{C888EB40-C406-6BB5-EDAD-00834FC7518A}"/>
          </ac:spMkLst>
        </pc:spChg>
      </pc:sldChg>
      <pc:sldChg chg="modSp new mod">
        <pc:chgData name="Huang, Po-kai" userId="be743c7d-0ad3-4a01-a6bb-e19e76bd5877" providerId="ADAL" clId="{8DF53483-1F02-46F2-80AC-ED36BCCC0273}" dt="2023-04-07T17:28:30.611" v="2717" actId="20577"/>
        <pc:sldMkLst>
          <pc:docMk/>
          <pc:sldMk cId="3560628973" sldId="983"/>
        </pc:sldMkLst>
        <pc:spChg chg="mod">
          <ac:chgData name="Huang, Po-kai" userId="be743c7d-0ad3-4a01-a6bb-e19e76bd5877" providerId="ADAL" clId="{8DF53483-1F02-46F2-80AC-ED36BCCC0273}" dt="2023-04-07T17:26:02.210" v="2637"/>
          <ac:spMkLst>
            <pc:docMk/>
            <pc:sldMk cId="3560628973" sldId="983"/>
            <ac:spMk id="2" creationId="{109B0F8F-0DE8-A8F9-6445-D3A3F390C79F}"/>
          </ac:spMkLst>
        </pc:spChg>
        <pc:spChg chg="mod">
          <ac:chgData name="Huang, Po-kai" userId="be743c7d-0ad3-4a01-a6bb-e19e76bd5877" providerId="ADAL" clId="{8DF53483-1F02-46F2-80AC-ED36BCCC0273}" dt="2023-04-07T17:28:30.611" v="2717" actId="20577"/>
          <ac:spMkLst>
            <pc:docMk/>
            <pc:sldMk cId="3560628973" sldId="983"/>
            <ac:spMk id="3" creationId="{37BDCB0B-D433-10A7-5B19-B21BEF95E373}"/>
          </ac:spMkLst>
        </pc:spChg>
      </pc:sldChg>
      <pc:sldChg chg="modSp new mod">
        <pc:chgData name="Huang, Po-kai" userId="be743c7d-0ad3-4a01-a6bb-e19e76bd5877" providerId="ADAL" clId="{8DF53483-1F02-46F2-80AC-ED36BCCC0273}" dt="2023-04-07T17:25:59.579" v="2636"/>
        <pc:sldMkLst>
          <pc:docMk/>
          <pc:sldMk cId="4145685861" sldId="984"/>
        </pc:sldMkLst>
        <pc:spChg chg="mod">
          <ac:chgData name="Huang, Po-kai" userId="be743c7d-0ad3-4a01-a6bb-e19e76bd5877" providerId="ADAL" clId="{8DF53483-1F02-46F2-80AC-ED36BCCC0273}" dt="2023-04-07T17:25:59.579" v="2636"/>
          <ac:spMkLst>
            <pc:docMk/>
            <pc:sldMk cId="4145685861" sldId="984"/>
            <ac:spMk id="2" creationId="{5EDF0FF8-75F0-5F54-D9D9-D35045E1285B}"/>
          </ac:spMkLst>
        </pc:spChg>
        <pc:spChg chg="mod">
          <ac:chgData name="Huang, Po-kai" userId="be743c7d-0ad3-4a01-a6bb-e19e76bd5877" providerId="ADAL" clId="{8DF53483-1F02-46F2-80AC-ED36BCCC0273}" dt="2023-04-07T17:19:14.281" v="2427"/>
          <ac:spMkLst>
            <pc:docMk/>
            <pc:sldMk cId="4145685861" sldId="984"/>
            <ac:spMk id="3" creationId="{455F0CAC-58D0-A019-C5F6-A86027ACDA38}"/>
          </ac:spMkLst>
        </pc:spChg>
      </pc:sldChg>
      <pc:sldChg chg="modSp new mod">
        <pc:chgData name="Huang, Po-kai" userId="be743c7d-0ad3-4a01-a6bb-e19e76bd5877" providerId="ADAL" clId="{8DF53483-1F02-46F2-80AC-ED36BCCC0273}" dt="2023-04-07T17:32:41.926" v="2799" actId="20577"/>
        <pc:sldMkLst>
          <pc:docMk/>
          <pc:sldMk cId="663198180" sldId="985"/>
        </pc:sldMkLst>
        <pc:spChg chg="mod">
          <ac:chgData name="Huang, Po-kai" userId="be743c7d-0ad3-4a01-a6bb-e19e76bd5877" providerId="ADAL" clId="{8DF53483-1F02-46F2-80AC-ED36BCCC0273}" dt="2023-04-07T17:26:12.279" v="2638"/>
          <ac:spMkLst>
            <pc:docMk/>
            <pc:sldMk cId="663198180" sldId="985"/>
            <ac:spMk id="2" creationId="{A08460C0-6046-0EE5-9AA8-1548AB09C5AC}"/>
          </ac:spMkLst>
        </pc:spChg>
        <pc:spChg chg="mod">
          <ac:chgData name="Huang, Po-kai" userId="be743c7d-0ad3-4a01-a6bb-e19e76bd5877" providerId="ADAL" clId="{8DF53483-1F02-46F2-80AC-ED36BCCC0273}" dt="2023-04-07T17:32:41.926" v="2799" actId="20577"/>
          <ac:spMkLst>
            <pc:docMk/>
            <pc:sldMk cId="663198180" sldId="985"/>
            <ac:spMk id="3" creationId="{6DFBAF43-DD85-52F1-3083-97B12B117A36}"/>
          </ac:spMkLst>
        </pc:spChg>
      </pc:sldChg>
      <pc:sldChg chg="modSp new mod">
        <pc:chgData name="Huang, Po-kai" userId="be743c7d-0ad3-4a01-a6bb-e19e76bd5877" providerId="ADAL" clId="{8DF53483-1F02-46F2-80AC-ED36BCCC0273}" dt="2023-04-14T22:59:12.939" v="4524" actId="20577"/>
        <pc:sldMkLst>
          <pc:docMk/>
          <pc:sldMk cId="2724140346" sldId="986"/>
        </pc:sldMkLst>
        <pc:spChg chg="mod">
          <ac:chgData name="Huang, Po-kai" userId="be743c7d-0ad3-4a01-a6bb-e19e76bd5877" providerId="ADAL" clId="{8DF53483-1F02-46F2-80AC-ED36BCCC0273}" dt="2023-04-07T17:33:51.747" v="2814"/>
          <ac:spMkLst>
            <pc:docMk/>
            <pc:sldMk cId="2724140346" sldId="986"/>
            <ac:spMk id="2" creationId="{3A13DAE3-4499-E7C3-2869-3C84B9716E88}"/>
          </ac:spMkLst>
        </pc:spChg>
        <pc:spChg chg="mod">
          <ac:chgData name="Huang, Po-kai" userId="be743c7d-0ad3-4a01-a6bb-e19e76bd5877" providerId="ADAL" clId="{8DF53483-1F02-46F2-80AC-ED36BCCC0273}" dt="2023-04-14T22:59:12.939" v="4524" actId="20577"/>
          <ac:spMkLst>
            <pc:docMk/>
            <pc:sldMk cId="2724140346" sldId="986"/>
            <ac:spMk id="3" creationId="{1FD99B78-F25C-CD22-4B1F-A160DDF05A93}"/>
          </ac:spMkLst>
        </pc:spChg>
      </pc:sldChg>
      <pc:sldChg chg="modSp new mod">
        <pc:chgData name="Huang, Po-kai" userId="be743c7d-0ad3-4a01-a6bb-e19e76bd5877" providerId="ADAL" clId="{8DF53483-1F02-46F2-80AC-ED36BCCC0273}" dt="2023-04-07T17:48:18.675" v="4301" actId="20577"/>
        <pc:sldMkLst>
          <pc:docMk/>
          <pc:sldMk cId="491437218" sldId="987"/>
        </pc:sldMkLst>
        <pc:spChg chg="mod">
          <ac:chgData name="Huang, Po-kai" userId="be743c7d-0ad3-4a01-a6bb-e19e76bd5877" providerId="ADAL" clId="{8DF53483-1F02-46F2-80AC-ED36BCCC0273}" dt="2023-04-07T17:38:56.508" v="3338" actId="20577"/>
          <ac:spMkLst>
            <pc:docMk/>
            <pc:sldMk cId="491437218" sldId="987"/>
            <ac:spMk id="2" creationId="{0B917849-759A-F181-E541-999379DB1691}"/>
          </ac:spMkLst>
        </pc:spChg>
        <pc:spChg chg="mod">
          <ac:chgData name="Huang, Po-kai" userId="be743c7d-0ad3-4a01-a6bb-e19e76bd5877" providerId="ADAL" clId="{8DF53483-1F02-46F2-80AC-ED36BCCC0273}" dt="2023-04-07T17:48:18.675" v="4301" actId="20577"/>
          <ac:spMkLst>
            <pc:docMk/>
            <pc:sldMk cId="491437218" sldId="987"/>
            <ac:spMk id="3" creationId="{4FAB26B5-24A4-CC12-6BB1-F790D416DC23}"/>
          </ac:spMkLst>
        </pc:spChg>
      </pc:sldChg>
      <pc:sldChg chg="modSp new mod">
        <pc:chgData name="Huang, Po-kai" userId="be743c7d-0ad3-4a01-a6bb-e19e76bd5877" providerId="ADAL" clId="{8DF53483-1F02-46F2-80AC-ED36BCCC0273}" dt="2023-04-14T22:58:35.773" v="4521" actId="14"/>
        <pc:sldMkLst>
          <pc:docMk/>
          <pc:sldMk cId="4048481625" sldId="988"/>
        </pc:sldMkLst>
        <pc:spChg chg="mod">
          <ac:chgData name="Huang, Po-kai" userId="be743c7d-0ad3-4a01-a6bb-e19e76bd5877" providerId="ADAL" clId="{8DF53483-1F02-46F2-80AC-ED36BCCC0273}" dt="2023-04-07T17:44:12.144" v="3829" actId="20577"/>
          <ac:spMkLst>
            <pc:docMk/>
            <pc:sldMk cId="4048481625" sldId="988"/>
            <ac:spMk id="2" creationId="{015DF009-6430-C852-DBB7-106D7C760EC7}"/>
          </ac:spMkLst>
        </pc:spChg>
        <pc:spChg chg="mod">
          <ac:chgData name="Huang, Po-kai" userId="be743c7d-0ad3-4a01-a6bb-e19e76bd5877" providerId="ADAL" clId="{8DF53483-1F02-46F2-80AC-ED36BCCC0273}" dt="2023-04-14T22:58:35.773" v="4521" actId="14"/>
          <ac:spMkLst>
            <pc:docMk/>
            <pc:sldMk cId="4048481625" sldId="988"/>
            <ac:spMk id="3" creationId="{7A5D70FB-AD33-1A95-0AF3-C82988EBD7FC}"/>
          </ac:spMkLst>
        </pc:spChg>
      </pc:sldChg>
      <pc:sldMasterChg chg="modSp mod delSldLayout">
        <pc:chgData name="Huang, Po-kai" userId="be743c7d-0ad3-4a01-a6bb-e19e76bd5877" providerId="ADAL" clId="{8DF53483-1F02-46F2-80AC-ED36BCCC0273}" dt="2023-04-07T16:43:21.667" v="294" actId="2696"/>
        <pc:sldMasterMkLst>
          <pc:docMk/>
          <pc:sldMasterMk cId="0" sldId="2147483648"/>
        </pc:sldMasterMkLst>
        <pc:spChg chg="mod">
          <ac:chgData name="Huang, Po-kai" userId="be743c7d-0ad3-4a01-a6bb-e19e76bd5877" providerId="ADAL" clId="{8DF53483-1F02-46F2-80AC-ED36BCCC0273}" dt="2023-04-07T16:43:06.306" v="284" actId="20577"/>
          <ac:spMkLst>
            <pc:docMk/>
            <pc:sldMasterMk cId="0" sldId="2147483648"/>
            <ac:spMk id="1031" creationId="{F47EBAF5-52AC-49CF-A3FD-31E596F2D8C6}"/>
          </ac:spMkLst>
        </pc:spChg>
        <pc:sldLayoutChg chg="del">
          <pc:chgData name="Huang, Po-kai" userId="be743c7d-0ad3-4a01-a6bb-e19e76bd5877" providerId="ADAL" clId="{8DF53483-1F02-46F2-80AC-ED36BCCC0273}" dt="2023-04-07T16:43:21.667" v="294" actId="2696"/>
          <pc:sldLayoutMkLst>
            <pc:docMk/>
            <pc:sldMasterMk cId="0" sldId="2147483648"/>
            <pc:sldLayoutMk cId="3599926641" sldId="2147485762"/>
          </pc:sldLayoutMkLst>
        </pc:sldLayoutChg>
        <pc:sldLayoutChg chg="del">
          <pc:chgData name="Huang, Po-kai" userId="be743c7d-0ad3-4a01-a6bb-e19e76bd5877" providerId="ADAL" clId="{8DF53483-1F02-46F2-80AC-ED36BCCC0273}" dt="2023-04-07T16:43:20.876" v="293" actId="2696"/>
          <pc:sldLayoutMkLst>
            <pc:docMk/>
            <pc:sldMasterMk cId="0" sldId="2147483648"/>
            <pc:sldLayoutMk cId="2670619998" sldId="2147485763"/>
          </pc:sldLayoutMkLst>
        </pc:sldLayoutChg>
        <pc:sldLayoutChg chg="del">
          <pc:chgData name="Huang, Po-kai" userId="be743c7d-0ad3-4a01-a6bb-e19e76bd5877" providerId="ADAL" clId="{8DF53483-1F02-46F2-80AC-ED36BCCC0273}" dt="2023-04-07T16:43:19.986" v="292" actId="2696"/>
          <pc:sldLayoutMkLst>
            <pc:docMk/>
            <pc:sldMasterMk cId="0" sldId="2147483648"/>
            <pc:sldLayoutMk cId="216948188" sldId="2147485764"/>
          </pc:sldLayoutMkLst>
        </pc:sldLayoutChg>
        <pc:sldLayoutChg chg="del">
          <pc:chgData name="Huang, Po-kai" userId="be743c7d-0ad3-4a01-a6bb-e19e76bd5877" providerId="ADAL" clId="{8DF53483-1F02-46F2-80AC-ED36BCCC0273}" dt="2023-04-07T16:43:19.566" v="291" actId="2696"/>
          <pc:sldLayoutMkLst>
            <pc:docMk/>
            <pc:sldMasterMk cId="0" sldId="2147483648"/>
            <pc:sldLayoutMk cId="1228432218" sldId="2147485765"/>
          </pc:sldLayoutMkLst>
        </pc:sldLayoutChg>
        <pc:sldLayoutChg chg="del">
          <pc:chgData name="Huang, Po-kai" userId="be743c7d-0ad3-4a01-a6bb-e19e76bd5877" providerId="ADAL" clId="{8DF53483-1F02-46F2-80AC-ED36BCCC0273}" dt="2023-04-07T16:43:19.087" v="290" actId="2696"/>
          <pc:sldLayoutMkLst>
            <pc:docMk/>
            <pc:sldMasterMk cId="0" sldId="2147483648"/>
            <pc:sldLayoutMk cId="813695103" sldId="2147485766"/>
          </pc:sldLayoutMkLst>
        </pc:sldLayoutChg>
        <pc:sldLayoutChg chg="del">
          <pc:chgData name="Huang, Po-kai" userId="be743c7d-0ad3-4a01-a6bb-e19e76bd5877" providerId="ADAL" clId="{8DF53483-1F02-46F2-80AC-ED36BCCC0273}" dt="2023-04-07T16:43:18.606" v="289" actId="2696"/>
          <pc:sldLayoutMkLst>
            <pc:docMk/>
            <pc:sldMasterMk cId="0" sldId="2147483648"/>
            <pc:sldLayoutMk cId="3865186804" sldId="2147485767"/>
          </pc:sldLayoutMkLst>
        </pc:sldLayoutChg>
        <pc:sldLayoutChg chg="del">
          <pc:chgData name="Huang, Po-kai" userId="be743c7d-0ad3-4a01-a6bb-e19e76bd5877" providerId="ADAL" clId="{8DF53483-1F02-46F2-80AC-ED36BCCC0273}" dt="2023-04-07T16:43:18.216" v="288" actId="2696"/>
          <pc:sldLayoutMkLst>
            <pc:docMk/>
            <pc:sldMasterMk cId="0" sldId="2147483648"/>
            <pc:sldLayoutMk cId="3367119576" sldId="2147485768"/>
          </pc:sldLayoutMkLst>
        </pc:sldLayoutChg>
        <pc:sldLayoutChg chg="del">
          <pc:chgData name="Huang, Po-kai" userId="be743c7d-0ad3-4a01-a6bb-e19e76bd5877" providerId="ADAL" clId="{8DF53483-1F02-46F2-80AC-ED36BCCC0273}" dt="2023-04-07T16:43:17.751" v="287" actId="2696"/>
          <pc:sldLayoutMkLst>
            <pc:docMk/>
            <pc:sldMasterMk cId="0" sldId="2147483648"/>
            <pc:sldLayoutMk cId="1658620380" sldId="2147485769"/>
          </pc:sldLayoutMkLst>
        </pc:sldLayoutChg>
        <pc:sldLayoutChg chg="del">
          <pc:chgData name="Huang, Po-kai" userId="be743c7d-0ad3-4a01-a6bb-e19e76bd5877" providerId="ADAL" clId="{8DF53483-1F02-46F2-80AC-ED36BCCC0273}" dt="2023-04-07T16:43:17.330" v="286" actId="2696"/>
          <pc:sldLayoutMkLst>
            <pc:docMk/>
            <pc:sldMasterMk cId="0" sldId="2147483648"/>
            <pc:sldLayoutMk cId="738835612" sldId="2147485770"/>
          </pc:sldLayoutMkLst>
        </pc:sldLayoutChg>
        <pc:sldLayoutChg chg="del">
          <pc:chgData name="Huang, Po-kai" userId="be743c7d-0ad3-4a01-a6bb-e19e76bd5877" providerId="ADAL" clId="{8DF53483-1F02-46F2-80AC-ED36BCCC0273}" dt="2023-04-07T16:43:16.128" v="285" actId="2696"/>
          <pc:sldLayoutMkLst>
            <pc:docMk/>
            <pc:sldMasterMk cId="0" sldId="2147483648"/>
            <pc:sldLayoutMk cId="2222375991" sldId="2147485771"/>
          </pc:sldLayoutMkLst>
        </pc:sldLayoutChg>
      </pc:sldMasterChg>
    </pc:docChg>
  </pc:docChgLst>
  <pc:docChgLst>
    <pc:chgData name="Huang, Po-kai" userId="be743c7d-0ad3-4a01-a6bb-e19e76bd5877" providerId="ADAL" clId="{7CBC622A-51EF-404D-B7DC-05806B53E48B}"/>
    <pc:docChg chg="undo custSel addSld delSld modSld">
      <pc:chgData name="Huang, Po-kai" userId="be743c7d-0ad3-4a01-a6bb-e19e76bd5877" providerId="ADAL" clId="{7CBC622A-51EF-404D-B7DC-05806B53E48B}" dt="2023-11-07T19:30:24.946" v="5753" actId="20577"/>
      <pc:docMkLst>
        <pc:docMk/>
      </pc:docMkLst>
      <pc:sldChg chg="modSp mod">
        <pc:chgData name="Huang, Po-kai" userId="be743c7d-0ad3-4a01-a6bb-e19e76bd5877" providerId="ADAL" clId="{7CBC622A-51EF-404D-B7DC-05806B53E48B}" dt="2023-11-07T17:09:47.009" v="30" actId="20577"/>
        <pc:sldMkLst>
          <pc:docMk/>
          <pc:sldMk cId="0" sldId="331"/>
        </pc:sldMkLst>
        <pc:spChg chg="mod">
          <ac:chgData name="Huang, Po-kai" userId="be743c7d-0ad3-4a01-a6bb-e19e76bd5877" providerId="ADAL" clId="{7CBC622A-51EF-404D-B7DC-05806B53E48B}" dt="2023-11-07T17:09:43.958" v="26" actId="20577"/>
          <ac:spMkLst>
            <pc:docMk/>
            <pc:sldMk cId="0" sldId="331"/>
            <ac:spMk id="15365" creationId="{5EB80220-6DDA-46D8-A532-4F8294B75F35}"/>
          </ac:spMkLst>
        </pc:spChg>
        <pc:spChg chg="mod">
          <ac:chgData name="Huang, Po-kai" userId="be743c7d-0ad3-4a01-a6bb-e19e76bd5877" providerId="ADAL" clId="{7CBC622A-51EF-404D-B7DC-05806B53E48B}" dt="2023-11-07T17:09:47.009" v="30" actId="20577"/>
          <ac:spMkLst>
            <pc:docMk/>
            <pc:sldMk cId="0" sldId="331"/>
            <ac:spMk id="15366" creationId="{AAB4AADD-B9F4-45B4-B9D2-5B5E3506EF55}"/>
          </ac:spMkLst>
        </pc:spChg>
      </pc:sldChg>
      <pc:sldChg chg="addSp delSp modSp mod">
        <pc:chgData name="Huang, Po-kai" userId="be743c7d-0ad3-4a01-a6bb-e19e76bd5877" providerId="ADAL" clId="{7CBC622A-51EF-404D-B7DC-05806B53E48B}" dt="2023-11-07T19:04:24.599" v="4349" actId="1076"/>
        <pc:sldMkLst>
          <pc:docMk/>
          <pc:sldMk cId="4271385593" sldId="960"/>
        </pc:sldMkLst>
        <pc:spChg chg="mod">
          <ac:chgData name="Huang, Po-kai" userId="be743c7d-0ad3-4a01-a6bb-e19e76bd5877" providerId="ADAL" clId="{7CBC622A-51EF-404D-B7DC-05806B53E48B}" dt="2023-11-07T19:04:00.206" v="4335" actId="20577"/>
          <ac:spMkLst>
            <pc:docMk/>
            <pc:sldMk cId="4271385593" sldId="960"/>
            <ac:spMk id="3" creationId="{00000000-0000-0000-0000-000000000000}"/>
          </ac:spMkLst>
        </pc:spChg>
        <pc:spChg chg="add del mod">
          <ac:chgData name="Huang, Po-kai" userId="be743c7d-0ad3-4a01-a6bb-e19e76bd5877" providerId="ADAL" clId="{7CBC622A-51EF-404D-B7DC-05806B53E48B}" dt="2023-11-07T19:02:32.778" v="4265"/>
          <ac:spMkLst>
            <pc:docMk/>
            <pc:sldMk cId="4271385593" sldId="960"/>
            <ac:spMk id="6" creationId="{BA3C4679-EDE6-B34C-EDF9-B82D9EB1513F}"/>
          </ac:spMkLst>
        </pc:spChg>
        <pc:spChg chg="add del mod">
          <ac:chgData name="Huang, Po-kai" userId="be743c7d-0ad3-4a01-a6bb-e19e76bd5877" providerId="ADAL" clId="{7CBC622A-51EF-404D-B7DC-05806B53E48B}" dt="2023-11-07T19:02:32.778" v="4265"/>
          <ac:spMkLst>
            <pc:docMk/>
            <pc:sldMk cId="4271385593" sldId="960"/>
            <ac:spMk id="7" creationId="{D3040DA5-AD38-DE73-8952-D53AE417B6A7}"/>
          </ac:spMkLst>
        </pc:spChg>
        <pc:spChg chg="add del mod">
          <ac:chgData name="Huang, Po-kai" userId="be743c7d-0ad3-4a01-a6bb-e19e76bd5877" providerId="ADAL" clId="{7CBC622A-51EF-404D-B7DC-05806B53E48B}" dt="2023-11-07T19:02:32.778" v="4265"/>
          <ac:spMkLst>
            <pc:docMk/>
            <pc:sldMk cId="4271385593" sldId="960"/>
            <ac:spMk id="8" creationId="{694DD0E7-9700-ED03-6529-98249689F046}"/>
          </ac:spMkLst>
        </pc:spChg>
        <pc:spChg chg="add del mod">
          <ac:chgData name="Huang, Po-kai" userId="be743c7d-0ad3-4a01-a6bb-e19e76bd5877" providerId="ADAL" clId="{7CBC622A-51EF-404D-B7DC-05806B53E48B}" dt="2023-11-07T19:02:32.778" v="4265"/>
          <ac:spMkLst>
            <pc:docMk/>
            <pc:sldMk cId="4271385593" sldId="960"/>
            <ac:spMk id="9" creationId="{BCEBB96A-E8B1-84EC-271A-4E4F308AE8A8}"/>
          </ac:spMkLst>
        </pc:spChg>
        <pc:spChg chg="add del mod">
          <ac:chgData name="Huang, Po-kai" userId="be743c7d-0ad3-4a01-a6bb-e19e76bd5877" providerId="ADAL" clId="{7CBC622A-51EF-404D-B7DC-05806B53E48B}" dt="2023-11-07T19:02:32.778" v="4265"/>
          <ac:spMkLst>
            <pc:docMk/>
            <pc:sldMk cId="4271385593" sldId="960"/>
            <ac:spMk id="10" creationId="{FA93C13C-1870-8537-DBF0-3AA614322ED6}"/>
          </ac:spMkLst>
        </pc:spChg>
        <pc:spChg chg="add del mod">
          <ac:chgData name="Huang, Po-kai" userId="be743c7d-0ad3-4a01-a6bb-e19e76bd5877" providerId="ADAL" clId="{7CBC622A-51EF-404D-B7DC-05806B53E48B}" dt="2023-11-07T19:02:32.778" v="4265"/>
          <ac:spMkLst>
            <pc:docMk/>
            <pc:sldMk cId="4271385593" sldId="960"/>
            <ac:spMk id="11" creationId="{2E4963D1-2DE3-EBB7-96D4-D6F2553ACADD}"/>
          </ac:spMkLst>
        </pc:spChg>
        <pc:spChg chg="add del mod">
          <ac:chgData name="Huang, Po-kai" userId="be743c7d-0ad3-4a01-a6bb-e19e76bd5877" providerId="ADAL" clId="{7CBC622A-51EF-404D-B7DC-05806B53E48B}" dt="2023-11-07T19:02:32.778" v="4265"/>
          <ac:spMkLst>
            <pc:docMk/>
            <pc:sldMk cId="4271385593" sldId="960"/>
            <ac:spMk id="12" creationId="{6D4F86DD-C195-F727-1194-A0551805C3AD}"/>
          </ac:spMkLst>
        </pc:spChg>
        <pc:spChg chg="add del mod">
          <ac:chgData name="Huang, Po-kai" userId="be743c7d-0ad3-4a01-a6bb-e19e76bd5877" providerId="ADAL" clId="{7CBC622A-51EF-404D-B7DC-05806B53E48B}" dt="2023-11-07T19:02:32.778" v="4265"/>
          <ac:spMkLst>
            <pc:docMk/>
            <pc:sldMk cId="4271385593" sldId="960"/>
            <ac:spMk id="13" creationId="{12162AC8-3979-D12A-4522-A64356127A82}"/>
          </ac:spMkLst>
        </pc:spChg>
        <pc:spChg chg="add del mod">
          <ac:chgData name="Huang, Po-kai" userId="be743c7d-0ad3-4a01-a6bb-e19e76bd5877" providerId="ADAL" clId="{7CBC622A-51EF-404D-B7DC-05806B53E48B}" dt="2023-11-07T19:02:32.778" v="4265"/>
          <ac:spMkLst>
            <pc:docMk/>
            <pc:sldMk cId="4271385593" sldId="960"/>
            <ac:spMk id="14" creationId="{2CD83F37-8549-D123-DA98-226BF5DDCC0C}"/>
          </ac:spMkLst>
        </pc:spChg>
        <pc:spChg chg="add del mod">
          <ac:chgData name="Huang, Po-kai" userId="be743c7d-0ad3-4a01-a6bb-e19e76bd5877" providerId="ADAL" clId="{7CBC622A-51EF-404D-B7DC-05806B53E48B}" dt="2023-11-07T19:02:32.778" v="4265"/>
          <ac:spMkLst>
            <pc:docMk/>
            <pc:sldMk cId="4271385593" sldId="960"/>
            <ac:spMk id="15" creationId="{8ECA2AB6-22CF-4F2C-E61F-CF4A165872A0}"/>
          </ac:spMkLst>
        </pc:spChg>
        <pc:spChg chg="add del mod">
          <ac:chgData name="Huang, Po-kai" userId="be743c7d-0ad3-4a01-a6bb-e19e76bd5877" providerId="ADAL" clId="{7CBC622A-51EF-404D-B7DC-05806B53E48B}" dt="2023-11-07T19:02:32.778" v="4265"/>
          <ac:spMkLst>
            <pc:docMk/>
            <pc:sldMk cId="4271385593" sldId="960"/>
            <ac:spMk id="16" creationId="{7BFF59F8-5A3A-9FB0-6E14-6C397EDA07A5}"/>
          </ac:spMkLst>
        </pc:spChg>
        <pc:spChg chg="add del mod">
          <ac:chgData name="Huang, Po-kai" userId="be743c7d-0ad3-4a01-a6bb-e19e76bd5877" providerId="ADAL" clId="{7CBC622A-51EF-404D-B7DC-05806B53E48B}" dt="2023-11-07T19:02:32.778" v="4265"/>
          <ac:spMkLst>
            <pc:docMk/>
            <pc:sldMk cId="4271385593" sldId="960"/>
            <ac:spMk id="17" creationId="{6ACD088E-121D-BB4C-4652-A4968245D159}"/>
          </ac:spMkLst>
        </pc:spChg>
        <pc:spChg chg="add del mod">
          <ac:chgData name="Huang, Po-kai" userId="be743c7d-0ad3-4a01-a6bb-e19e76bd5877" providerId="ADAL" clId="{7CBC622A-51EF-404D-B7DC-05806B53E48B}" dt="2023-11-07T19:02:32.778" v="4265"/>
          <ac:spMkLst>
            <pc:docMk/>
            <pc:sldMk cId="4271385593" sldId="960"/>
            <ac:spMk id="18" creationId="{4F5601FF-890B-6FBE-9076-2873308232BB}"/>
          </ac:spMkLst>
        </pc:spChg>
        <pc:spChg chg="add del mod">
          <ac:chgData name="Huang, Po-kai" userId="be743c7d-0ad3-4a01-a6bb-e19e76bd5877" providerId="ADAL" clId="{7CBC622A-51EF-404D-B7DC-05806B53E48B}" dt="2023-11-07T19:02:32.778" v="4265"/>
          <ac:spMkLst>
            <pc:docMk/>
            <pc:sldMk cId="4271385593" sldId="960"/>
            <ac:spMk id="19" creationId="{9DAE40DF-63D6-1BB2-2048-2EC610C3E384}"/>
          </ac:spMkLst>
        </pc:spChg>
        <pc:spChg chg="add del mod">
          <ac:chgData name="Huang, Po-kai" userId="be743c7d-0ad3-4a01-a6bb-e19e76bd5877" providerId="ADAL" clId="{7CBC622A-51EF-404D-B7DC-05806B53E48B}" dt="2023-11-07T19:02:32.778" v="4265"/>
          <ac:spMkLst>
            <pc:docMk/>
            <pc:sldMk cId="4271385593" sldId="960"/>
            <ac:spMk id="20" creationId="{9188E9E5-D4AD-10CC-A126-23FDA4AA909A}"/>
          </ac:spMkLst>
        </pc:spChg>
        <pc:spChg chg="add del mod">
          <ac:chgData name="Huang, Po-kai" userId="be743c7d-0ad3-4a01-a6bb-e19e76bd5877" providerId="ADAL" clId="{7CBC622A-51EF-404D-B7DC-05806B53E48B}" dt="2023-11-07T19:02:32.778" v="4265"/>
          <ac:spMkLst>
            <pc:docMk/>
            <pc:sldMk cId="4271385593" sldId="960"/>
            <ac:spMk id="21" creationId="{4B895D54-C965-1262-09DD-18A2F17721A9}"/>
          </ac:spMkLst>
        </pc:spChg>
        <pc:spChg chg="add del mod">
          <ac:chgData name="Huang, Po-kai" userId="be743c7d-0ad3-4a01-a6bb-e19e76bd5877" providerId="ADAL" clId="{7CBC622A-51EF-404D-B7DC-05806B53E48B}" dt="2023-11-07T19:02:32.778" v="4265"/>
          <ac:spMkLst>
            <pc:docMk/>
            <pc:sldMk cId="4271385593" sldId="960"/>
            <ac:spMk id="22" creationId="{BDFA910A-D85F-CB21-95E5-F75E79108591}"/>
          </ac:spMkLst>
        </pc:spChg>
        <pc:spChg chg="add del mod">
          <ac:chgData name="Huang, Po-kai" userId="be743c7d-0ad3-4a01-a6bb-e19e76bd5877" providerId="ADAL" clId="{7CBC622A-51EF-404D-B7DC-05806B53E48B}" dt="2023-11-07T19:02:32.778" v="4265"/>
          <ac:spMkLst>
            <pc:docMk/>
            <pc:sldMk cId="4271385593" sldId="960"/>
            <ac:spMk id="23" creationId="{F3C0D875-9E6F-4A61-ECBB-C43222644C4E}"/>
          </ac:spMkLst>
        </pc:spChg>
        <pc:spChg chg="add del mod">
          <ac:chgData name="Huang, Po-kai" userId="be743c7d-0ad3-4a01-a6bb-e19e76bd5877" providerId="ADAL" clId="{7CBC622A-51EF-404D-B7DC-05806B53E48B}" dt="2023-11-07T19:02:32.778" v="4265"/>
          <ac:spMkLst>
            <pc:docMk/>
            <pc:sldMk cId="4271385593" sldId="960"/>
            <ac:spMk id="24" creationId="{26552643-7814-A886-8AFD-8E7EEB0C1C14}"/>
          </ac:spMkLst>
        </pc:spChg>
        <pc:spChg chg="add del mod">
          <ac:chgData name="Huang, Po-kai" userId="be743c7d-0ad3-4a01-a6bb-e19e76bd5877" providerId="ADAL" clId="{7CBC622A-51EF-404D-B7DC-05806B53E48B}" dt="2023-11-07T19:02:32.778" v="4265"/>
          <ac:spMkLst>
            <pc:docMk/>
            <pc:sldMk cId="4271385593" sldId="960"/>
            <ac:spMk id="25" creationId="{3EE008F3-2756-1CFC-F73E-1E67B7A2049A}"/>
          </ac:spMkLst>
        </pc:spChg>
        <pc:spChg chg="add del mod">
          <ac:chgData name="Huang, Po-kai" userId="be743c7d-0ad3-4a01-a6bb-e19e76bd5877" providerId="ADAL" clId="{7CBC622A-51EF-404D-B7DC-05806B53E48B}" dt="2023-11-07T19:02:32.778" v="4265"/>
          <ac:spMkLst>
            <pc:docMk/>
            <pc:sldMk cId="4271385593" sldId="960"/>
            <ac:spMk id="26" creationId="{A71A5C0E-5499-E57B-E2D7-7ECAA62AFAF8}"/>
          </ac:spMkLst>
        </pc:spChg>
        <pc:spChg chg="add del mod">
          <ac:chgData name="Huang, Po-kai" userId="be743c7d-0ad3-4a01-a6bb-e19e76bd5877" providerId="ADAL" clId="{7CBC622A-51EF-404D-B7DC-05806B53E48B}" dt="2023-11-07T19:02:32.778" v="4265"/>
          <ac:spMkLst>
            <pc:docMk/>
            <pc:sldMk cId="4271385593" sldId="960"/>
            <ac:spMk id="27" creationId="{16970D8A-7828-9ED2-6A0A-C5B1DB39AA61}"/>
          </ac:spMkLst>
        </pc:spChg>
        <pc:spChg chg="add del mod">
          <ac:chgData name="Huang, Po-kai" userId="be743c7d-0ad3-4a01-a6bb-e19e76bd5877" providerId="ADAL" clId="{7CBC622A-51EF-404D-B7DC-05806B53E48B}" dt="2023-11-07T19:02:32.778" v="4265"/>
          <ac:spMkLst>
            <pc:docMk/>
            <pc:sldMk cId="4271385593" sldId="960"/>
            <ac:spMk id="28" creationId="{BD887E91-3C20-1EBE-7A8C-8D2520A20C9B}"/>
          </ac:spMkLst>
        </pc:spChg>
        <pc:spChg chg="add del mod">
          <ac:chgData name="Huang, Po-kai" userId="be743c7d-0ad3-4a01-a6bb-e19e76bd5877" providerId="ADAL" clId="{7CBC622A-51EF-404D-B7DC-05806B53E48B}" dt="2023-11-07T19:02:32.778" v="4265"/>
          <ac:spMkLst>
            <pc:docMk/>
            <pc:sldMk cId="4271385593" sldId="960"/>
            <ac:spMk id="29" creationId="{BE791D12-E694-9FA7-F3EA-CFD87859634D}"/>
          </ac:spMkLst>
        </pc:spChg>
        <pc:spChg chg="add mod">
          <ac:chgData name="Huang, Po-kai" userId="be743c7d-0ad3-4a01-a6bb-e19e76bd5877" providerId="ADAL" clId="{7CBC622A-51EF-404D-B7DC-05806B53E48B}" dt="2023-11-07T19:03:20.475" v="4316" actId="1076"/>
          <ac:spMkLst>
            <pc:docMk/>
            <pc:sldMk cId="4271385593" sldId="960"/>
            <ac:spMk id="30" creationId="{6249C348-1E23-3960-8D46-07992870C844}"/>
          </ac:spMkLst>
        </pc:spChg>
        <pc:spChg chg="add mod">
          <ac:chgData name="Huang, Po-kai" userId="be743c7d-0ad3-4a01-a6bb-e19e76bd5877" providerId="ADAL" clId="{7CBC622A-51EF-404D-B7DC-05806B53E48B}" dt="2023-11-07T19:03:20.475" v="4316" actId="1076"/>
          <ac:spMkLst>
            <pc:docMk/>
            <pc:sldMk cId="4271385593" sldId="960"/>
            <ac:spMk id="31" creationId="{001E198D-F164-5AE2-6430-C3E7D7222FE1}"/>
          </ac:spMkLst>
        </pc:spChg>
        <pc:spChg chg="add mod">
          <ac:chgData name="Huang, Po-kai" userId="be743c7d-0ad3-4a01-a6bb-e19e76bd5877" providerId="ADAL" clId="{7CBC622A-51EF-404D-B7DC-05806B53E48B}" dt="2023-11-07T19:03:20.475" v="4316" actId="1076"/>
          <ac:spMkLst>
            <pc:docMk/>
            <pc:sldMk cId="4271385593" sldId="960"/>
            <ac:spMk id="32" creationId="{CFAF3A08-BD82-CDD9-3C9C-660A6A4ED955}"/>
          </ac:spMkLst>
        </pc:spChg>
        <pc:spChg chg="add mod">
          <ac:chgData name="Huang, Po-kai" userId="be743c7d-0ad3-4a01-a6bb-e19e76bd5877" providerId="ADAL" clId="{7CBC622A-51EF-404D-B7DC-05806B53E48B}" dt="2023-11-07T19:03:32.213" v="4325" actId="1037"/>
          <ac:spMkLst>
            <pc:docMk/>
            <pc:sldMk cId="4271385593" sldId="960"/>
            <ac:spMk id="33" creationId="{0CCA52D8-46EA-C6D7-29B4-745437CB3959}"/>
          </ac:spMkLst>
        </pc:spChg>
        <pc:spChg chg="add mod">
          <ac:chgData name="Huang, Po-kai" userId="be743c7d-0ad3-4a01-a6bb-e19e76bd5877" providerId="ADAL" clId="{7CBC622A-51EF-404D-B7DC-05806B53E48B}" dt="2023-11-07T19:03:32.213" v="4325" actId="1037"/>
          <ac:spMkLst>
            <pc:docMk/>
            <pc:sldMk cId="4271385593" sldId="960"/>
            <ac:spMk id="34" creationId="{E9AAFE93-0BC5-D991-BE23-CC2168206153}"/>
          </ac:spMkLst>
        </pc:spChg>
        <pc:spChg chg="add mod">
          <ac:chgData name="Huang, Po-kai" userId="be743c7d-0ad3-4a01-a6bb-e19e76bd5877" providerId="ADAL" clId="{7CBC622A-51EF-404D-B7DC-05806B53E48B}" dt="2023-11-07T19:03:32.213" v="4325" actId="1037"/>
          <ac:spMkLst>
            <pc:docMk/>
            <pc:sldMk cId="4271385593" sldId="960"/>
            <ac:spMk id="35" creationId="{D4113EE2-A48D-17DC-38A5-3E4A7937197E}"/>
          </ac:spMkLst>
        </pc:spChg>
        <pc:spChg chg="add mod">
          <ac:chgData name="Huang, Po-kai" userId="be743c7d-0ad3-4a01-a6bb-e19e76bd5877" providerId="ADAL" clId="{7CBC622A-51EF-404D-B7DC-05806B53E48B}" dt="2023-11-07T19:03:20.475" v="4316" actId="1076"/>
          <ac:spMkLst>
            <pc:docMk/>
            <pc:sldMk cId="4271385593" sldId="960"/>
            <ac:spMk id="36" creationId="{88824A0D-4469-057E-2DAF-72B52F2E7AF2}"/>
          </ac:spMkLst>
        </pc:spChg>
        <pc:spChg chg="add mod">
          <ac:chgData name="Huang, Po-kai" userId="be743c7d-0ad3-4a01-a6bb-e19e76bd5877" providerId="ADAL" clId="{7CBC622A-51EF-404D-B7DC-05806B53E48B}" dt="2023-11-07T19:03:32.213" v="4325" actId="1037"/>
          <ac:spMkLst>
            <pc:docMk/>
            <pc:sldMk cId="4271385593" sldId="960"/>
            <ac:spMk id="37" creationId="{5960AAFB-6115-0EC8-1CB2-8056AC40825D}"/>
          </ac:spMkLst>
        </pc:spChg>
        <pc:spChg chg="add del mod">
          <ac:chgData name="Huang, Po-kai" userId="be743c7d-0ad3-4a01-a6bb-e19e76bd5877" providerId="ADAL" clId="{7CBC622A-51EF-404D-B7DC-05806B53E48B}" dt="2023-11-07T19:02:54.494" v="4305" actId="478"/>
          <ac:spMkLst>
            <pc:docMk/>
            <pc:sldMk cId="4271385593" sldId="960"/>
            <ac:spMk id="38" creationId="{7F9FC5BC-C45D-ED0B-DA70-0AB54D2AE667}"/>
          </ac:spMkLst>
        </pc:spChg>
        <pc:spChg chg="add del mod">
          <ac:chgData name="Huang, Po-kai" userId="be743c7d-0ad3-4a01-a6bb-e19e76bd5877" providerId="ADAL" clId="{7CBC622A-51EF-404D-B7DC-05806B53E48B}" dt="2023-11-07T19:03:01.833" v="4309" actId="478"/>
          <ac:spMkLst>
            <pc:docMk/>
            <pc:sldMk cId="4271385593" sldId="960"/>
            <ac:spMk id="39" creationId="{214CC810-D47A-2419-29D9-40744912BF1A}"/>
          </ac:spMkLst>
        </pc:spChg>
        <pc:spChg chg="add del mod">
          <ac:chgData name="Huang, Po-kai" userId="be743c7d-0ad3-4a01-a6bb-e19e76bd5877" providerId="ADAL" clId="{7CBC622A-51EF-404D-B7DC-05806B53E48B}" dt="2023-11-07T19:02:57.115" v="4306" actId="478"/>
          <ac:spMkLst>
            <pc:docMk/>
            <pc:sldMk cId="4271385593" sldId="960"/>
            <ac:spMk id="40" creationId="{9CC158BA-E101-56E0-BE80-49D09482106E}"/>
          </ac:spMkLst>
        </pc:spChg>
        <pc:spChg chg="add del mod">
          <ac:chgData name="Huang, Po-kai" userId="be743c7d-0ad3-4a01-a6bb-e19e76bd5877" providerId="ADAL" clId="{7CBC622A-51EF-404D-B7DC-05806B53E48B}" dt="2023-11-07T19:03:06.989" v="4313" actId="478"/>
          <ac:spMkLst>
            <pc:docMk/>
            <pc:sldMk cId="4271385593" sldId="960"/>
            <ac:spMk id="41" creationId="{28D47D15-609A-9140-126A-833F147C3082}"/>
          </ac:spMkLst>
        </pc:spChg>
        <pc:spChg chg="add mod">
          <ac:chgData name="Huang, Po-kai" userId="be743c7d-0ad3-4a01-a6bb-e19e76bd5877" providerId="ADAL" clId="{7CBC622A-51EF-404D-B7DC-05806B53E48B}" dt="2023-11-07T19:03:25.595" v="4317" actId="1076"/>
          <ac:spMkLst>
            <pc:docMk/>
            <pc:sldMk cId="4271385593" sldId="960"/>
            <ac:spMk id="42" creationId="{2F8B863C-CCC8-D272-3CAE-BEDBFBCF40C1}"/>
          </ac:spMkLst>
        </pc:spChg>
        <pc:spChg chg="add mod">
          <ac:chgData name="Huang, Po-kai" userId="be743c7d-0ad3-4a01-a6bb-e19e76bd5877" providerId="ADAL" clId="{7CBC622A-51EF-404D-B7DC-05806B53E48B}" dt="2023-11-07T19:03:58.354" v="4334" actId="1076"/>
          <ac:spMkLst>
            <pc:docMk/>
            <pc:sldMk cId="4271385593" sldId="960"/>
            <ac:spMk id="43" creationId="{A9020197-25AD-ABF7-9734-40C2D148D03F}"/>
          </ac:spMkLst>
        </pc:spChg>
        <pc:spChg chg="add del mod">
          <ac:chgData name="Huang, Po-kai" userId="be743c7d-0ad3-4a01-a6bb-e19e76bd5877" providerId="ADAL" clId="{7CBC622A-51EF-404D-B7DC-05806B53E48B}" dt="2023-11-07T19:03:09.648" v="4314" actId="478"/>
          <ac:spMkLst>
            <pc:docMk/>
            <pc:sldMk cId="4271385593" sldId="960"/>
            <ac:spMk id="44" creationId="{D8B4E98C-06AC-69B0-3E2F-7608FABB7A07}"/>
          </ac:spMkLst>
        </pc:spChg>
        <pc:spChg chg="add del mod">
          <ac:chgData name="Huang, Po-kai" userId="be743c7d-0ad3-4a01-a6bb-e19e76bd5877" providerId="ADAL" clId="{7CBC622A-51EF-404D-B7DC-05806B53E48B}" dt="2023-11-07T19:02:52.834" v="4304" actId="478"/>
          <ac:spMkLst>
            <pc:docMk/>
            <pc:sldMk cId="4271385593" sldId="960"/>
            <ac:spMk id="45" creationId="{8DBCE803-D36B-1E3E-86F8-A7755AAEBC25}"/>
          </ac:spMkLst>
        </pc:spChg>
        <pc:spChg chg="add del mod">
          <ac:chgData name="Huang, Po-kai" userId="be743c7d-0ad3-4a01-a6bb-e19e76bd5877" providerId="ADAL" clId="{7CBC622A-51EF-404D-B7DC-05806B53E48B}" dt="2023-11-07T19:03:02.785" v="4310" actId="478"/>
          <ac:spMkLst>
            <pc:docMk/>
            <pc:sldMk cId="4271385593" sldId="960"/>
            <ac:spMk id="46" creationId="{11CEBDD4-D478-C899-642A-32235E29F879}"/>
          </ac:spMkLst>
        </pc:spChg>
        <pc:spChg chg="add mod">
          <ac:chgData name="Huang, Po-kai" userId="be743c7d-0ad3-4a01-a6bb-e19e76bd5877" providerId="ADAL" clId="{7CBC622A-51EF-404D-B7DC-05806B53E48B}" dt="2023-11-07T19:03:32.213" v="4325" actId="1037"/>
          <ac:spMkLst>
            <pc:docMk/>
            <pc:sldMk cId="4271385593" sldId="960"/>
            <ac:spMk id="47" creationId="{F6433BBC-22CA-B981-4757-48020F17C347}"/>
          </ac:spMkLst>
        </pc:spChg>
        <pc:spChg chg="add mod">
          <ac:chgData name="Huang, Po-kai" userId="be743c7d-0ad3-4a01-a6bb-e19e76bd5877" providerId="ADAL" clId="{7CBC622A-51EF-404D-B7DC-05806B53E48B}" dt="2023-11-07T19:03:20.475" v="4316" actId="1076"/>
          <ac:spMkLst>
            <pc:docMk/>
            <pc:sldMk cId="4271385593" sldId="960"/>
            <ac:spMk id="48" creationId="{13BC7F7B-035E-3501-4BC9-EA038C8184DA}"/>
          </ac:spMkLst>
        </pc:spChg>
        <pc:spChg chg="add mod">
          <ac:chgData name="Huang, Po-kai" userId="be743c7d-0ad3-4a01-a6bb-e19e76bd5877" providerId="ADAL" clId="{7CBC622A-51EF-404D-B7DC-05806B53E48B}" dt="2023-11-07T19:03:20.475" v="4316" actId="1076"/>
          <ac:spMkLst>
            <pc:docMk/>
            <pc:sldMk cId="4271385593" sldId="960"/>
            <ac:spMk id="49" creationId="{BFABF378-3E14-9F8A-5240-5577F06FC69F}"/>
          </ac:spMkLst>
        </pc:spChg>
        <pc:spChg chg="add del mod">
          <ac:chgData name="Huang, Po-kai" userId="be743c7d-0ad3-4a01-a6bb-e19e76bd5877" providerId="ADAL" clId="{7CBC622A-51EF-404D-B7DC-05806B53E48B}" dt="2023-11-07T19:03:03.675" v="4311" actId="478"/>
          <ac:spMkLst>
            <pc:docMk/>
            <pc:sldMk cId="4271385593" sldId="960"/>
            <ac:spMk id="50" creationId="{67536B09-6248-1AA8-CD7D-4B3E7AFDF71F}"/>
          </ac:spMkLst>
        </pc:spChg>
        <pc:spChg chg="add del mod">
          <ac:chgData name="Huang, Po-kai" userId="be743c7d-0ad3-4a01-a6bb-e19e76bd5877" providerId="ADAL" clId="{7CBC622A-51EF-404D-B7DC-05806B53E48B}" dt="2023-11-07T19:03:04.483" v="4312" actId="478"/>
          <ac:spMkLst>
            <pc:docMk/>
            <pc:sldMk cId="4271385593" sldId="960"/>
            <ac:spMk id="51" creationId="{94847236-B1CA-20ED-6BCB-E13AEFF3308A}"/>
          </ac:spMkLst>
        </pc:spChg>
        <pc:spChg chg="add mod">
          <ac:chgData name="Huang, Po-kai" userId="be743c7d-0ad3-4a01-a6bb-e19e76bd5877" providerId="ADAL" clId="{7CBC622A-51EF-404D-B7DC-05806B53E48B}" dt="2023-11-07T19:03:32.213" v="4325" actId="1037"/>
          <ac:spMkLst>
            <pc:docMk/>
            <pc:sldMk cId="4271385593" sldId="960"/>
            <ac:spMk id="52" creationId="{B407D586-99A0-5D3E-6913-A4D841F61C4B}"/>
          </ac:spMkLst>
        </pc:spChg>
        <pc:spChg chg="add mod">
          <ac:chgData name="Huang, Po-kai" userId="be743c7d-0ad3-4a01-a6bb-e19e76bd5877" providerId="ADAL" clId="{7CBC622A-51EF-404D-B7DC-05806B53E48B}" dt="2023-11-07T19:03:32.213" v="4325" actId="1037"/>
          <ac:spMkLst>
            <pc:docMk/>
            <pc:sldMk cId="4271385593" sldId="960"/>
            <ac:spMk id="53" creationId="{CBC15CF3-D44E-5CA0-CCF5-C9885EB944B8}"/>
          </ac:spMkLst>
        </pc:spChg>
        <pc:spChg chg="add mod">
          <ac:chgData name="Huang, Po-kai" userId="be743c7d-0ad3-4a01-a6bb-e19e76bd5877" providerId="ADAL" clId="{7CBC622A-51EF-404D-B7DC-05806B53E48B}" dt="2023-11-07T19:04:20.335" v="4347" actId="1076"/>
          <ac:spMkLst>
            <pc:docMk/>
            <pc:sldMk cId="4271385593" sldId="960"/>
            <ac:spMk id="54" creationId="{191DEB60-69E0-990D-6CE2-3C7AC8A34CF1}"/>
          </ac:spMkLst>
        </pc:spChg>
        <pc:spChg chg="add mod">
          <ac:chgData name="Huang, Po-kai" userId="be743c7d-0ad3-4a01-a6bb-e19e76bd5877" providerId="ADAL" clId="{7CBC622A-51EF-404D-B7DC-05806B53E48B}" dt="2023-11-07T19:04:24.599" v="4349" actId="1076"/>
          <ac:spMkLst>
            <pc:docMk/>
            <pc:sldMk cId="4271385593" sldId="960"/>
            <ac:spMk id="55" creationId="{2BE13770-D019-5ED3-19E5-FC4EB2397E03}"/>
          </ac:spMkLst>
        </pc:spChg>
      </pc:sldChg>
      <pc:sldChg chg="modSp mod">
        <pc:chgData name="Huang, Po-kai" userId="be743c7d-0ad3-4a01-a6bb-e19e76bd5877" providerId="ADAL" clId="{7CBC622A-51EF-404D-B7DC-05806B53E48B}" dt="2023-11-07T19:29:03.022" v="5706" actId="20577"/>
        <pc:sldMkLst>
          <pc:docMk/>
          <pc:sldMk cId="3651656639" sldId="976"/>
        </pc:sldMkLst>
        <pc:spChg chg="mod">
          <ac:chgData name="Huang, Po-kai" userId="be743c7d-0ad3-4a01-a6bb-e19e76bd5877" providerId="ADAL" clId="{7CBC622A-51EF-404D-B7DC-05806B53E48B}" dt="2023-11-07T18:36:22.709" v="2829" actId="20577"/>
          <ac:spMkLst>
            <pc:docMk/>
            <pc:sldMk cId="3651656639" sldId="976"/>
            <ac:spMk id="2" creationId="{B59F69D0-7823-D031-71D5-BAD29728B70B}"/>
          </ac:spMkLst>
        </pc:spChg>
        <pc:spChg chg="mod">
          <ac:chgData name="Huang, Po-kai" userId="be743c7d-0ad3-4a01-a6bb-e19e76bd5877" providerId="ADAL" clId="{7CBC622A-51EF-404D-B7DC-05806B53E48B}" dt="2023-11-07T19:29:03.022" v="5706" actId="20577"/>
          <ac:spMkLst>
            <pc:docMk/>
            <pc:sldMk cId="3651656639" sldId="976"/>
            <ac:spMk id="3" creationId="{1EBEB8F2-BE45-615E-6C1E-A1FE395247A6}"/>
          </ac:spMkLst>
        </pc:spChg>
      </pc:sldChg>
      <pc:sldChg chg="del">
        <pc:chgData name="Huang, Po-kai" userId="be743c7d-0ad3-4a01-a6bb-e19e76bd5877" providerId="ADAL" clId="{7CBC622A-51EF-404D-B7DC-05806B53E48B}" dt="2023-11-07T18:50:50.399" v="4022" actId="47"/>
        <pc:sldMkLst>
          <pc:docMk/>
          <pc:sldMk cId="3530600158" sldId="979"/>
        </pc:sldMkLst>
      </pc:sldChg>
      <pc:sldChg chg="del">
        <pc:chgData name="Huang, Po-kai" userId="be743c7d-0ad3-4a01-a6bb-e19e76bd5877" providerId="ADAL" clId="{7CBC622A-51EF-404D-B7DC-05806B53E48B}" dt="2023-11-07T18:50:19.426" v="3979" actId="47"/>
        <pc:sldMkLst>
          <pc:docMk/>
          <pc:sldMk cId="970268439" sldId="981"/>
        </pc:sldMkLst>
      </pc:sldChg>
      <pc:sldChg chg="del">
        <pc:chgData name="Huang, Po-kai" userId="be743c7d-0ad3-4a01-a6bb-e19e76bd5877" providerId="ADAL" clId="{7CBC622A-51EF-404D-B7DC-05806B53E48B}" dt="2023-11-07T18:53:13.338" v="4095" actId="47"/>
        <pc:sldMkLst>
          <pc:docMk/>
          <pc:sldMk cId="2715841837" sldId="982"/>
        </pc:sldMkLst>
      </pc:sldChg>
      <pc:sldChg chg="del">
        <pc:chgData name="Huang, Po-kai" userId="be743c7d-0ad3-4a01-a6bb-e19e76bd5877" providerId="ADAL" clId="{7CBC622A-51EF-404D-B7DC-05806B53E48B}" dt="2023-11-07T18:53:18.474" v="4097" actId="47"/>
        <pc:sldMkLst>
          <pc:docMk/>
          <pc:sldMk cId="3560628973" sldId="983"/>
        </pc:sldMkLst>
      </pc:sldChg>
      <pc:sldChg chg="del">
        <pc:chgData name="Huang, Po-kai" userId="be743c7d-0ad3-4a01-a6bb-e19e76bd5877" providerId="ADAL" clId="{7CBC622A-51EF-404D-B7DC-05806B53E48B}" dt="2023-11-07T18:53:16.685" v="4096" actId="47"/>
        <pc:sldMkLst>
          <pc:docMk/>
          <pc:sldMk cId="4145685861" sldId="984"/>
        </pc:sldMkLst>
      </pc:sldChg>
      <pc:sldChg chg="del">
        <pc:chgData name="Huang, Po-kai" userId="be743c7d-0ad3-4a01-a6bb-e19e76bd5877" providerId="ADAL" clId="{7CBC622A-51EF-404D-B7DC-05806B53E48B}" dt="2023-11-07T18:54:15.249" v="4104" actId="47"/>
        <pc:sldMkLst>
          <pc:docMk/>
          <pc:sldMk cId="663198180" sldId="985"/>
        </pc:sldMkLst>
      </pc:sldChg>
      <pc:sldChg chg="del">
        <pc:chgData name="Huang, Po-kai" userId="be743c7d-0ad3-4a01-a6bb-e19e76bd5877" providerId="ADAL" clId="{7CBC622A-51EF-404D-B7DC-05806B53E48B}" dt="2023-11-07T18:55:51.358" v="4175" actId="47"/>
        <pc:sldMkLst>
          <pc:docMk/>
          <pc:sldMk cId="2724140346" sldId="986"/>
        </pc:sldMkLst>
      </pc:sldChg>
      <pc:sldChg chg="del">
        <pc:chgData name="Huang, Po-kai" userId="be743c7d-0ad3-4a01-a6bb-e19e76bd5877" providerId="ADAL" clId="{7CBC622A-51EF-404D-B7DC-05806B53E48B}" dt="2023-11-07T18:57:41.036" v="4180" actId="47"/>
        <pc:sldMkLst>
          <pc:docMk/>
          <pc:sldMk cId="491437218" sldId="987"/>
        </pc:sldMkLst>
      </pc:sldChg>
      <pc:sldChg chg="modSp mod">
        <pc:chgData name="Huang, Po-kai" userId="be743c7d-0ad3-4a01-a6bb-e19e76bd5877" providerId="ADAL" clId="{7CBC622A-51EF-404D-B7DC-05806B53E48B}" dt="2023-11-07T19:30:24.946" v="5753" actId="20577"/>
        <pc:sldMkLst>
          <pc:docMk/>
          <pc:sldMk cId="4048481625" sldId="988"/>
        </pc:sldMkLst>
        <pc:spChg chg="mod">
          <ac:chgData name="Huang, Po-kai" userId="be743c7d-0ad3-4a01-a6bb-e19e76bd5877" providerId="ADAL" clId="{7CBC622A-51EF-404D-B7DC-05806B53E48B}" dt="2023-11-07T19:30:24.946" v="5753" actId="20577"/>
          <ac:spMkLst>
            <pc:docMk/>
            <pc:sldMk cId="4048481625" sldId="988"/>
            <ac:spMk id="3" creationId="{7A5D70FB-AD33-1A95-0AF3-C82988EBD7FC}"/>
          </ac:spMkLst>
        </pc:spChg>
      </pc:sldChg>
      <pc:sldChg chg="modSp new mod">
        <pc:chgData name="Huang, Po-kai" userId="be743c7d-0ad3-4a01-a6bb-e19e76bd5877" providerId="ADAL" clId="{7CBC622A-51EF-404D-B7DC-05806B53E48B}" dt="2023-11-07T18:56:17.155" v="4179" actId="20577"/>
        <pc:sldMkLst>
          <pc:docMk/>
          <pc:sldMk cId="466331271" sldId="989"/>
        </pc:sldMkLst>
        <pc:spChg chg="mod">
          <ac:chgData name="Huang, Po-kai" userId="be743c7d-0ad3-4a01-a6bb-e19e76bd5877" providerId="ADAL" clId="{7CBC622A-51EF-404D-B7DC-05806B53E48B}" dt="2023-11-07T17:18:55.072" v="235" actId="20577"/>
          <ac:spMkLst>
            <pc:docMk/>
            <pc:sldMk cId="466331271" sldId="989"/>
            <ac:spMk id="2" creationId="{6A3EAFC5-FA2D-1EB2-381E-63A057C00193}"/>
          </ac:spMkLst>
        </pc:spChg>
        <pc:spChg chg="mod">
          <ac:chgData name="Huang, Po-kai" userId="be743c7d-0ad3-4a01-a6bb-e19e76bd5877" providerId="ADAL" clId="{7CBC622A-51EF-404D-B7DC-05806B53E48B}" dt="2023-11-07T18:56:17.155" v="4179" actId="20577"/>
          <ac:spMkLst>
            <pc:docMk/>
            <pc:sldMk cId="466331271" sldId="989"/>
            <ac:spMk id="3" creationId="{58E6CBB8-87DC-4A4E-DB22-820632D52B9B}"/>
          </ac:spMkLst>
        </pc:spChg>
      </pc:sldChg>
      <pc:sldChg chg="modSp new mod">
        <pc:chgData name="Huang, Po-kai" userId="be743c7d-0ad3-4a01-a6bb-e19e76bd5877" providerId="ADAL" clId="{7CBC622A-51EF-404D-B7DC-05806B53E48B}" dt="2023-11-07T18:35:30.133" v="2800" actId="13926"/>
        <pc:sldMkLst>
          <pc:docMk/>
          <pc:sldMk cId="3269611658" sldId="990"/>
        </pc:sldMkLst>
        <pc:spChg chg="mod">
          <ac:chgData name="Huang, Po-kai" userId="be743c7d-0ad3-4a01-a6bb-e19e76bd5877" providerId="ADAL" clId="{7CBC622A-51EF-404D-B7DC-05806B53E48B}" dt="2023-11-07T17:22:33.102" v="842" actId="20577"/>
          <ac:spMkLst>
            <pc:docMk/>
            <pc:sldMk cId="3269611658" sldId="990"/>
            <ac:spMk id="2" creationId="{13C92E03-9134-3A00-B7D6-319EB7A63CE4}"/>
          </ac:spMkLst>
        </pc:spChg>
        <pc:spChg chg="mod">
          <ac:chgData name="Huang, Po-kai" userId="be743c7d-0ad3-4a01-a6bb-e19e76bd5877" providerId="ADAL" clId="{7CBC622A-51EF-404D-B7DC-05806B53E48B}" dt="2023-11-07T18:35:30.133" v="2800" actId="13926"/>
          <ac:spMkLst>
            <pc:docMk/>
            <pc:sldMk cId="3269611658" sldId="990"/>
            <ac:spMk id="3" creationId="{60C6100F-6B6D-77AC-CF9F-1B31CC404ECF}"/>
          </ac:spMkLst>
        </pc:spChg>
      </pc:sldChg>
      <pc:sldChg chg="modSp new mod">
        <pc:chgData name="Huang, Po-kai" userId="be743c7d-0ad3-4a01-a6bb-e19e76bd5877" providerId="ADAL" clId="{7CBC622A-51EF-404D-B7DC-05806B53E48B}" dt="2023-11-07T18:32:45.160" v="2765" actId="20577"/>
        <pc:sldMkLst>
          <pc:docMk/>
          <pc:sldMk cId="2975512791" sldId="991"/>
        </pc:sldMkLst>
        <pc:spChg chg="mod">
          <ac:chgData name="Huang, Po-kai" userId="be743c7d-0ad3-4a01-a6bb-e19e76bd5877" providerId="ADAL" clId="{7CBC622A-51EF-404D-B7DC-05806B53E48B}" dt="2023-11-07T18:16:37.446" v="1835" actId="20577"/>
          <ac:spMkLst>
            <pc:docMk/>
            <pc:sldMk cId="2975512791" sldId="991"/>
            <ac:spMk id="2" creationId="{81F87A50-AB33-B24F-EACE-B4C059910DAD}"/>
          </ac:spMkLst>
        </pc:spChg>
        <pc:spChg chg="mod">
          <ac:chgData name="Huang, Po-kai" userId="be743c7d-0ad3-4a01-a6bb-e19e76bd5877" providerId="ADAL" clId="{7CBC622A-51EF-404D-B7DC-05806B53E48B}" dt="2023-11-07T18:32:45.160" v="2765" actId="20577"/>
          <ac:spMkLst>
            <pc:docMk/>
            <pc:sldMk cId="2975512791" sldId="991"/>
            <ac:spMk id="3" creationId="{136216D7-7375-A901-97A7-5121B901A248}"/>
          </ac:spMkLst>
        </pc:spChg>
      </pc:sldChg>
      <pc:sldChg chg="modSp new mod">
        <pc:chgData name="Huang, Po-kai" userId="be743c7d-0ad3-4a01-a6bb-e19e76bd5877" providerId="ADAL" clId="{7CBC622A-51EF-404D-B7DC-05806B53E48B}" dt="2023-11-07T18:37:27.473" v="2961" actId="20577"/>
        <pc:sldMkLst>
          <pc:docMk/>
          <pc:sldMk cId="2905332931" sldId="992"/>
        </pc:sldMkLst>
        <pc:spChg chg="mod">
          <ac:chgData name="Huang, Po-kai" userId="be743c7d-0ad3-4a01-a6bb-e19e76bd5877" providerId="ADAL" clId="{7CBC622A-51EF-404D-B7DC-05806B53E48B}" dt="2023-11-07T18:22:27.337" v="1879" actId="20577"/>
          <ac:spMkLst>
            <pc:docMk/>
            <pc:sldMk cId="2905332931" sldId="992"/>
            <ac:spMk id="2" creationId="{ED7D308F-9247-EE3E-3FDD-637A0CC20325}"/>
          </ac:spMkLst>
        </pc:spChg>
        <pc:spChg chg="mod">
          <ac:chgData name="Huang, Po-kai" userId="be743c7d-0ad3-4a01-a6bb-e19e76bd5877" providerId="ADAL" clId="{7CBC622A-51EF-404D-B7DC-05806B53E48B}" dt="2023-11-07T18:37:27.473" v="2961" actId="20577"/>
          <ac:spMkLst>
            <pc:docMk/>
            <pc:sldMk cId="2905332931" sldId="992"/>
            <ac:spMk id="3" creationId="{80E14894-3411-31E4-53B6-F46A6C8E93F7}"/>
          </ac:spMkLst>
        </pc:spChg>
      </pc:sldChg>
      <pc:sldChg chg="modSp new mod">
        <pc:chgData name="Huang, Po-kai" userId="be743c7d-0ad3-4a01-a6bb-e19e76bd5877" providerId="ADAL" clId="{7CBC622A-51EF-404D-B7DC-05806B53E48B}" dt="2023-11-07T18:42:23.028" v="3374" actId="20577"/>
        <pc:sldMkLst>
          <pc:docMk/>
          <pc:sldMk cId="3656594421" sldId="993"/>
        </pc:sldMkLst>
        <pc:spChg chg="mod">
          <ac:chgData name="Huang, Po-kai" userId="be743c7d-0ad3-4a01-a6bb-e19e76bd5877" providerId="ADAL" clId="{7CBC622A-51EF-404D-B7DC-05806B53E48B}" dt="2023-11-07T18:24:41.782" v="1980" actId="20577"/>
          <ac:spMkLst>
            <pc:docMk/>
            <pc:sldMk cId="3656594421" sldId="993"/>
            <ac:spMk id="2" creationId="{F1C97F1E-E610-530E-AE11-A8DBAB9D77D7}"/>
          </ac:spMkLst>
        </pc:spChg>
        <pc:spChg chg="mod">
          <ac:chgData name="Huang, Po-kai" userId="be743c7d-0ad3-4a01-a6bb-e19e76bd5877" providerId="ADAL" clId="{7CBC622A-51EF-404D-B7DC-05806B53E48B}" dt="2023-11-07T18:42:23.028" v="3374" actId="20577"/>
          <ac:spMkLst>
            <pc:docMk/>
            <pc:sldMk cId="3656594421" sldId="993"/>
            <ac:spMk id="3" creationId="{467D791E-8A6C-F57D-8944-842119A44669}"/>
          </ac:spMkLst>
        </pc:spChg>
      </pc:sldChg>
      <pc:sldChg chg="modSp new mod">
        <pc:chgData name="Huang, Po-kai" userId="be743c7d-0ad3-4a01-a6bb-e19e76bd5877" providerId="ADAL" clId="{7CBC622A-51EF-404D-B7DC-05806B53E48B}" dt="2023-11-07T19:11:32.223" v="4453" actId="20577"/>
        <pc:sldMkLst>
          <pc:docMk/>
          <pc:sldMk cId="1471904129" sldId="994"/>
        </pc:sldMkLst>
        <pc:spChg chg="mod">
          <ac:chgData name="Huang, Po-kai" userId="be743c7d-0ad3-4a01-a6bb-e19e76bd5877" providerId="ADAL" clId="{7CBC622A-51EF-404D-B7DC-05806B53E48B}" dt="2023-11-07T18:36:15.387" v="2828" actId="20577"/>
          <ac:spMkLst>
            <pc:docMk/>
            <pc:sldMk cId="1471904129" sldId="994"/>
            <ac:spMk id="2" creationId="{A91E1938-BBA6-185C-A8ED-459BF7B2E352}"/>
          </ac:spMkLst>
        </pc:spChg>
        <pc:spChg chg="mod">
          <ac:chgData name="Huang, Po-kai" userId="be743c7d-0ad3-4a01-a6bb-e19e76bd5877" providerId="ADAL" clId="{7CBC622A-51EF-404D-B7DC-05806B53E48B}" dt="2023-11-07T19:11:32.223" v="4453" actId="20577"/>
          <ac:spMkLst>
            <pc:docMk/>
            <pc:sldMk cId="1471904129" sldId="994"/>
            <ac:spMk id="3" creationId="{968CBE87-69DF-CA0F-8D80-6E742177E111}"/>
          </ac:spMkLst>
        </pc:spChg>
      </pc:sldChg>
      <pc:sldChg chg="addSp modSp new mod">
        <pc:chgData name="Huang, Po-kai" userId="be743c7d-0ad3-4a01-a6bb-e19e76bd5877" providerId="ADAL" clId="{7CBC622A-51EF-404D-B7DC-05806B53E48B}" dt="2023-11-07T19:22:34.180" v="5229" actId="20577"/>
        <pc:sldMkLst>
          <pc:docMk/>
          <pc:sldMk cId="1390580796" sldId="995"/>
        </pc:sldMkLst>
        <pc:spChg chg="mod">
          <ac:chgData name="Huang, Po-kai" userId="be743c7d-0ad3-4a01-a6bb-e19e76bd5877" providerId="ADAL" clId="{7CBC622A-51EF-404D-B7DC-05806B53E48B}" dt="2023-11-07T18:58:01.550" v="4217" actId="20577"/>
          <ac:spMkLst>
            <pc:docMk/>
            <pc:sldMk cId="1390580796" sldId="995"/>
            <ac:spMk id="2" creationId="{2F89BE9A-A30E-B2B8-C7FE-2A1D868C49CB}"/>
          </ac:spMkLst>
        </pc:spChg>
        <pc:spChg chg="mod">
          <ac:chgData name="Huang, Po-kai" userId="be743c7d-0ad3-4a01-a6bb-e19e76bd5877" providerId="ADAL" clId="{7CBC622A-51EF-404D-B7DC-05806B53E48B}" dt="2023-11-07T19:22:34.180" v="5229" actId="20577"/>
          <ac:spMkLst>
            <pc:docMk/>
            <pc:sldMk cId="1390580796" sldId="995"/>
            <ac:spMk id="3" creationId="{15131155-0577-D773-8FC9-63B3EF54747F}"/>
          </ac:spMkLst>
        </pc:spChg>
        <pc:spChg chg="add mod">
          <ac:chgData name="Huang, Po-kai" userId="be743c7d-0ad3-4a01-a6bb-e19e76bd5877" providerId="ADAL" clId="{7CBC622A-51EF-404D-B7DC-05806B53E48B}" dt="2023-11-07T18:59:44.002" v="4228" actId="1035"/>
          <ac:spMkLst>
            <pc:docMk/>
            <pc:sldMk cId="1390580796" sldId="995"/>
            <ac:spMk id="6" creationId="{FAD9CCCF-F115-4069-9114-6E43B6C619D1}"/>
          </ac:spMkLst>
        </pc:spChg>
        <pc:spChg chg="add mod">
          <ac:chgData name="Huang, Po-kai" userId="be743c7d-0ad3-4a01-a6bb-e19e76bd5877" providerId="ADAL" clId="{7CBC622A-51EF-404D-B7DC-05806B53E48B}" dt="2023-11-07T18:59:44.002" v="4228" actId="1035"/>
          <ac:spMkLst>
            <pc:docMk/>
            <pc:sldMk cId="1390580796" sldId="995"/>
            <ac:spMk id="7" creationId="{9A6B6DE2-0ECA-4EED-B880-7F3A1DFD381D}"/>
          </ac:spMkLst>
        </pc:spChg>
        <pc:spChg chg="add mod">
          <ac:chgData name="Huang, Po-kai" userId="be743c7d-0ad3-4a01-a6bb-e19e76bd5877" providerId="ADAL" clId="{7CBC622A-51EF-404D-B7DC-05806B53E48B}" dt="2023-11-07T18:59:44.002" v="4228" actId="1035"/>
          <ac:spMkLst>
            <pc:docMk/>
            <pc:sldMk cId="1390580796" sldId="995"/>
            <ac:spMk id="8" creationId="{90A68AB8-981B-4638-9BF2-59C612B3D47F}"/>
          </ac:spMkLst>
        </pc:spChg>
        <pc:spChg chg="add mod">
          <ac:chgData name="Huang, Po-kai" userId="be743c7d-0ad3-4a01-a6bb-e19e76bd5877" providerId="ADAL" clId="{7CBC622A-51EF-404D-B7DC-05806B53E48B}" dt="2023-11-07T18:59:44.002" v="4228" actId="1035"/>
          <ac:spMkLst>
            <pc:docMk/>
            <pc:sldMk cId="1390580796" sldId="995"/>
            <ac:spMk id="9" creationId="{2163CB81-E854-4C08-857F-8FA29E47A162}"/>
          </ac:spMkLst>
        </pc:spChg>
        <pc:spChg chg="add mod">
          <ac:chgData name="Huang, Po-kai" userId="be743c7d-0ad3-4a01-a6bb-e19e76bd5877" providerId="ADAL" clId="{7CBC622A-51EF-404D-B7DC-05806B53E48B}" dt="2023-11-07T18:59:44.002" v="4228" actId="1035"/>
          <ac:spMkLst>
            <pc:docMk/>
            <pc:sldMk cId="1390580796" sldId="995"/>
            <ac:spMk id="10" creationId="{AA5EC81A-D7E0-4373-89D4-4941E2C45384}"/>
          </ac:spMkLst>
        </pc:spChg>
        <pc:spChg chg="add mod">
          <ac:chgData name="Huang, Po-kai" userId="be743c7d-0ad3-4a01-a6bb-e19e76bd5877" providerId="ADAL" clId="{7CBC622A-51EF-404D-B7DC-05806B53E48B}" dt="2023-11-07T18:59:44.002" v="4228" actId="1035"/>
          <ac:spMkLst>
            <pc:docMk/>
            <pc:sldMk cId="1390580796" sldId="995"/>
            <ac:spMk id="11" creationId="{6BAD3469-C7E6-4327-9FB5-0195B1C30F4C}"/>
          </ac:spMkLst>
        </pc:spChg>
        <pc:spChg chg="add mod">
          <ac:chgData name="Huang, Po-kai" userId="be743c7d-0ad3-4a01-a6bb-e19e76bd5877" providerId="ADAL" clId="{7CBC622A-51EF-404D-B7DC-05806B53E48B}" dt="2023-11-07T18:59:44.002" v="4228" actId="1035"/>
          <ac:spMkLst>
            <pc:docMk/>
            <pc:sldMk cId="1390580796" sldId="995"/>
            <ac:spMk id="12" creationId="{D2291DFE-FC2E-4377-9763-9FC3CC4BABD3}"/>
          </ac:spMkLst>
        </pc:spChg>
        <pc:spChg chg="add mod">
          <ac:chgData name="Huang, Po-kai" userId="be743c7d-0ad3-4a01-a6bb-e19e76bd5877" providerId="ADAL" clId="{7CBC622A-51EF-404D-B7DC-05806B53E48B}" dt="2023-11-07T18:59:44.002" v="4228" actId="1035"/>
          <ac:spMkLst>
            <pc:docMk/>
            <pc:sldMk cId="1390580796" sldId="995"/>
            <ac:spMk id="13" creationId="{798BD58B-533F-4BFA-97B2-EB905C60C6F8}"/>
          </ac:spMkLst>
        </pc:spChg>
        <pc:spChg chg="add mod">
          <ac:chgData name="Huang, Po-kai" userId="be743c7d-0ad3-4a01-a6bb-e19e76bd5877" providerId="ADAL" clId="{7CBC622A-51EF-404D-B7DC-05806B53E48B}" dt="2023-11-07T18:59:44.002" v="4228" actId="1035"/>
          <ac:spMkLst>
            <pc:docMk/>
            <pc:sldMk cId="1390580796" sldId="995"/>
            <ac:spMk id="14" creationId="{3DF22FB7-CBA1-42DD-A82B-E204269AD0F0}"/>
          </ac:spMkLst>
        </pc:spChg>
        <pc:spChg chg="add mod">
          <ac:chgData name="Huang, Po-kai" userId="be743c7d-0ad3-4a01-a6bb-e19e76bd5877" providerId="ADAL" clId="{7CBC622A-51EF-404D-B7DC-05806B53E48B}" dt="2023-11-07T18:59:44.002" v="4228" actId="1035"/>
          <ac:spMkLst>
            <pc:docMk/>
            <pc:sldMk cId="1390580796" sldId="995"/>
            <ac:spMk id="15" creationId="{8A01AF9C-80E3-483D-81FE-D4FCD9EAAF39}"/>
          </ac:spMkLst>
        </pc:spChg>
        <pc:spChg chg="add mod">
          <ac:chgData name="Huang, Po-kai" userId="be743c7d-0ad3-4a01-a6bb-e19e76bd5877" providerId="ADAL" clId="{7CBC622A-51EF-404D-B7DC-05806B53E48B}" dt="2023-11-07T18:59:44.002" v="4228" actId="1035"/>
          <ac:spMkLst>
            <pc:docMk/>
            <pc:sldMk cId="1390580796" sldId="995"/>
            <ac:spMk id="16" creationId="{5329F2AE-C163-4629-9322-5357C11FB0A9}"/>
          </ac:spMkLst>
        </pc:spChg>
        <pc:spChg chg="add mod">
          <ac:chgData name="Huang, Po-kai" userId="be743c7d-0ad3-4a01-a6bb-e19e76bd5877" providerId="ADAL" clId="{7CBC622A-51EF-404D-B7DC-05806B53E48B}" dt="2023-11-07T18:59:44.002" v="4228" actId="1035"/>
          <ac:spMkLst>
            <pc:docMk/>
            <pc:sldMk cId="1390580796" sldId="995"/>
            <ac:spMk id="17" creationId="{EEFE27DA-8C18-4DD0-ABA6-9A5C77AF7A0A}"/>
          </ac:spMkLst>
        </pc:spChg>
        <pc:spChg chg="add mod">
          <ac:chgData name="Huang, Po-kai" userId="be743c7d-0ad3-4a01-a6bb-e19e76bd5877" providerId="ADAL" clId="{7CBC622A-51EF-404D-B7DC-05806B53E48B}" dt="2023-11-07T18:59:44.002" v="4228" actId="1035"/>
          <ac:spMkLst>
            <pc:docMk/>
            <pc:sldMk cId="1390580796" sldId="995"/>
            <ac:spMk id="18" creationId="{AC4771B9-CB03-43E1-9274-C7091AF09B6F}"/>
          </ac:spMkLst>
        </pc:spChg>
        <pc:spChg chg="add mod">
          <ac:chgData name="Huang, Po-kai" userId="be743c7d-0ad3-4a01-a6bb-e19e76bd5877" providerId="ADAL" clId="{7CBC622A-51EF-404D-B7DC-05806B53E48B}" dt="2023-11-07T18:59:44.002" v="4228" actId="1035"/>
          <ac:spMkLst>
            <pc:docMk/>
            <pc:sldMk cId="1390580796" sldId="995"/>
            <ac:spMk id="19" creationId="{06490EFB-BAE6-43EB-A210-802CD3C915B7}"/>
          </ac:spMkLst>
        </pc:spChg>
        <pc:spChg chg="add mod">
          <ac:chgData name="Huang, Po-kai" userId="be743c7d-0ad3-4a01-a6bb-e19e76bd5877" providerId="ADAL" clId="{7CBC622A-51EF-404D-B7DC-05806B53E48B}" dt="2023-11-07T18:59:44.002" v="4228" actId="1035"/>
          <ac:spMkLst>
            <pc:docMk/>
            <pc:sldMk cId="1390580796" sldId="995"/>
            <ac:spMk id="20" creationId="{0720F7CC-CA8B-4848-930A-CA129F3F33E3}"/>
          </ac:spMkLst>
        </pc:spChg>
        <pc:spChg chg="add mod">
          <ac:chgData name="Huang, Po-kai" userId="be743c7d-0ad3-4a01-a6bb-e19e76bd5877" providerId="ADAL" clId="{7CBC622A-51EF-404D-B7DC-05806B53E48B}" dt="2023-11-07T18:59:44.002" v="4228" actId="1035"/>
          <ac:spMkLst>
            <pc:docMk/>
            <pc:sldMk cId="1390580796" sldId="995"/>
            <ac:spMk id="21" creationId="{5E14BDD7-55B8-4473-917D-E72184625306}"/>
          </ac:spMkLst>
        </pc:spChg>
        <pc:spChg chg="add mod">
          <ac:chgData name="Huang, Po-kai" userId="be743c7d-0ad3-4a01-a6bb-e19e76bd5877" providerId="ADAL" clId="{7CBC622A-51EF-404D-B7DC-05806B53E48B}" dt="2023-11-07T18:59:44.002" v="4228" actId="1035"/>
          <ac:spMkLst>
            <pc:docMk/>
            <pc:sldMk cId="1390580796" sldId="995"/>
            <ac:spMk id="22" creationId="{319FBD52-6EA5-4E2A-A9EF-4417F66F0199}"/>
          </ac:spMkLst>
        </pc:spChg>
        <pc:spChg chg="add mod">
          <ac:chgData name="Huang, Po-kai" userId="be743c7d-0ad3-4a01-a6bb-e19e76bd5877" providerId="ADAL" clId="{7CBC622A-51EF-404D-B7DC-05806B53E48B}" dt="2023-11-07T18:59:44.002" v="4228" actId="1035"/>
          <ac:spMkLst>
            <pc:docMk/>
            <pc:sldMk cId="1390580796" sldId="995"/>
            <ac:spMk id="23" creationId="{6F777DA6-461E-4ACB-94E3-5A373F6EAADF}"/>
          </ac:spMkLst>
        </pc:spChg>
        <pc:spChg chg="add mod">
          <ac:chgData name="Huang, Po-kai" userId="be743c7d-0ad3-4a01-a6bb-e19e76bd5877" providerId="ADAL" clId="{7CBC622A-51EF-404D-B7DC-05806B53E48B}" dt="2023-11-07T18:59:44.002" v="4228" actId="1035"/>
          <ac:spMkLst>
            <pc:docMk/>
            <pc:sldMk cId="1390580796" sldId="995"/>
            <ac:spMk id="24" creationId="{24EB404B-8FA1-43A6-8CF9-F6D5BABF4E7F}"/>
          </ac:spMkLst>
        </pc:spChg>
        <pc:spChg chg="add mod">
          <ac:chgData name="Huang, Po-kai" userId="be743c7d-0ad3-4a01-a6bb-e19e76bd5877" providerId="ADAL" clId="{7CBC622A-51EF-404D-B7DC-05806B53E48B}" dt="2023-11-07T18:59:44.002" v="4228" actId="1035"/>
          <ac:spMkLst>
            <pc:docMk/>
            <pc:sldMk cId="1390580796" sldId="995"/>
            <ac:spMk id="25" creationId="{4A14ACB3-15C7-45D0-927D-5A743B77EDD3}"/>
          </ac:spMkLst>
        </pc:spChg>
        <pc:spChg chg="add mod">
          <ac:chgData name="Huang, Po-kai" userId="be743c7d-0ad3-4a01-a6bb-e19e76bd5877" providerId="ADAL" clId="{7CBC622A-51EF-404D-B7DC-05806B53E48B}" dt="2023-11-07T18:59:44.002" v="4228" actId="1035"/>
          <ac:spMkLst>
            <pc:docMk/>
            <pc:sldMk cId="1390580796" sldId="995"/>
            <ac:spMk id="26" creationId="{CB4B25E3-074C-459D-BCAD-4EE4FB0C0FEC}"/>
          </ac:spMkLst>
        </pc:spChg>
        <pc:spChg chg="add mod">
          <ac:chgData name="Huang, Po-kai" userId="be743c7d-0ad3-4a01-a6bb-e19e76bd5877" providerId="ADAL" clId="{7CBC622A-51EF-404D-B7DC-05806B53E48B}" dt="2023-11-07T18:59:44.002" v="4228" actId="1035"/>
          <ac:spMkLst>
            <pc:docMk/>
            <pc:sldMk cId="1390580796" sldId="995"/>
            <ac:spMk id="27" creationId="{2F399195-BD46-46B7-863E-13BDFB040D73}"/>
          </ac:spMkLst>
        </pc:spChg>
        <pc:spChg chg="add mod">
          <ac:chgData name="Huang, Po-kai" userId="be743c7d-0ad3-4a01-a6bb-e19e76bd5877" providerId="ADAL" clId="{7CBC622A-51EF-404D-B7DC-05806B53E48B}" dt="2023-11-07T18:59:44.002" v="4228" actId="1035"/>
          <ac:spMkLst>
            <pc:docMk/>
            <pc:sldMk cId="1390580796" sldId="995"/>
            <ac:spMk id="28" creationId="{BDCBE277-2E5A-4DCA-BC65-C2130630B22A}"/>
          </ac:spMkLst>
        </pc:spChg>
        <pc:spChg chg="add mod">
          <ac:chgData name="Huang, Po-kai" userId="be743c7d-0ad3-4a01-a6bb-e19e76bd5877" providerId="ADAL" clId="{7CBC622A-51EF-404D-B7DC-05806B53E48B}" dt="2023-11-07T18:59:44.002" v="4228" actId="1035"/>
          <ac:spMkLst>
            <pc:docMk/>
            <pc:sldMk cId="1390580796" sldId="995"/>
            <ac:spMk id="29" creationId="{5EAA4CF4-3E71-4BF8-A55D-80C5EE31B10A}"/>
          </ac:spMkLst>
        </pc:spChg>
        <pc:spChg chg="add mod">
          <ac:chgData name="Huang, Po-kai" userId="be743c7d-0ad3-4a01-a6bb-e19e76bd5877" providerId="ADAL" clId="{7CBC622A-51EF-404D-B7DC-05806B53E48B}" dt="2023-11-07T19:04:53.653" v="4351" actId="1076"/>
          <ac:spMkLst>
            <pc:docMk/>
            <pc:sldMk cId="1390580796" sldId="995"/>
            <ac:spMk id="30" creationId="{AB7A2133-D368-738D-26E3-3589ADBC23DB}"/>
          </ac:spMkLst>
        </pc:spChg>
        <pc:spChg chg="add mod">
          <ac:chgData name="Huang, Po-kai" userId="be743c7d-0ad3-4a01-a6bb-e19e76bd5877" providerId="ADAL" clId="{7CBC622A-51EF-404D-B7DC-05806B53E48B}" dt="2023-11-07T19:05:02.561" v="4353" actId="1076"/>
          <ac:spMkLst>
            <pc:docMk/>
            <pc:sldMk cId="1390580796" sldId="995"/>
            <ac:spMk id="31" creationId="{DBD805D1-09A6-364B-1237-9584EFC50E4A}"/>
          </ac:spMkLst>
        </pc:spChg>
      </pc:sldChg>
      <pc:sldChg chg="new del">
        <pc:chgData name="Huang, Po-kai" userId="be743c7d-0ad3-4a01-a6bb-e19e76bd5877" providerId="ADAL" clId="{7CBC622A-51EF-404D-B7DC-05806B53E48B}" dt="2023-11-07T18:46:11.178" v="3779" actId="47"/>
        <pc:sldMkLst>
          <pc:docMk/>
          <pc:sldMk cId="3064048353" sldId="995"/>
        </pc:sldMkLst>
      </pc:sldChg>
      <pc:sldChg chg="modSp new mod">
        <pc:chgData name="Huang, Po-kai" userId="be743c7d-0ad3-4a01-a6bb-e19e76bd5877" providerId="ADAL" clId="{7CBC622A-51EF-404D-B7DC-05806B53E48B}" dt="2023-11-07T19:29:51.633" v="5727" actId="20577"/>
        <pc:sldMkLst>
          <pc:docMk/>
          <pc:sldMk cId="1041404553" sldId="996"/>
        </pc:sldMkLst>
        <pc:spChg chg="mod">
          <ac:chgData name="Huang, Po-kai" userId="be743c7d-0ad3-4a01-a6bb-e19e76bd5877" providerId="ADAL" clId="{7CBC622A-51EF-404D-B7DC-05806B53E48B}" dt="2023-11-07T19:01:35.879" v="4262" actId="20577"/>
          <ac:spMkLst>
            <pc:docMk/>
            <pc:sldMk cId="1041404553" sldId="996"/>
            <ac:spMk id="2" creationId="{35FF7A04-3D89-9AD6-F890-53FEA9D2C449}"/>
          </ac:spMkLst>
        </pc:spChg>
        <pc:spChg chg="mod">
          <ac:chgData name="Huang, Po-kai" userId="be743c7d-0ad3-4a01-a6bb-e19e76bd5877" providerId="ADAL" clId="{7CBC622A-51EF-404D-B7DC-05806B53E48B}" dt="2023-11-07T19:29:51.633" v="5727" actId="20577"/>
          <ac:spMkLst>
            <pc:docMk/>
            <pc:sldMk cId="1041404553" sldId="996"/>
            <ac:spMk id="3" creationId="{E748B997-162F-EC1F-AEC4-DB01515FCC9C}"/>
          </ac:spMkLst>
        </pc:spChg>
      </pc:sldChg>
      <pc:sldChg chg="modSp new mod">
        <pc:chgData name="Huang, Po-kai" userId="be743c7d-0ad3-4a01-a6bb-e19e76bd5877" providerId="ADAL" clId="{7CBC622A-51EF-404D-B7DC-05806B53E48B}" dt="2023-11-07T19:10:37.281" v="4420" actId="20577"/>
        <pc:sldMkLst>
          <pc:docMk/>
          <pc:sldMk cId="1771188937" sldId="997"/>
        </pc:sldMkLst>
        <pc:spChg chg="mod">
          <ac:chgData name="Huang, Po-kai" userId="be743c7d-0ad3-4a01-a6bb-e19e76bd5877" providerId="ADAL" clId="{7CBC622A-51EF-404D-B7DC-05806B53E48B}" dt="2023-11-07T19:10:17.775" v="4373" actId="20577"/>
          <ac:spMkLst>
            <pc:docMk/>
            <pc:sldMk cId="1771188937" sldId="997"/>
            <ac:spMk id="2" creationId="{70D01E48-175D-7400-4332-8785AC952AAC}"/>
          </ac:spMkLst>
        </pc:spChg>
        <pc:spChg chg="mod">
          <ac:chgData name="Huang, Po-kai" userId="be743c7d-0ad3-4a01-a6bb-e19e76bd5877" providerId="ADAL" clId="{7CBC622A-51EF-404D-B7DC-05806B53E48B}" dt="2023-11-07T19:10:37.281" v="4420" actId="20577"/>
          <ac:spMkLst>
            <pc:docMk/>
            <pc:sldMk cId="1771188937" sldId="997"/>
            <ac:spMk id="3" creationId="{A8EAC882-C323-0644-2774-DFE8E1D97569}"/>
          </ac:spMkLst>
        </pc:spChg>
      </pc:sldChg>
      <pc:sldChg chg="modSp new mod">
        <pc:chgData name="Huang, Po-kai" userId="be743c7d-0ad3-4a01-a6bb-e19e76bd5877" providerId="ADAL" clId="{7CBC622A-51EF-404D-B7DC-05806B53E48B}" dt="2023-11-07T19:17:33.727" v="4851" actId="20577"/>
        <pc:sldMkLst>
          <pc:docMk/>
          <pc:sldMk cId="2968048347" sldId="998"/>
        </pc:sldMkLst>
        <pc:spChg chg="mod">
          <ac:chgData name="Huang, Po-kai" userId="be743c7d-0ad3-4a01-a6bb-e19e76bd5877" providerId="ADAL" clId="{7CBC622A-51EF-404D-B7DC-05806B53E48B}" dt="2023-11-07T19:17:09.358" v="4822" actId="20577"/>
          <ac:spMkLst>
            <pc:docMk/>
            <pc:sldMk cId="2968048347" sldId="998"/>
            <ac:spMk id="2" creationId="{3D44B7B6-8AB6-14B8-0B92-4AD52C8EA80C}"/>
          </ac:spMkLst>
        </pc:spChg>
        <pc:spChg chg="mod">
          <ac:chgData name="Huang, Po-kai" userId="be743c7d-0ad3-4a01-a6bb-e19e76bd5877" providerId="ADAL" clId="{7CBC622A-51EF-404D-B7DC-05806B53E48B}" dt="2023-11-07T19:17:33.727" v="4851" actId="20577"/>
          <ac:spMkLst>
            <pc:docMk/>
            <pc:sldMk cId="2968048347" sldId="998"/>
            <ac:spMk id="3" creationId="{3790D1A9-DEB0-18EF-89B1-BD4AED9BD578}"/>
          </ac:spMkLst>
        </pc:spChg>
      </pc:sldChg>
    </pc:docChg>
  </pc:docChgLst>
  <pc:docChgLst>
    <pc:chgData name="Huang, Po-kai" userId="be743c7d-0ad3-4a01-a6bb-e19e76bd5877" providerId="ADAL" clId="{215B8ED5-68A9-4E4A-AD50-CB3016FA0D25}"/>
    <pc:docChg chg="undo custSel addSld delSld modSld sldOrd modMainMaster">
      <pc:chgData name="Huang, Po-kai" userId="be743c7d-0ad3-4a01-a6bb-e19e76bd5877" providerId="ADAL" clId="{215B8ED5-68A9-4E4A-AD50-CB3016FA0D25}" dt="2024-01-12T20:20:37.498" v="13745" actId="108"/>
      <pc:docMkLst>
        <pc:docMk/>
      </pc:docMkLst>
      <pc:sldChg chg="modSp mod">
        <pc:chgData name="Huang, Po-kai" userId="be743c7d-0ad3-4a01-a6bb-e19e76bd5877" providerId="ADAL" clId="{215B8ED5-68A9-4E4A-AD50-CB3016FA0D25}" dt="2024-01-12T18:56:15.896" v="9675" actId="20577"/>
        <pc:sldMkLst>
          <pc:docMk/>
          <pc:sldMk cId="0" sldId="331"/>
        </pc:sldMkLst>
        <pc:spChg chg="mod">
          <ac:chgData name="Huang, Po-kai" userId="be743c7d-0ad3-4a01-a6bb-e19e76bd5877" providerId="ADAL" clId="{215B8ED5-68A9-4E4A-AD50-CB3016FA0D25}" dt="2024-01-12T18:52:21.945" v="9637" actId="20577"/>
          <ac:spMkLst>
            <pc:docMk/>
            <pc:sldMk cId="0" sldId="331"/>
            <ac:spMk id="15365" creationId="{5EB80220-6DDA-46D8-A532-4F8294B75F35}"/>
          </ac:spMkLst>
        </pc:spChg>
        <pc:spChg chg="mod">
          <ac:chgData name="Huang, Po-kai" userId="be743c7d-0ad3-4a01-a6bb-e19e76bd5877" providerId="ADAL" clId="{215B8ED5-68A9-4E4A-AD50-CB3016FA0D25}" dt="2024-01-12T18:53:44.883" v="9641" actId="20577"/>
          <ac:spMkLst>
            <pc:docMk/>
            <pc:sldMk cId="0" sldId="331"/>
            <ac:spMk id="15366" creationId="{AAB4AADD-B9F4-45B4-B9D2-5B5E3506EF55}"/>
          </ac:spMkLst>
        </pc:spChg>
        <pc:graphicFrameChg chg="mod modGraphic">
          <ac:chgData name="Huang, Po-kai" userId="be743c7d-0ad3-4a01-a6bb-e19e76bd5877" providerId="ADAL" clId="{215B8ED5-68A9-4E4A-AD50-CB3016FA0D25}" dt="2024-01-12T18:56:15.896" v="9675" actId="20577"/>
          <ac:graphicFrameMkLst>
            <pc:docMk/>
            <pc:sldMk cId="0" sldId="331"/>
            <ac:graphicFrameMk id="9" creationId="{1EEAD0EE-0DFD-4F81-B0C3-618EF9CBFB8C}"/>
          </ac:graphicFrameMkLst>
        </pc:graphicFrameChg>
      </pc:sldChg>
      <pc:sldChg chg="addSp delSp modSp del mod">
        <pc:chgData name="Huang, Po-kai" userId="be743c7d-0ad3-4a01-a6bb-e19e76bd5877" providerId="ADAL" clId="{215B8ED5-68A9-4E4A-AD50-CB3016FA0D25}" dt="2024-01-12T19:51:14.178" v="12026" actId="47"/>
        <pc:sldMkLst>
          <pc:docMk/>
          <pc:sldMk cId="4271385593" sldId="960"/>
        </pc:sldMkLst>
        <pc:spChg chg="mod">
          <ac:chgData name="Huang, Po-kai" userId="be743c7d-0ad3-4a01-a6bb-e19e76bd5877" providerId="ADAL" clId="{215B8ED5-68A9-4E4A-AD50-CB3016FA0D25}" dt="2024-01-08T05:42:36.679" v="2938" actId="20577"/>
          <ac:spMkLst>
            <pc:docMk/>
            <pc:sldMk cId="4271385593" sldId="960"/>
            <ac:spMk id="3" creationId="{00000000-0000-0000-0000-000000000000}"/>
          </ac:spMkLst>
        </pc:spChg>
        <pc:spChg chg="add mod">
          <ac:chgData name="Huang, Po-kai" userId="be743c7d-0ad3-4a01-a6bb-e19e76bd5877" providerId="ADAL" clId="{215B8ED5-68A9-4E4A-AD50-CB3016FA0D25}" dt="2024-01-08T04:59:31.797" v="332" actId="1076"/>
          <ac:spMkLst>
            <pc:docMk/>
            <pc:sldMk cId="4271385593" sldId="960"/>
            <ac:spMk id="6" creationId="{CB07837D-6300-DB76-84CB-D4A116DAA470}"/>
          </ac:spMkLst>
        </pc:spChg>
        <pc:spChg chg="add mod">
          <ac:chgData name="Huang, Po-kai" userId="be743c7d-0ad3-4a01-a6bb-e19e76bd5877" providerId="ADAL" clId="{215B8ED5-68A9-4E4A-AD50-CB3016FA0D25}" dt="2024-01-08T04:59:38.736" v="348" actId="20577"/>
          <ac:spMkLst>
            <pc:docMk/>
            <pc:sldMk cId="4271385593" sldId="960"/>
            <ac:spMk id="7" creationId="{A8D28BE1-D0AE-C77C-8F8B-EB487036210E}"/>
          </ac:spMkLst>
        </pc:spChg>
        <pc:spChg chg="add mod">
          <ac:chgData name="Huang, Po-kai" userId="be743c7d-0ad3-4a01-a6bb-e19e76bd5877" providerId="ADAL" clId="{215B8ED5-68A9-4E4A-AD50-CB3016FA0D25}" dt="2024-01-08T05:00:10.881" v="368" actId="14100"/>
          <ac:spMkLst>
            <pc:docMk/>
            <pc:sldMk cId="4271385593" sldId="960"/>
            <ac:spMk id="8" creationId="{1BF3A8D7-4552-D8F0-AE41-CFC086E26A0F}"/>
          </ac:spMkLst>
        </pc:spChg>
        <pc:spChg chg="mod">
          <ac:chgData name="Huang, Po-kai" userId="be743c7d-0ad3-4a01-a6bb-e19e76bd5877" providerId="ADAL" clId="{215B8ED5-68A9-4E4A-AD50-CB3016FA0D25}" dt="2024-01-08T04:59:04.310" v="326" actId="1076"/>
          <ac:spMkLst>
            <pc:docMk/>
            <pc:sldMk cId="4271385593" sldId="960"/>
            <ac:spMk id="30" creationId="{6249C348-1E23-3960-8D46-07992870C844}"/>
          </ac:spMkLst>
        </pc:spChg>
        <pc:spChg chg="mod">
          <ac:chgData name="Huang, Po-kai" userId="be743c7d-0ad3-4a01-a6bb-e19e76bd5877" providerId="ADAL" clId="{215B8ED5-68A9-4E4A-AD50-CB3016FA0D25}" dt="2024-01-08T04:59:04.310" v="326" actId="1076"/>
          <ac:spMkLst>
            <pc:docMk/>
            <pc:sldMk cId="4271385593" sldId="960"/>
            <ac:spMk id="31" creationId="{001E198D-F164-5AE2-6430-C3E7D7222FE1}"/>
          </ac:spMkLst>
        </pc:spChg>
        <pc:spChg chg="mod">
          <ac:chgData name="Huang, Po-kai" userId="be743c7d-0ad3-4a01-a6bb-e19e76bd5877" providerId="ADAL" clId="{215B8ED5-68A9-4E4A-AD50-CB3016FA0D25}" dt="2024-01-08T04:59:04.310" v="326" actId="1076"/>
          <ac:spMkLst>
            <pc:docMk/>
            <pc:sldMk cId="4271385593" sldId="960"/>
            <ac:spMk id="32" creationId="{CFAF3A08-BD82-CDD9-3C9C-660A6A4ED955}"/>
          </ac:spMkLst>
        </pc:spChg>
        <pc:spChg chg="mod">
          <ac:chgData name="Huang, Po-kai" userId="be743c7d-0ad3-4a01-a6bb-e19e76bd5877" providerId="ADAL" clId="{215B8ED5-68A9-4E4A-AD50-CB3016FA0D25}" dt="2024-01-08T04:59:09.007" v="327" actId="1076"/>
          <ac:spMkLst>
            <pc:docMk/>
            <pc:sldMk cId="4271385593" sldId="960"/>
            <ac:spMk id="33" creationId="{0CCA52D8-46EA-C6D7-29B4-745437CB3959}"/>
          </ac:spMkLst>
        </pc:spChg>
        <pc:spChg chg="mod">
          <ac:chgData name="Huang, Po-kai" userId="be743c7d-0ad3-4a01-a6bb-e19e76bd5877" providerId="ADAL" clId="{215B8ED5-68A9-4E4A-AD50-CB3016FA0D25}" dt="2024-01-08T04:59:09.007" v="327" actId="1076"/>
          <ac:spMkLst>
            <pc:docMk/>
            <pc:sldMk cId="4271385593" sldId="960"/>
            <ac:spMk id="34" creationId="{E9AAFE93-0BC5-D991-BE23-CC2168206153}"/>
          </ac:spMkLst>
        </pc:spChg>
        <pc:spChg chg="mod">
          <ac:chgData name="Huang, Po-kai" userId="be743c7d-0ad3-4a01-a6bb-e19e76bd5877" providerId="ADAL" clId="{215B8ED5-68A9-4E4A-AD50-CB3016FA0D25}" dt="2024-01-08T04:59:09.007" v="327" actId="1076"/>
          <ac:spMkLst>
            <pc:docMk/>
            <pc:sldMk cId="4271385593" sldId="960"/>
            <ac:spMk id="35" creationId="{D4113EE2-A48D-17DC-38A5-3E4A7937197E}"/>
          </ac:spMkLst>
        </pc:spChg>
        <pc:spChg chg="mod">
          <ac:chgData name="Huang, Po-kai" userId="be743c7d-0ad3-4a01-a6bb-e19e76bd5877" providerId="ADAL" clId="{215B8ED5-68A9-4E4A-AD50-CB3016FA0D25}" dt="2024-01-08T04:59:04.310" v="326" actId="1076"/>
          <ac:spMkLst>
            <pc:docMk/>
            <pc:sldMk cId="4271385593" sldId="960"/>
            <ac:spMk id="36" creationId="{88824A0D-4469-057E-2DAF-72B52F2E7AF2}"/>
          </ac:spMkLst>
        </pc:spChg>
        <pc:spChg chg="mod">
          <ac:chgData name="Huang, Po-kai" userId="be743c7d-0ad3-4a01-a6bb-e19e76bd5877" providerId="ADAL" clId="{215B8ED5-68A9-4E4A-AD50-CB3016FA0D25}" dt="2024-01-08T04:59:09.007" v="327" actId="1076"/>
          <ac:spMkLst>
            <pc:docMk/>
            <pc:sldMk cId="4271385593" sldId="960"/>
            <ac:spMk id="37" creationId="{5960AAFB-6115-0EC8-1CB2-8056AC40825D}"/>
          </ac:spMkLst>
        </pc:spChg>
        <pc:spChg chg="mod">
          <ac:chgData name="Huang, Po-kai" userId="be743c7d-0ad3-4a01-a6bb-e19e76bd5877" providerId="ADAL" clId="{215B8ED5-68A9-4E4A-AD50-CB3016FA0D25}" dt="2024-01-08T04:59:19.176" v="329" actId="1076"/>
          <ac:spMkLst>
            <pc:docMk/>
            <pc:sldMk cId="4271385593" sldId="960"/>
            <ac:spMk id="42" creationId="{2F8B863C-CCC8-D272-3CAE-BEDBFBCF40C1}"/>
          </ac:spMkLst>
        </pc:spChg>
        <pc:spChg chg="mod">
          <ac:chgData name="Huang, Po-kai" userId="be743c7d-0ad3-4a01-a6bb-e19e76bd5877" providerId="ADAL" clId="{215B8ED5-68A9-4E4A-AD50-CB3016FA0D25}" dt="2024-01-08T04:59:35.130" v="341" actId="20577"/>
          <ac:spMkLst>
            <pc:docMk/>
            <pc:sldMk cId="4271385593" sldId="960"/>
            <ac:spMk id="43" creationId="{A9020197-25AD-ABF7-9734-40C2D148D03F}"/>
          </ac:spMkLst>
        </pc:spChg>
        <pc:spChg chg="del mod">
          <ac:chgData name="Huang, Po-kai" userId="be743c7d-0ad3-4a01-a6bb-e19e76bd5877" providerId="ADAL" clId="{215B8ED5-68A9-4E4A-AD50-CB3016FA0D25}" dt="2024-01-08T04:59:12.524" v="328" actId="478"/>
          <ac:spMkLst>
            <pc:docMk/>
            <pc:sldMk cId="4271385593" sldId="960"/>
            <ac:spMk id="47" creationId="{F6433BBC-22CA-B981-4757-48020F17C347}"/>
          </ac:spMkLst>
        </pc:spChg>
        <pc:spChg chg="mod">
          <ac:chgData name="Huang, Po-kai" userId="be743c7d-0ad3-4a01-a6bb-e19e76bd5877" providerId="ADAL" clId="{215B8ED5-68A9-4E4A-AD50-CB3016FA0D25}" dt="2024-01-08T04:59:04.310" v="326" actId="1076"/>
          <ac:spMkLst>
            <pc:docMk/>
            <pc:sldMk cId="4271385593" sldId="960"/>
            <ac:spMk id="48" creationId="{13BC7F7B-035E-3501-4BC9-EA038C8184DA}"/>
          </ac:spMkLst>
        </pc:spChg>
        <pc:spChg chg="mod">
          <ac:chgData name="Huang, Po-kai" userId="be743c7d-0ad3-4a01-a6bb-e19e76bd5877" providerId="ADAL" clId="{215B8ED5-68A9-4E4A-AD50-CB3016FA0D25}" dt="2024-01-08T04:59:04.310" v="326" actId="1076"/>
          <ac:spMkLst>
            <pc:docMk/>
            <pc:sldMk cId="4271385593" sldId="960"/>
            <ac:spMk id="49" creationId="{BFABF378-3E14-9F8A-5240-5577F06FC69F}"/>
          </ac:spMkLst>
        </pc:spChg>
        <pc:spChg chg="mod">
          <ac:chgData name="Huang, Po-kai" userId="be743c7d-0ad3-4a01-a6bb-e19e76bd5877" providerId="ADAL" clId="{215B8ED5-68A9-4E4A-AD50-CB3016FA0D25}" dt="2024-01-08T04:59:09.007" v="327" actId="1076"/>
          <ac:spMkLst>
            <pc:docMk/>
            <pc:sldMk cId="4271385593" sldId="960"/>
            <ac:spMk id="52" creationId="{B407D586-99A0-5D3E-6913-A4D841F61C4B}"/>
          </ac:spMkLst>
        </pc:spChg>
        <pc:spChg chg="mod">
          <ac:chgData name="Huang, Po-kai" userId="be743c7d-0ad3-4a01-a6bb-e19e76bd5877" providerId="ADAL" clId="{215B8ED5-68A9-4E4A-AD50-CB3016FA0D25}" dt="2024-01-08T04:59:09.007" v="327" actId="1076"/>
          <ac:spMkLst>
            <pc:docMk/>
            <pc:sldMk cId="4271385593" sldId="960"/>
            <ac:spMk id="53" creationId="{CBC15CF3-D44E-5CA0-CCF5-C9885EB944B8}"/>
          </ac:spMkLst>
        </pc:spChg>
        <pc:spChg chg="mod">
          <ac:chgData name="Huang, Po-kai" userId="be743c7d-0ad3-4a01-a6bb-e19e76bd5877" providerId="ADAL" clId="{215B8ED5-68A9-4E4A-AD50-CB3016FA0D25}" dt="2024-01-08T04:59:04.310" v="326" actId="1076"/>
          <ac:spMkLst>
            <pc:docMk/>
            <pc:sldMk cId="4271385593" sldId="960"/>
            <ac:spMk id="54" creationId="{191DEB60-69E0-990D-6CE2-3C7AC8A34CF1}"/>
          </ac:spMkLst>
        </pc:spChg>
        <pc:spChg chg="mod">
          <ac:chgData name="Huang, Po-kai" userId="be743c7d-0ad3-4a01-a6bb-e19e76bd5877" providerId="ADAL" clId="{215B8ED5-68A9-4E4A-AD50-CB3016FA0D25}" dt="2024-01-08T04:59:09.007" v="327" actId="1076"/>
          <ac:spMkLst>
            <pc:docMk/>
            <pc:sldMk cId="4271385593" sldId="960"/>
            <ac:spMk id="55" creationId="{2BE13770-D019-5ED3-19E5-FC4EB2397E03}"/>
          </ac:spMkLst>
        </pc:spChg>
      </pc:sldChg>
      <pc:sldChg chg="modSp del mod ord">
        <pc:chgData name="Huang, Po-kai" userId="be743c7d-0ad3-4a01-a6bb-e19e76bd5877" providerId="ADAL" clId="{215B8ED5-68A9-4E4A-AD50-CB3016FA0D25}" dt="2024-01-08T07:10:38.937" v="8913" actId="47"/>
        <pc:sldMkLst>
          <pc:docMk/>
          <pc:sldMk cId="3651656639" sldId="976"/>
        </pc:sldMkLst>
        <pc:spChg chg="mod">
          <ac:chgData name="Huang, Po-kai" userId="be743c7d-0ad3-4a01-a6bb-e19e76bd5877" providerId="ADAL" clId="{215B8ED5-68A9-4E4A-AD50-CB3016FA0D25}" dt="2024-01-08T07:05:08.301" v="8617" actId="20577"/>
          <ac:spMkLst>
            <pc:docMk/>
            <pc:sldMk cId="3651656639" sldId="976"/>
            <ac:spMk id="2" creationId="{B59F69D0-7823-D031-71D5-BAD29728B70B}"/>
          </ac:spMkLst>
        </pc:spChg>
        <pc:spChg chg="mod">
          <ac:chgData name="Huang, Po-kai" userId="be743c7d-0ad3-4a01-a6bb-e19e76bd5877" providerId="ADAL" clId="{215B8ED5-68A9-4E4A-AD50-CB3016FA0D25}" dt="2024-01-08T06:49:03.053" v="7650" actId="20577"/>
          <ac:spMkLst>
            <pc:docMk/>
            <pc:sldMk cId="3651656639" sldId="976"/>
            <ac:spMk id="3" creationId="{1EBEB8F2-BE45-615E-6C1E-A1FE395247A6}"/>
          </ac:spMkLst>
        </pc:spChg>
      </pc:sldChg>
      <pc:sldChg chg="modSp mod">
        <pc:chgData name="Huang, Po-kai" userId="be743c7d-0ad3-4a01-a6bb-e19e76bd5877" providerId="ADAL" clId="{215B8ED5-68A9-4E4A-AD50-CB3016FA0D25}" dt="2024-01-12T20:06:26.516" v="13587"/>
        <pc:sldMkLst>
          <pc:docMk/>
          <pc:sldMk cId="4048481625" sldId="988"/>
        </pc:sldMkLst>
        <pc:spChg chg="mod">
          <ac:chgData name="Huang, Po-kai" userId="be743c7d-0ad3-4a01-a6bb-e19e76bd5877" providerId="ADAL" clId="{215B8ED5-68A9-4E4A-AD50-CB3016FA0D25}" dt="2024-01-12T20:06:26.516" v="13587"/>
          <ac:spMkLst>
            <pc:docMk/>
            <pc:sldMk cId="4048481625" sldId="988"/>
            <ac:spMk id="3" creationId="{7A5D70FB-AD33-1A95-0AF3-C82988EBD7FC}"/>
          </ac:spMkLst>
        </pc:spChg>
      </pc:sldChg>
      <pc:sldChg chg="del">
        <pc:chgData name="Huang, Po-kai" userId="be743c7d-0ad3-4a01-a6bb-e19e76bd5877" providerId="ADAL" clId="{215B8ED5-68A9-4E4A-AD50-CB3016FA0D25}" dt="2024-01-08T06:45:10.716" v="7588" actId="47"/>
        <pc:sldMkLst>
          <pc:docMk/>
          <pc:sldMk cId="466331271" sldId="989"/>
        </pc:sldMkLst>
      </pc:sldChg>
      <pc:sldChg chg="del">
        <pc:chgData name="Huang, Po-kai" userId="be743c7d-0ad3-4a01-a6bb-e19e76bd5877" providerId="ADAL" clId="{215B8ED5-68A9-4E4A-AD50-CB3016FA0D25}" dt="2024-01-08T06:45:13.005" v="7589" actId="47"/>
        <pc:sldMkLst>
          <pc:docMk/>
          <pc:sldMk cId="3269611658" sldId="990"/>
        </pc:sldMkLst>
      </pc:sldChg>
      <pc:sldChg chg="del">
        <pc:chgData name="Huang, Po-kai" userId="be743c7d-0ad3-4a01-a6bb-e19e76bd5877" providerId="ADAL" clId="{215B8ED5-68A9-4E4A-AD50-CB3016FA0D25}" dt="2024-01-08T06:47:25.634" v="7597" actId="47"/>
        <pc:sldMkLst>
          <pc:docMk/>
          <pc:sldMk cId="2975512791" sldId="991"/>
        </pc:sldMkLst>
      </pc:sldChg>
      <pc:sldChg chg="del">
        <pc:chgData name="Huang, Po-kai" userId="be743c7d-0ad3-4a01-a6bb-e19e76bd5877" providerId="ADAL" clId="{215B8ED5-68A9-4E4A-AD50-CB3016FA0D25}" dt="2024-01-08T07:05:15.230" v="8620" actId="47"/>
        <pc:sldMkLst>
          <pc:docMk/>
          <pc:sldMk cId="2905332931" sldId="992"/>
        </pc:sldMkLst>
      </pc:sldChg>
      <pc:sldChg chg="del">
        <pc:chgData name="Huang, Po-kai" userId="be743c7d-0ad3-4a01-a6bb-e19e76bd5877" providerId="ADAL" clId="{215B8ED5-68A9-4E4A-AD50-CB3016FA0D25}" dt="2024-01-08T06:45:14.715" v="7590" actId="47"/>
        <pc:sldMkLst>
          <pc:docMk/>
          <pc:sldMk cId="3656594421" sldId="993"/>
        </pc:sldMkLst>
      </pc:sldChg>
      <pc:sldChg chg="del">
        <pc:chgData name="Huang, Po-kai" userId="be743c7d-0ad3-4a01-a6bb-e19e76bd5877" providerId="ADAL" clId="{215B8ED5-68A9-4E4A-AD50-CB3016FA0D25}" dt="2024-01-08T06:45:15.720" v="7591" actId="47"/>
        <pc:sldMkLst>
          <pc:docMk/>
          <pc:sldMk cId="1471904129" sldId="994"/>
        </pc:sldMkLst>
      </pc:sldChg>
      <pc:sldChg chg="del">
        <pc:chgData name="Huang, Po-kai" userId="be743c7d-0ad3-4a01-a6bb-e19e76bd5877" providerId="ADAL" clId="{215B8ED5-68A9-4E4A-AD50-CB3016FA0D25}" dt="2024-01-08T06:45:18.765" v="7592" actId="47"/>
        <pc:sldMkLst>
          <pc:docMk/>
          <pc:sldMk cId="1390580796" sldId="995"/>
        </pc:sldMkLst>
      </pc:sldChg>
      <pc:sldChg chg="modSp del mod ord">
        <pc:chgData name="Huang, Po-kai" userId="be743c7d-0ad3-4a01-a6bb-e19e76bd5877" providerId="ADAL" clId="{215B8ED5-68A9-4E4A-AD50-CB3016FA0D25}" dt="2024-01-12T18:56:28.811" v="9677" actId="47"/>
        <pc:sldMkLst>
          <pc:docMk/>
          <pc:sldMk cId="1041404553" sldId="996"/>
        </pc:sldMkLst>
        <pc:spChg chg="mod">
          <ac:chgData name="Huang, Po-kai" userId="be743c7d-0ad3-4a01-a6bb-e19e76bd5877" providerId="ADAL" clId="{215B8ED5-68A9-4E4A-AD50-CB3016FA0D25}" dt="2024-01-08T06:49:42.494" v="7657" actId="20577"/>
          <ac:spMkLst>
            <pc:docMk/>
            <pc:sldMk cId="1041404553" sldId="996"/>
            <ac:spMk id="2" creationId="{35FF7A04-3D89-9AD6-F890-53FEA9D2C449}"/>
          </ac:spMkLst>
        </pc:spChg>
        <pc:spChg chg="mod">
          <ac:chgData name="Huang, Po-kai" userId="be743c7d-0ad3-4a01-a6bb-e19e76bd5877" providerId="ADAL" clId="{215B8ED5-68A9-4E4A-AD50-CB3016FA0D25}" dt="2024-01-08T07:10:34.320" v="8912" actId="20577"/>
          <ac:spMkLst>
            <pc:docMk/>
            <pc:sldMk cId="1041404553" sldId="996"/>
            <ac:spMk id="3" creationId="{E748B997-162F-EC1F-AEC4-DB01515FCC9C}"/>
          </ac:spMkLst>
        </pc:spChg>
      </pc:sldChg>
      <pc:sldChg chg="modSp mod">
        <pc:chgData name="Huang, Po-kai" userId="be743c7d-0ad3-4a01-a6bb-e19e76bd5877" providerId="ADAL" clId="{215B8ED5-68A9-4E4A-AD50-CB3016FA0D25}" dt="2024-01-12T19:04:07.763" v="10086" actId="20577"/>
        <pc:sldMkLst>
          <pc:docMk/>
          <pc:sldMk cId="1771188937" sldId="997"/>
        </pc:sldMkLst>
        <pc:spChg chg="mod">
          <ac:chgData name="Huang, Po-kai" userId="be743c7d-0ad3-4a01-a6bb-e19e76bd5877" providerId="ADAL" clId="{215B8ED5-68A9-4E4A-AD50-CB3016FA0D25}" dt="2024-01-12T19:04:07.763" v="10086" actId="20577"/>
          <ac:spMkLst>
            <pc:docMk/>
            <pc:sldMk cId="1771188937" sldId="997"/>
            <ac:spMk id="3" creationId="{A8EAC882-C323-0644-2774-DFE8E1D97569}"/>
          </ac:spMkLst>
        </pc:spChg>
      </pc:sldChg>
      <pc:sldChg chg="modSp del mod ord">
        <pc:chgData name="Huang, Po-kai" userId="be743c7d-0ad3-4a01-a6bb-e19e76bd5877" providerId="ADAL" clId="{215B8ED5-68A9-4E4A-AD50-CB3016FA0D25}" dt="2024-01-12T18:56:28.811" v="9677" actId="47"/>
        <pc:sldMkLst>
          <pc:docMk/>
          <pc:sldMk cId="2968048347" sldId="998"/>
        </pc:sldMkLst>
        <pc:spChg chg="mod">
          <ac:chgData name="Huang, Po-kai" userId="be743c7d-0ad3-4a01-a6bb-e19e76bd5877" providerId="ADAL" clId="{215B8ED5-68A9-4E4A-AD50-CB3016FA0D25}" dt="2024-01-08T07:01:38.988" v="8341" actId="20577"/>
          <ac:spMkLst>
            <pc:docMk/>
            <pc:sldMk cId="2968048347" sldId="998"/>
            <ac:spMk id="2" creationId="{3D44B7B6-8AB6-14B8-0B92-4AD52C8EA80C}"/>
          </ac:spMkLst>
        </pc:spChg>
        <pc:spChg chg="mod">
          <ac:chgData name="Huang, Po-kai" userId="be743c7d-0ad3-4a01-a6bb-e19e76bd5877" providerId="ADAL" clId="{215B8ED5-68A9-4E4A-AD50-CB3016FA0D25}" dt="2024-01-08T07:03:15.623" v="8616" actId="20577"/>
          <ac:spMkLst>
            <pc:docMk/>
            <pc:sldMk cId="2968048347" sldId="998"/>
            <ac:spMk id="3" creationId="{3790D1A9-DEB0-18EF-89B1-BD4AED9BD578}"/>
          </ac:spMkLst>
        </pc:spChg>
      </pc:sldChg>
      <pc:sldChg chg="modSp new del mod">
        <pc:chgData name="Huang, Po-kai" userId="be743c7d-0ad3-4a01-a6bb-e19e76bd5877" providerId="ADAL" clId="{215B8ED5-68A9-4E4A-AD50-CB3016FA0D25}" dt="2024-01-12T19:51:14.178" v="12026" actId="47"/>
        <pc:sldMkLst>
          <pc:docMk/>
          <pc:sldMk cId="1418347219" sldId="999"/>
        </pc:sldMkLst>
        <pc:spChg chg="mod">
          <ac:chgData name="Huang, Po-kai" userId="be743c7d-0ad3-4a01-a6bb-e19e76bd5877" providerId="ADAL" clId="{215B8ED5-68A9-4E4A-AD50-CB3016FA0D25}" dt="2024-01-08T05:00:26.165" v="402" actId="20577"/>
          <ac:spMkLst>
            <pc:docMk/>
            <pc:sldMk cId="1418347219" sldId="999"/>
            <ac:spMk id="2" creationId="{AFC5F673-8625-EFC7-F373-EF4764BEC801}"/>
          </ac:spMkLst>
        </pc:spChg>
        <pc:spChg chg="mod">
          <ac:chgData name="Huang, Po-kai" userId="be743c7d-0ad3-4a01-a6bb-e19e76bd5877" providerId="ADAL" clId="{215B8ED5-68A9-4E4A-AD50-CB3016FA0D25}" dt="2024-01-08T05:44:29.602" v="3027" actId="20577"/>
          <ac:spMkLst>
            <pc:docMk/>
            <pc:sldMk cId="1418347219" sldId="999"/>
            <ac:spMk id="3" creationId="{83A6822C-6C53-996A-F5AE-A516B0D72DDA}"/>
          </ac:spMkLst>
        </pc:spChg>
      </pc:sldChg>
      <pc:sldChg chg="modSp new del mod">
        <pc:chgData name="Huang, Po-kai" userId="be743c7d-0ad3-4a01-a6bb-e19e76bd5877" providerId="ADAL" clId="{215B8ED5-68A9-4E4A-AD50-CB3016FA0D25}" dt="2024-01-08T06:45:06.648" v="7587" actId="47"/>
        <pc:sldMkLst>
          <pc:docMk/>
          <pc:sldMk cId="3189036980" sldId="1000"/>
        </pc:sldMkLst>
        <pc:spChg chg="mod">
          <ac:chgData name="Huang, Po-kai" userId="be743c7d-0ad3-4a01-a6bb-e19e76bd5877" providerId="ADAL" clId="{215B8ED5-68A9-4E4A-AD50-CB3016FA0D25}" dt="2024-01-08T05:23:01.644" v="1341" actId="20577"/>
          <ac:spMkLst>
            <pc:docMk/>
            <pc:sldMk cId="3189036980" sldId="1000"/>
            <ac:spMk id="2" creationId="{BD6E91E1-4056-735C-64FE-13E9E9ED1F71}"/>
          </ac:spMkLst>
        </pc:spChg>
        <pc:spChg chg="mod">
          <ac:chgData name="Huang, Po-kai" userId="be743c7d-0ad3-4a01-a6bb-e19e76bd5877" providerId="ADAL" clId="{215B8ED5-68A9-4E4A-AD50-CB3016FA0D25}" dt="2024-01-08T05:24:41.215" v="1452" actId="20577"/>
          <ac:spMkLst>
            <pc:docMk/>
            <pc:sldMk cId="3189036980" sldId="1000"/>
            <ac:spMk id="3" creationId="{E0BEA9C7-A3E9-9600-86D5-71E899E8EAC2}"/>
          </ac:spMkLst>
        </pc:spChg>
      </pc:sldChg>
      <pc:sldChg chg="modSp new del mod">
        <pc:chgData name="Huang, Po-kai" userId="be743c7d-0ad3-4a01-a6bb-e19e76bd5877" providerId="ADAL" clId="{215B8ED5-68A9-4E4A-AD50-CB3016FA0D25}" dt="2024-01-12T19:51:14.178" v="12026" actId="47"/>
        <pc:sldMkLst>
          <pc:docMk/>
          <pc:sldMk cId="2642706021" sldId="1001"/>
        </pc:sldMkLst>
        <pc:spChg chg="mod">
          <ac:chgData name="Huang, Po-kai" userId="be743c7d-0ad3-4a01-a6bb-e19e76bd5877" providerId="ADAL" clId="{215B8ED5-68A9-4E4A-AD50-CB3016FA0D25}" dt="2024-01-08T05:30:46.113" v="1740" actId="20577"/>
          <ac:spMkLst>
            <pc:docMk/>
            <pc:sldMk cId="2642706021" sldId="1001"/>
            <ac:spMk id="2" creationId="{D04FCA2D-BB17-25E0-0F27-2EDD18D5C421}"/>
          </ac:spMkLst>
        </pc:spChg>
        <pc:spChg chg="mod">
          <ac:chgData name="Huang, Po-kai" userId="be743c7d-0ad3-4a01-a6bb-e19e76bd5877" providerId="ADAL" clId="{215B8ED5-68A9-4E4A-AD50-CB3016FA0D25}" dt="2024-01-08T06:12:09.217" v="4458" actId="20577"/>
          <ac:spMkLst>
            <pc:docMk/>
            <pc:sldMk cId="2642706021" sldId="1001"/>
            <ac:spMk id="3" creationId="{106628FD-FB01-F249-8E8E-7805A356E935}"/>
          </ac:spMkLst>
        </pc:spChg>
      </pc:sldChg>
      <pc:sldChg chg="addSp delSp modSp new del mod">
        <pc:chgData name="Huang, Po-kai" userId="be743c7d-0ad3-4a01-a6bb-e19e76bd5877" providerId="ADAL" clId="{215B8ED5-68A9-4E4A-AD50-CB3016FA0D25}" dt="2024-01-12T19:51:14.178" v="12026" actId="47"/>
        <pc:sldMkLst>
          <pc:docMk/>
          <pc:sldMk cId="224105766" sldId="1002"/>
        </pc:sldMkLst>
        <pc:spChg chg="mod">
          <ac:chgData name="Huang, Po-kai" userId="be743c7d-0ad3-4a01-a6bb-e19e76bd5877" providerId="ADAL" clId="{215B8ED5-68A9-4E4A-AD50-CB3016FA0D25}" dt="2024-01-08T05:46:39.725" v="3198" actId="20577"/>
          <ac:spMkLst>
            <pc:docMk/>
            <pc:sldMk cId="224105766" sldId="1002"/>
            <ac:spMk id="2" creationId="{CD252D86-6044-1B60-6874-AC26D86F5402}"/>
          </ac:spMkLst>
        </pc:spChg>
        <pc:spChg chg="mod">
          <ac:chgData name="Huang, Po-kai" userId="be743c7d-0ad3-4a01-a6bb-e19e76bd5877" providerId="ADAL" clId="{215B8ED5-68A9-4E4A-AD50-CB3016FA0D25}" dt="2024-01-08T05:46:51.392" v="3240" actId="20577"/>
          <ac:spMkLst>
            <pc:docMk/>
            <pc:sldMk cId="224105766" sldId="1002"/>
            <ac:spMk id="3" creationId="{B58B2ED8-7C83-F024-2B7D-57D81E6E009E}"/>
          </ac:spMkLst>
        </pc:spChg>
        <pc:spChg chg="mod">
          <ac:chgData name="Huang, Po-kai" userId="be743c7d-0ad3-4a01-a6bb-e19e76bd5877" providerId="ADAL" clId="{215B8ED5-68A9-4E4A-AD50-CB3016FA0D25}" dt="2024-01-08T05:58:08.175" v="3956" actId="1076"/>
          <ac:spMkLst>
            <pc:docMk/>
            <pc:sldMk cId="224105766" sldId="1002"/>
            <ac:spMk id="5" creationId="{86A9E1D4-3818-0446-239B-679AB2507AA0}"/>
          </ac:spMkLst>
        </pc:spChg>
        <pc:spChg chg="add mod">
          <ac:chgData name="Huang, Po-kai" userId="be743c7d-0ad3-4a01-a6bb-e19e76bd5877" providerId="ADAL" clId="{215B8ED5-68A9-4E4A-AD50-CB3016FA0D25}" dt="2024-01-08T05:54:49.756" v="3852" actId="1035"/>
          <ac:spMkLst>
            <pc:docMk/>
            <pc:sldMk cId="224105766" sldId="1002"/>
            <ac:spMk id="13" creationId="{B12AE8C9-3300-0325-161A-FA6AEBD171B4}"/>
          </ac:spMkLst>
        </pc:spChg>
        <pc:spChg chg="add mod">
          <ac:chgData name="Huang, Po-kai" userId="be743c7d-0ad3-4a01-a6bb-e19e76bd5877" providerId="ADAL" clId="{215B8ED5-68A9-4E4A-AD50-CB3016FA0D25}" dt="2024-01-08T05:54:49.756" v="3852" actId="1035"/>
          <ac:spMkLst>
            <pc:docMk/>
            <pc:sldMk cId="224105766" sldId="1002"/>
            <ac:spMk id="14" creationId="{E7E31818-53EA-6008-A4BA-2ECC0BAA3E7C}"/>
          </ac:spMkLst>
        </pc:spChg>
        <pc:spChg chg="add mod">
          <ac:chgData name="Huang, Po-kai" userId="be743c7d-0ad3-4a01-a6bb-e19e76bd5877" providerId="ADAL" clId="{215B8ED5-68A9-4E4A-AD50-CB3016FA0D25}" dt="2024-01-08T05:54:49.756" v="3852" actId="1035"/>
          <ac:spMkLst>
            <pc:docMk/>
            <pc:sldMk cId="224105766" sldId="1002"/>
            <ac:spMk id="16" creationId="{EEED97D8-F9AE-D6EC-C53E-4016D634CDA3}"/>
          </ac:spMkLst>
        </pc:spChg>
        <pc:spChg chg="add mod">
          <ac:chgData name="Huang, Po-kai" userId="be743c7d-0ad3-4a01-a6bb-e19e76bd5877" providerId="ADAL" clId="{215B8ED5-68A9-4E4A-AD50-CB3016FA0D25}" dt="2024-01-08T06:03:30.456" v="4316" actId="1076"/>
          <ac:spMkLst>
            <pc:docMk/>
            <pc:sldMk cId="224105766" sldId="1002"/>
            <ac:spMk id="17" creationId="{F7530CE6-5346-FD54-9019-CD275E31D73A}"/>
          </ac:spMkLst>
        </pc:spChg>
        <pc:spChg chg="add mod">
          <ac:chgData name="Huang, Po-kai" userId="be743c7d-0ad3-4a01-a6bb-e19e76bd5877" providerId="ADAL" clId="{215B8ED5-68A9-4E4A-AD50-CB3016FA0D25}" dt="2024-01-08T05:54:49.756" v="3852" actId="1035"/>
          <ac:spMkLst>
            <pc:docMk/>
            <pc:sldMk cId="224105766" sldId="1002"/>
            <ac:spMk id="18" creationId="{530869FD-5846-4434-06B5-E81B8E8FD304}"/>
          </ac:spMkLst>
        </pc:spChg>
        <pc:spChg chg="add mod">
          <ac:chgData name="Huang, Po-kai" userId="be743c7d-0ad3-4a01-a6bb-e19e76bd5877" providerId="ADAL" clId="{215B8ED5-68A9-4E4A-AD50-CB3016FA0D25}" dt="2024-01-08T05:54:49.756" v="3852" actId="1035"/>
          <ac:spMkLst>
            <pc:docMk/>
            <pc:sldMk cId="224105766" sldId="1002"/>
            <ac:spMk id="19" creationId="{4F5BC450-DBFE-E743-CE78-7FCB50FD6F1C}"/>
          </ac:spMkLst>
        </pc:spChg>
        <pc:spChg chg="add mod">
          <ac:chgData name="Huang, Po-kai" userId="be743c7d-0ad3-4a01-a6bb-e19e76bd5877" providerId="ADAL" clId="{215B8ED5-68A9-4E4A-AD50-CB3016FA0D25}" dt="2024-01-08T05:54:49.756" v="3852" actId="1035"/>
          <ac:spMkLst>
            <pc:docMk/>
            <pc:sldMk cId="224105766" sldId="1002"/>
            <ac:spMk id="20" creationId="{19F5FDBE-1297-3838-1AE0-FB77E3E3AEC4}"/>
          </ac:spMkLst>
        </pc:spChg>
        <pc:spChg chg="add mod">
          <ac:chgData name="Huang, Po-kai" userId="be743c7d-0ad3-4a01-a6bb-e19e76bd5877" providerId="ADAL" clId="{215B8ED5-68A9-4E4A-AD50-CB3016FA0D25}" dt="2024-01-08T05:59:14.490" v="3964" actId="1076"/>
          <ac:spMkLst>
            <pc:docMk/>
            <pc:sldMk cId="224105766" sldId="1002"/>
            <ac:spMk id="21" creationId="{D4798193-8534-C0EB-25AC-595C32C84D0C}"/>
          </ac:spMkLst>
        </pc:spChg>
        <pc:spChg chg="add mod">
          <ac:chgData name="Huang, Po-kai" userId="be743c7d-0ad3-4a01-a6bb-e19e76bd5877" providerId="ADAL" clId="{215B8ED5-68A9-4E4A-AD50-CB3016FA0D25}" dt="2024-01-08T05:59:18.930" v="3965" actId="1076"/>
          <ac:spMkLst>
            <pc:docMk/>
            <pc:sldMk cId="224105766" sldId="1002"/>
            <ac:spMk id="22" creationId="{C2C28751-B606-CD90-17E8-6626E0FA6DAA}"/>
          </ac:spMkLst>
        </pc:spChg>
        <pc:spChg chg="add mod">
          <ac:chgData name="Huang, Po-kai" userId="be743c7d-0ad3-4a01-a6bb-e19e76bd5877" providerId="ADAL" clId="{215B8ED5-68A9-4E4A-AD50-CB3016FA0D25}" dt="2024-01-08T05:58:54.758" v="3959" actId="1076"/>
          <ac:spMkLst>
            <pc:docMk/>
            <pc:sldMk cId="224105766" sldId="1002"/>
            <ac:spMk id="23" creationId="{51C7A5E4-0C5D-57A5-395F-D850F777A860}"/>
          </ac:spMkLst>
        </pc:spChg>
        <pc:spChg chg="add del mod">
          <ac:chgData name="Huang, Po-kai" userId="be743c7d-0ad3-4a01-a6bb-e19e76bd5877" providerId="ADAL" clId="{215B8ED5-68A9-4E4A-AD50-CB3016FA0D25}" dt="2024-01-08T06:01:16.424" v="4000" actId="478"/>
          <ac:spMkLst>
            <pc:docMk/>
            <pc:sldMk cId="224105766" sldId="1002"/>
            <ac:spMk id="24" creationId="{8662D4E1-C229-6D91-14B9-0397CCA10E1C}"/>
          </ac:spMkLst>
        </pc:spChg>
        <pc:spChg chg="add del mod">
          <ac:chgData name="Huang, Po-kai" userId="be743c7d-0ad3-4a01-a6bb-e19e76bd5877" providerId="ADAL" clId="{215B8ED5-68A9-4E4A-AD50-CB3016FA0D25}" dt="2024-01-08T06:01:14.566" v="3999" actId="478"/>
          <ac:spMkLst>
            <pc:docMk/>
            <pc:sldMk cId="224105766" sldId="1002"/>
            <ac:spMk id="25" creationId="{D83EA3F0-90FC-CFFF-1CD0-3BAB4573CA70}"/>
          </ac:spMkLst>
        </pc:spChg>
        <pc:spChg chg="add del mod">
          <ac:chgData name="Huang, Po-kai" userId="be743c7d-0ad3-4a01-a6bb-e19e76bd5877" providerId="ADAL" clId="{215B8ED5-68A9-4E4A-AD50-CB3016FA0D25}" dt="2024-01-08T06:01:14.566" v="3999" actId="478"/>
          <ac:spMkLst>
            <pc:docMk/>
            <pc:sldMk cId="224105766" sldId="1002"/>
            <ac:spMk id="26" creationId="{11D7DFA2-2870-084D-6653-1BCA957FF1D8}"/>
          </ac:spMkLst>
        </pc:spChg>
        <pc:spChg chg="add mod">
          <ac:chgData name="Huang, Po-kai" userId="be743c7d-0ad3-4a01-a6bb-e19e76bd5877" providerId="ADAL" clId="{215B8ED5-68A9-4E4A-AD50-CB3016FA0D25}" dt="2024-01-08T05:55:16.220" v="3855" actId="1076"/>
          <ac:spMkLst>
            <pc:docMk/>
            <pc:sldMk cId="224105766" sldId="1002"/>
            <ac:spMk id="27" creationId="{104F7BEC-BFC6-53C7-190E-E76CCB322915}"/>
          </ac:spMkLst>
        </pc:spChg>
        <pc:spChg chg="add del mod">
          <ac:chgData name="Huang, Po-kai" userId="be743c7d-0ad3-4a01-a6bb-e19e76bd5877" providerId="ADAL" clId="{215B8ED5-68A9-4E4A-AD50-CB3016FA0D25}" dt="2024-01-08T06:01:14.566" v="3999" actId="478"/>
          <ac:spMkLst>
            <pc:docMk/>
            <pc:sldMk cId="224105766" sldId="1002"/>
            <ac:spMk id="28" creationId="{F31A8AC8-6787-10AE-A443-6441F5FABE6B}"/>
          </ac:spMkLst>
        </pc:spChg>
        <pc:spChg chg="add mod">
          <ac:chgData name="Huang, Po-kai" userId="be743c7d-0ad3-4a01-a6bb-e19e76bd5877" providerId="ADAL" clId="{215B8ED5-68A9-4E4A-AD50-CB3016FA0D25}" dt="2024-01-08T05:59:40.183" v="3971" actId="1076"/>
          <ac:spMkLst>
            <pc:docMk/>
            <pc:sldMk cId="224105766" sldId="1002"/>
            <ac:spMk id="29" creationId="{7205FF33-C650-59E0-4623-6BD749B6B07F}"/>
          </ac:spMkLst>
        </pc:spChg>
        <pc:spChg chg="add mod">
          <ac:chgData name="Huang, Po-kai" userId="be743c7d-0ad3-4a01-a6bb-e19e76bd5877" providerId="ADAL" clId="{215B8ED5-68A9-4E4A-AD50-CB3016FA0D25}" dt="2024-01-08T05:59:44.234" v="3972" actId="1076"/>
          <ac:spMkLst>
            <pc:docMk/>
            <pc:sldMk cId="224105766" sldId="1002"/>
            <ac:spMk id="30" creationId="{DE1D2FE9-B203-69D9-09C4-73E0958071FE}"/>
          </ac:spMkLst>
        </pc:spChg>
        <pc:spChg chg="add mod">
          <ac:chgData name="Huang, Po-kai" userId="be743c7d-0ad3-4a01-a6bb-e19e76bd5877" providerId="ADAL" clId="{215B8ED5-68A9-4E4A-AD50-CB3016FA0D25}" dt="2024-01-08T05:59:21.440" v="3966" actId="1076"/>
          <ac:spMkLst>
            <pc:docMk/>
            <pc:sldMk cId="224105766" sldId="1002"/>
            <ac:spMk id="31" creationId="{20817153-5543-29F0-40E4-5608AD98503C}"/>
          </ac:spMkLst>
        </pc:spChg>
        <pc:spChg chg="add mod">
          <ac:chgData name="Huang, Po-kai" userId="be743c7d-0ad3-4a01-a6bb-e19e76bd5877" providerId="ADAL" clId="{215B8ED5-68A9-4E4A-AD50-CB3016FA0D25}" dt="2024-01-08T05:55:16.220" v="3855" actId="1076"/>
          <ac:spMkLst>
            <pc:docMk/>
            <pc:sldMk cId="224105766" sldId="1002"/>
            <ac:spMk id="32" creationId="{ED26AEAA-DCF0-A448-D55E-398D9F013A7E}"/>
          </ac:spMkLst>
        </pc:spChg>
        <pc:spChg chg="add del mod">
          <ac:chgData name="Huang, Po-kai" userId="be743c7d-0ad3-4a01-a6bb-e19e76bd5877" providerId="ADAL" clId="{215B8ED5-68A9-4E4A-AD50-CB3016FA0D25}" dt="2024-01-08T06:01:14.566" v="3999" actId="478"/>
          <ac:spMkLst>
            <pc:docMk/>
            <pc:sldMk cId="224105766" sldId="1002"/>
            <ac:spMk id="33" creationId="{49850FBA-8A3B-83B0-544C-621B6BE22AB6}"/>
          </ac:spMkLst>
        </pc:spChg>
        <pc:spChg chg="add del mod">
          <ac:chgData name="Huang, Po-kai" userId="be743c7d-0ad3-4a01-a6bb-e19e76bd5877" providerId="ADAL" clId="{215B8ED5-68A9-4E4A-AD50-CB3016FA0D25}" dt="2024-01-08T06:01:14.566" v="3999" actId="478"/>
          <ac:spMkLst>
            <pc:docMk/>
            <pc:sldMk cId="224105766" sldId="1002"/>
            <ac:spMk id="34" creationId="{93DFE99D-107D-2042-2332-E9A9EFF399E9}"/>
          </ac:spMkLst>
        </pc:spChg>
        <pc:spChg chg="add mod">
          <ac:chgData name="Huang, Po-kai" userId="be743c7d-0ad3-4a01-a6bb-e19e76bd5877" providerId="ADAL" clId="{215B8ED5-68A9-4E4A-AD50-CB3016FA0D25}" dt="2024-01-08T05:55:16.220" v="3855" actId="1076"/>
          <ac:spMkLst>
            <pc:docMk/>
            <pc:sldMk cId="224105766" sldId="1002"/>
            <ac:spMk id="35" creationId="{F635FFA9-16D1-0191-CE6C-504C3BE5779B}"/>
          </ac:spMkLst>
        </pc:spChg>
        <pc:spChg chg="add del mod">
          <ac:chgData name="Huang, Po-kai" userId="be743c7d-0ad3-4a01-a6bb-e19e76bd5877" providerId="ADAL" clId="{215B8ED5-68A9-4E4A-AD50-CB3016FA0D25}" dt="2024-01-08T06:01:14.566" v="3999" actId="478"/>
          <ac:spMkLst>
            <pc:docMk/>
            <pc:sldMk cId="224105766" sldId="1002"/>
            <ac:spMk id="36" creationId="{8D37D696-357E-7813-A71F-A214E7FC9468}"/>
          </ac:spMkLst>
        </pc:spChg>
        <pc:spChg chg="add del mod">
          <ac:chgData name="Huang, Po-kai" userId="be743c7d-0ad3-4a01-a6bb-e19e76bd5877" providerId="ADAL" clId="{215B8ED5-68A9-4E4A-AD50-CB3016FA0D25}" dt="2024-01-08T06:00:47.189" v="3987" actId="478"/>
          <ac:spMkLst>
            <pc:docMk/>
            <pc:sldMk cId="224105766" sldId="1002"/>
            <ac:spMk id="37" creationId="{CF9663C2-2DA8-43E1-8861-027CF83F870D}"/>
          </ac:spMkLst>
        </pc:spChg>
        <pc:spChg chg="add del mod">
          <ac:chgData name="Huang, Po-kai" userId="be743c7d-0ad3-4a01-a6bb-e19e76bd5877" providerId="ADAL" clId="{215B8ED5-68A9-4E4A-AD50-CB3016FA0D25}" dt="2024-01-08T06:00:46.560" v="3986" actId="478"/>
          <ac:spMkLst>
            <pc:docMk/>
            <pc:sldMk cId="224105766" sldId="1002"/>
            <ac:spMk id="38" creationId="{07A1A0D8-0F29-54DE-4793-3551AC243D40}"/>
          </ac:spMkLst>
        </pc:spChg>
        <pc:spChg chg="add del mod">
          <ac:chgData name="Huang, Po-kai" userId="be743c7d-0ad3-4a01-a6bb-e19e76bd5877" providerId="ADAL" clId="{215B8ED5-68A9-4E4A-AD50-CB3016FA0D25}" dt="2024-01-08T05:55:53.657" v="3882" actId="478"/>
          <ac:spMkLst>
            <pc:docMk/>
            <pc:sldMk cId="224105766" sldId="1002"/>
            <ac:spMk id="39" creationId="{03DAAE64-E6C3-EC42-83A2-518299F7DD25}"/>
          </ac:spMkLst>
        </pc:spChg>
        <pc:spChg chg="add del mod">
          <ac:chgData name="Huang, Po-kai" userId="be743c7d-0ad3-4a01-a6bb-e19e76bd5877" providerId="ADAL" clId="{215B8ED5-68A9-4E4A-AD50-CB3016FA0D25}" dt="2024-01-08T05:56:02.778" v="3884"/>
          <ac:spMkLst>
            <pc:docMk/>
            <pc:sldMk cId="224105766" sldId="1002"/>
            <ac:spMk id="40" creationId="{EAA1BB4F-5A48-C2E2-28B5-70E1336DBE0E}"/>
          </ac:spMkLst>
        </pc:spChg>
        <pc:spChg chg="add del mod">
          <ac:chgData name="Huang, Po-kai" userId="be743c7d-0ad3-4a01-a6bb-e19e76bd5877" providerId="ADAL" clId="{215B8ED5-68A9-4E4A-AD50-CB3016FA0D25}" dt="2024-01-08T05:56:02.778" v="3884"/>
          <ac:spMkLst>
            <pc:docMk/>
            <pc:sldMk cId="224105766" sldId="1002"/>
            <ac:spMk id="41" creationId="{A8FF8A2A-2B50-1D2B-2A12-AF3F4C577324}"/>
          </ac:spMkLst>
        </pc:spChg>
        <pc:spChg chg="add del mod">
          <ac:chgData name="Huang, Po-kai" userId="be743c7d-0ad3-4a01-a6bb-e19e76bd5877" providerId="ADAL" clId="{215B8ED5-68A9-4E4A-AD50-CB3016FA0D25}" dt="2024-01-08T05:56:02.778" v="3884"/>
          <ac:spMkLst>
            <pc:docMk/>
            <pc:sldMk cId="224105766" sldId="1002"/>
            <ac:spMk id="42" creationId="{807A9AE7-E4A8-1A8C-C945-7208FDB54A80}"/>
          </ac:spMkLst>
        </pc:spChg>
        <pc:spChg chg="add del mod">
          <ac:chgData name="Huang, Po-kai" userId="be743c7d-0ad3-4a01-a6bb-e19e76bd5877" providerId="ADAL" clId="{215B8ED5-68A9-4E4A-AD50-CB3016FA0D25}" dt="2024-01-08T05:56:02.778" v="3884"/>
          <ac:spMkLst>
            <pc:docMk/>
            <pc:sldMk cId="224105766" sldId="1002"/>
            <ac:spMk id="43" creationId="{73B67616-BDAF-19B1-C20C-D33DDE210A6C}"/>
          </ac:spMkLst>
        </pc:spChg>
        <pc:spChg chg="add del mod">
          <ac:chgData name="Huang, Po-kai" userId="be743c7d-0ad3-4a01-a6bb-e19e76bd5877" providerId="ADAL" clId="{215B8ED5-68A9-4E4A-AD50-CB3016FA0D25}" dt="2024-01-08T05:56:02.778" v="3884"/>
          <ac:spMkLst>
            <pc:docMk/>
            <pc:sldMk cId="224105766" sldId="1002"/>
            <ac:spMk id="44" creationId="{F20ED678-DC81-6956-EB6B-7D7B27B66142}"/>
          </ac:spMkLst>
        </pc:spChg>
        <pc:spChg chg="add del mod">
          <ac:chgData name="Huang, Po-kai" userId="be743c7d-0ad3-4a01-a6bb-e19e76bd5877" providerId="ADAL" clId="{215B8ED5-68A9-4E4A-AD50-CB3016FA0D25}" dt="2024-01-08T05:56:02.778" v="3884"/>
          <ac:spMkLst>
            <pc:docMk/>
            <pc:sldMk cId="224105766" sldId="1002"/>
            <ac:spMk id="45" creationId="{5A29FBC1-8062-422C-993B-B97A5D90131B}"/>
          </ac:spMkLst>
        </pc:spChg>
        <pc:spChg chg="add del mod">
          <ac:chgData name="Huang, Po-kai" userId="be743c7d-0ad3-4a01-a6bb-e19e76bd5877" providerId="ADAL" clId="{215B8ED5-68A9-4E4A-AD50-CB3016FA0D25}" dt="2024-01-08T05:56:02.778" v="3884"/>
          <ac:spMkLst>
            <pc:docMk/>
            <pc:sldMk cId="224105766" sldId="1002"/>
            <ac:spMk id="46" creationId="{747855F3-6CD2-D933-5856-EE78844A8BFD}"/>
          </ac:spMkLst>
        </pc:spChg>
        <pc:spChg chg="add del mod">
          <ac:chgData name="Huang, Po-kai" userId="be743c7d-0ad3-4a01-a6bb-e19e76bd5877" providerId="ADAL" clId="{215B8ED5-68A9-4E4A-AD50-CB3016FA0D25}" dt="2024-01-08T05:56:02.778" v="3884"/>
          <ac:spMkLst>
            <pc:docMk/>
            <pc:sldMk cId="224105766" sldId="1002"/>
            <ac:spMk id="47" creationId="{6143FE70-62E1-E4A9-E4DA-4BC243D22153}"/>
          </ac:spMkLst>
        </pc:spChg>
        <pc:spChg chg="add del mod">
          <ac:chgData name="Huang, Po-kai" userId="be743c7d-0ad3-4a01-a6bb-e19e76bd5877" providerId="ADAL" clId="{215B8ED5-68A9-4E4A-AD50-CB3016FA0D25}" dt="2024-01-08T05:56:02.778" v="3884"/>
          <ac:spMkLst>
            <pc:docMk/>
            <pc:sldMk cId="224105766" sldId="1002"/>
            <ac:spMk id="48" creationId="{DD469AA7-FC59-698E-DC67-E4FBC1E3A5A0}"/>
          </ac:spMkLst>
        </pc:spChg>
        <pc:spChg chg="add del mod">
          <ac:chgData name="Huang, Po-kai" userId="be743c7d-0ad3-4a01-a6bb-e19e76bd5877" providerId="ADAL" clId="{215B8ED5-68A9-4E4A-AD50-CB3016FA0D25}" dt="2024-01-08T06:01:19.692" v="4001" actId="478"/>
          <ac:spMkLst>
            <pc:docMk/>
            <pc:sldMk cId="224105766" sldId="1002"/>
            <ac:spMk id="49" creationId="{F5ACA945-6CF0-C044-B7BF-E17F2A6BBA28}"/>
          </ac:spMkLst>
        </pc:spChg>
        <pc:spChg chg="add del mod">
          <ac:chgData name="Huang, Po-kai" userId="be743c7d-0ad3-4a01-a6bb-e19e76bd5877" providerId="ADAL" clId="{215B8ED5-68A9-4E4A-AD50-CB3016FA0D25}" dt="2024-01-08T06:01:19.692" v="4001" actId="478"/>
          <ac:spMkLst>
            <pc:docMk/>
            <pc:sldMk cId="224105766" sldId="1002"/>
            <ac:spMk id="50" creationId="{A3F16459-A333-8388-176D-2060E6854BDC}"/>
          </ac:spMkLst>
        </pc:spChg>
        <pc:spChg chg="add del mod">
          <ac:chgData name="Huang, Po-kai" userId="be743c7d-0ad3-4a01-a6bb-e19e76bd5877" providerId="ADAL" clId="{215B8ED5-68A9-4E4A-AD50-CB3016FA0D25}" dt="2024-01-08T06:01:19.692" v="4001" actId="478"/>
          <ac:spMkLst>
            <pc:docMk/>
            <pc:sldMk cId="224105766" sldId="1002"/>
            <ac:spMk id="51" creationId="{F856EE99-5A9E-4192-D11F-93B64DFBF718}"/>
          </ac:spMkLst>
        </pc:spChg>
        <pc:spChg chg="add del mod">
          <ac:chgData name="Huang, Po-kai" userId="be743c7d-0ad3-4a01-a6bb-e19e76bd5877" providerId="ADAL" clId="{215B8ED5-68A9-4E4A-AD50-CB3016FA0D25}" dt="2024-01-08T06:01:19.692" v="4001" actId="478"/>
          <ac:spMkLst>
            <pc:docMk/>
            <pc:sldMk cId="224105766" sldId="1002"/>
            <ac:spMk id="52" creationId="{5D5AFF2F-8DA6-E4BD-3560-9923C4DEE99F}"/>
          </ac:spMkLst>
        </pc:spChg>
        <pc:spChg chg="add del mod">
          <ac:chgData name="Huang, Po-kai" userId="be743c7d-0ad3-4a01-a6bb-e19e76bd5877" providerId="ADAL" clId="{215B8ED5-68A9-4E4A-AD50-CB3016FA0D25}" dt="2024-01-08T06:01:19.692" v="4001" actId="478"/>
          <ac:spMkLst>
            <pc:docMk/>
            <pc:sldMk cId="224105766" sldId="1002"/>
            <ac:spMk id="53" creationId="{A494DB76-9E38-D4FB-DB45-A13511EF81D0}"/>
          </ac:spMkLst>
        </pc:spChg>
        <pc:spChg chg="add del mod">
          <ac:chgData name="Huang, Po-kai" userId="be743c7d-0ad3-4a01-a6bb-e19e76bd5877" providerId="ADAL" clId="{215B8ED5-68A9-4E4A-AD50-CB3016FA0D25}" dt="2024-01-08T06:01:19.692" v="4001" actId="478"/>
          <ac:spMkLst>
            <pc:docMk/>
            <pc:sldMk cId="224105766" sldId="1002"/>
            <ac:spMk id="54" creationId="{13886011-034A-A189-51E5-F93F7918C296}"/>
          </ac:spMkLst>
        </pc:spChg>
        <pc:spChg chg="add del mod">
          <ac:chgData name="Huang, Po-kai" userId="be743c7d-0ad3-4a01-a6bb-e19e76bd5877" providerId="ADAL" clId="{215B8ED5-68A9-4E4A-AD50-CB3016FA0D25}" dt="2024-01-08T06:01:19.692" v="4001" actId="478"/>
          <ac:spMkLst>
            <pc:docMk/>
            <pc:sldMk cId="224105766" sldId="1002"/>
            <ac:spMk id="55" creationId="{3CD8D536-7F1E-79EE-4DF7-0C1CFF0E7859}"/>
          </ac:spMkLst>
        </pc:spChg>
        <pc:spChg chg="add del mod">
          <ac:chgData name="Huang, Po-kai" userId="be743c7d-0ad3-4a01-a6bb-e19e76bd5877" providerId="ADAL" clId="{215B8ED5-68A9-4E4A-AD50-CB3016FA0D25}" dt="2024-01-08T05:57:38.688" v="3949" actId="478"/>
          <ac:spMkLst>
            <pc:docMk/>
            <pc:sldMk cId="224105766" sldId="1002"/>
            <ac:spMk id="56" creationId="{3353CF23-0AC9-9AD4-3E7A-5C54CE995BFB}"/>
          </ac:spMkLst>
        </pc:spChg>
        <pc:spChg chg="add del mod">
          <ac:chgData name="Huang, Po-kai" userId="be743c7d-0ad3-4a01-a6bb-e19e76bd5877" providerId="ADAL" clId="{215B8ED5-68A9-4E4A-AD50-CB3016FA0D25}" dt="2024-01-08T05:57:09.363" v="3945" actId="478"/>
          <ac:spMkLst>
            <pc:docMk/>
            <pc:sldMk cId="224105766" sldId="1002"/>
            <ac:spMk id="57" creationId="{7758E7F0-0606-465C-8823-85159CA651D7}"/>
          </ac:spMkLst>
        </pc:spChg>
        <pc:spChg chg="add del mod">
          <ac:chgData name="Huang, Po-kai" userId="be743c7d-0ad3-4a01-a6bb-e19e76bd5877" providerId="ADAL" clId="{215B8ED5-68A9-4E4A-AD50-CB3016FA0D25}" dt="2024-01-08T06:01:19.692" v="4001" actId="478"/>
          <ac:spMkLst>
            <pc:docMk/>
            <pc:sldMk cId="224105766" sldId="1002"/>
            <ac:spMk id="58" creationId="{75DB88EC-719C-1635-9273-3A05314126CF}"/>
          </ac:spMkLst>
        </pc:spChg>
        <pc:spChg chg="add del mod">
          <ac:chgData name="Huang, Po-kai" userId="be743c7d-0ad3-4a01-a6bb-e19e76bd5877" providerId="ADAL" clId="{215B8ED5-68A9-4E4A-AD50-CB3016FA0D25}" dt="2024-01-08T05:59:09.409" v="3962" actId="478"/>
          <ac:spMkLst>
            <pc:docMk/>
            <pc:sldMk cId="224105766" sldId="1002"/>
            <ac:spMk id="59" creationId="{C0FA0DF6-8AC8-3659-405D-BD0FD66BAD52}"/>
          </ac:spMkLst>
        </pc:spChg>
        <pc:spChg chg="add del mod">
          <ac:chgData name="Huang, Po-kai" userId="be743c7d-0ad3-4a01-a6bb-e19e76bd5877" providerId="ADAL" clId="{215B8ED5-68A9-4E4A-AD50-CB3016FA0D25}" dt="2024-01-08T05:59:09.409" v="3962" actId="478"/>
          <ac:spMkLst>
            <pc:docMk/>
            <pc:sldMk cId="224105766" sldId="1002"/>
            <ac:spMk id="60" creationId="{05B6C4F6-2C0D-1A49-F1A9-18A305ED5AA9}"/>
          </ac:spMkLst>
        </pc:spChg>
        <pc:spChg chg="add del mod">
          <ac:chgData name="Huang, Po-kai" userId="be743c7d-0ad3-4a01-a6bb-e19e76bd5877" providerId="ADAL" clId="{215B8ED5-68A9-4E4A-AD50-CB3016FA0D25}" dt="2024-01-08T05:59:09.409" v="3962" actId="478"/>
          <ac:spMkLst>
            <pc:docMk/>
            <pc:sldMk cId="224105766" sldId="1002"/>
            <ac:spMk id="61" creationId="{AABA9862-CF11-728F-6820-48288377FFFD}"/>
          </ac:spMkLst>
        </pc:spChg>
        <pc:spChg chg="add del mod">
          <ac:chgData name="Huang, Po-kai" userId="be743c7d-0ad3-4a01-a6bb-e19e76bd5877" providerId="ADAL" clId="{215B8ED5-68A9-4E4A-AD50-CB3016FA0D25}" dt="2024-01-08T05:59:09.409" v="3962" actId="478"/>
          <ac:spMkLst>
            <pc:docMk/>
            <pc:sldMk cId="224105766" sldId="1002"/>
            <ac:spMk id="62" creationId="{B62922C6-66B8-37CD-8BFA-AE18C2C1DB60}"/>
          </ac:spMkLst>
        </pc:spChg>
        <pc:spChg chg="add del mod">
          <ac:chgData name="Huang, Po-kai" userId="be743c7d-0ad3-4a01-a6bb-e19e76bd5877" providerId="ADAL" clId="{215B8ED5-68A9-4E4A-AD50-CB3016FA0D25}" dt="2024-01-08T05:59:09.409" v="3962" actId="478"/>
          <ac:spMkLst>
            <pc:docMk/>
            <pc:sldMk cId="224105766" sldId="1002"/>
            <ac:spMk id="63" creationId="{F32B5C34-2EF3-207B-728A-9F89D41233F7}"/>
          </ac:spMkLst>
        </pc:spChg>
        <pc:spChg chg="add del mod">
          <ac:chgData name="Huang, Po-kai" userId="be743c7d-0ad3-4a01-a6bb-e19e76bd5877" providerId="ADAL" clId="{215B8ED5-68A9-4E4A-AD50-CB3016FA0D25}" dt="2024-01-08T05:59:09.409" v="3962" actId="478"/>
          <ac:spMkLst>
            <pc:docMk/>
            <pc:sldMk cId="224105766" sldId="1002"/>
            <ac:spMk id="64" creationId="{09B1641D-CC00-8DCF-AAB1-1FEA45CC3115}"/>
          </ac:spMkLst>
        </pc:spChg>
        <pc:spChg chg="add del mod">
          <ac:chgData name="Huang, Po-kai" userId="be743c7d-0ad3-4a01-a6bb-e19e76bd5877" providerId="ADAL" clId="{215B8ED5-68A9-4E4A-AD50-CB3016FA0D25}" dt="2024-01-08T05:59:09.409" v="3962" actId="478"/>
          <ac:spMkLst>
            <pc:docMk/>
            <pc:sldMk cId="224105766" sldId="1002"/>
            <ac:spMk id="65" creationId="{BE454B13-3483-C461-855E-611A9F291AF6}"/>
          </ac:spMkLst>
        </pc:spChg>
        <pc:spChg chg="add del mod">
          <ac:chgData name="Huang, Po-kai" userId="be743c7d-0ad3-4a01-a6bb-e19e76bd5877" providerId="ADAL" clId="{215B8ED5-68A9-4E4A-AD50-CB3016FA0D25}" dt="2024-01-08T05:59:09.409" v="3962" actId="478"/>
          <ac:spMkLst>
            <pc:docMk/>
            <pc:sldMk cId="224105766" sldId="1002"/>
            <ac:spMk id="66" creationId="{79A651E2-5B6E-2766-2966-052011A978C0}"/>
          </ac:spMkLst>
        </pc:spChg>
        <pc:spChg chg="add mod">
          <ac:chgData name="Huang, Po-kai" userId="be743c7d-0ad3-4a01-a6bb-e19e76bd5877" providerId="ADAL" clId="{215B8ED5-68A9-4E4A-AD50-CB3016FA0D25}" dt="2024-01-08T05:59:30.223" v="3968" actId="1076"/>
          <ac:spMkLst>
            <pc:docMk/>
            <pc:sldMk cId="224105766" sldId="1002"/>
            <ac:spMk id="67" creationId="{7E931048-67A2-19AF-42E2-F6FC8189AE3B}"/>
          </ac:spMkLst>
        </pc:spChg>
        <pc:spChg chg="add mod">
          <ac:chgData name="Huang, Po-kai" userId="be743c7d-0ad3-4a01-a6bb-e19e76bd5877" providerId="ADAL" clId="{215B8ED5-68A9-4E4A-AD50-CB3016FA0D25}" dt="2024-01-08T05:59:30.223" v="3968" actId="1076"/>
          <ac:spMkLst>
            <pc:docMk/>
            <pc:sldMk cId="224105766" sldId="1002"/>
            <ac:spMk id="68" creationId="{0B54D910-4275-115B-C7B7-D3E559ADB1BC}"/>
          </ac:spMkLst>
        </pc:spChg>
        <pc:spChg chg="add mod">
          <ac:chgData name="Huang, Po-kai" userId="be743c7d-0ad3-4a01-a6bb-e19e76bd5877" providerId="ADAL" clId="{215B8ED5-68A9-4E4A-AD50-CB3016FA0D25}" dt="2024-01-08T05:59:30.223" v="3968" actId="1076"/>
          <ac:spMkLst>
            <pc:docMk/>
            <pc:sldMk cId="224105766" sldId="1002"/>
            <ac:spMk id="69" creationId="{8EE8D697-B433-7196-9B6A-50A4F7E2D4B2}"/>
          </ac:spMkLst>
        </pc:spChg>
        <pc:spChg chg="add mod">
          <ac:chgData name="Huang, Po-kai" userId="be743c7d-0ad3-4a01-a6bb-e19e76bd5877" providerId="ADAL" clId="{215B8ED5-68A9-4E4A-AD50-CB3016FA0D25}" dt="2024-01-08T06:00:18.430" v="3982" actId="1076"/>
          <ac:spMkLst>
            <pc:docMk/>
            <pc:sldMk cId="224105766" sldId="1002"/>
            <ac:spMk id="70" creationId="{147FB01C-ECB0-25BE-9A43-478998BDF11E}"/>
          </ac:spMkLst>
        </pc:spChg>
        <pc:spChg chg="add mod">
          <ac:chgData name="Huang, Po-kai" userId="be743c7d-0ad3-4a01-a6bb-e19e76bd5877" providerId="ADAL" clId="{215B8ED5-68A9-4E4A-AD50-CB3016FA0D25}" dt="2024-01-08T05:59:30.223" v="3968" actId="1076"/>
          <ac:spMkLst>
            <pc:docMk/>
            <pc:sldMk cId="224105766" sldId="1002"/>
            <ac:spMk id="71" creationId="{55F56518-405B-7674-5948-C9049A17BA29}"/>
          </ac:spMkLst>
        </pc:spChg>
        <pc:spChg chg="add del mod">
          <ac:chgData name="Huang, Po-kai" userId="be743c7d-0ad3-4a01-a6bb-e19e76bd5877" providerId="ADAL" clId="{215B8ED5-68A9-4E4A-AD50-CB3016FA0D25}" dt="2024-01-08T06:00:19.987" v="3983" actId="478"/>
          <ac:spMkLst>
            <pc:docMk/>
            <pc:sldMk cId="224105766" sldId="1002"/>
            <ac:spMk id="72" creationId="{DDC7ACBF-A2D3-AEDA-F5D5-80C34E8F901E}"/>
          </ac:spMkLst>
        </pc:spChg>
        <pc:spChg chg="add del mod">
          <ac:chgData name="Huang, Po-kai" userId="be743c7d-0ad3-4a01-a6bb-e19e76bd5877" providerId="ADAL" clId="{215B8ED5-68A9-4E4A-AD50-CB3016FA0D25}" dt="2024-01-08T05:59:33.528" v="3969" actId="478"/>
          <ac:spMkLst>
            <pc:docMk/>
            <pc:sldMk cId="224105766" sldId="1002"/>
            <ac:spMk id="73" creationId="{C6CC4950-3161-F8EB-22E4-0635283CEEE5}"/>
          </ac:spMkLst>
        </pc:spChg>
        <pc:spChg chg="add mod">
          <ac:chgData name="Huang, Po-kai" userId="be743c7d-0ad3-4a01-a6bb-e19e76bd5877" providerId="ADAL" clId="{215B8ED5-68A9-4E4A-AD50-CB3016FA0D25}" dt="2024-01-08T05:59:52.200" v="3975" actId="1076"/>
          <ac:spMkLst>
            <pc:docMk/>
            <pc:sldMk cId="224105766" sldId="1002"/>
            <ac:spMk id="74" creationId="{22EB5399-EBE4-1D9E-2C74-FE2ACB156EFB}"/>
          </ac:spMkLst>
        </pc:spChg>
        <pc:spChg chg="add mod">
          <ac:chgData name="Huang, Po-kai" userId="be743c7d-0ad3-4a01-a6bb-e19e76bd5877" providerId="ADAL" clId="{215B8ED5-68A9-4E4A-AD50-CB3016FA0D25}" dt="2024-01-11T02:10:04.896" v="9604" actId="1036"/>
          <ac:spMkLst>
            <pc:docMk/>
            <pc:sldMk cId="224105766" sldId="1002"/>
            <ac:spMk id="75" creationId="{A65457E9-A601-5C6A-230D-B766A91F7950}"/>
          </ac:spMkLst>
        </pc:spChg>
        <pc:spChg chg="add mod">
          <ac:chgData name="Huang, Po-kai" userId="be743c7d-0ad3-4a01-a6bb-e19e76bd5877" providerId="ADAL" clId="{215B8ED5-68A9-4E4A-AD50-CB3016FA0D25}" dt="2024-01-08T06:00:26.409" v="3985" actId="1076"/>
          <ac:spMkLst>
            <pc:docMk/>
            <pc:sldMk cId="224105766" sldId="1002"/>
            <ac:spMk id="76" creationId="{B8652075-D9EA-B231-48F3-E6A750CF0E58}"/>
          </ac:spMkLst>
        </pc:spChg>
        <pc:spChg chg="add mod">
          <ac:chgData name="Huang, Po-kai" userId="be743c7d-0ad3-4a01-a6bb-e19e76bd5877" providerId="ADAL" clId="{215B8ED5-68A9-4E4A-AD50-CB3016FA0D25}" dt="2024-01-08T06:00:54.163" v="3989" actId="1076"/>
          <ac:spMkLst>
            <pc:docMk/>
            <pc:sldMk cId="224105766" sldId="1002"/>
            <ac:spMk id="77" creationId="{52A79ED5-D8F4-E442-3DA7-86A8A13C4025}"/>
          </ac:spMkLst>
        </pc:spChg>
        <pc:spChg chg="add mod">
          <ac:chgData name="Huang, Po-kai" userId="be743c7d-0ad3-4a01-a6bb-e19e76bd5877" providerId="ADAL" clId="{215B8ED5-68A9-4E4A-AD50-CB3016FA0D25}" dt="2024-01-08T06:00:58.102" v="3998" actId="20577"/>
          <ac:spMkLst>
            <pc:docMk/>
            <pc:sldMk cId="224105766" sldId="1002"/>
            <ac:spMk id="78" creationId="{E7792B6F-CDF4-B42E-8B53-30BC9DDDAD4A}"/>
          </ac:spMkLst>
        </pc:spChg>
        <pc:spChg chg="add del mod">
          <ac:chgData name="Huang, Po-kai" userId="be743c7d-0ad3-4a01-a6bb-e19e76bd5877" providerId="ADAL" clId="{215B8ED5-68A9-4E4A-AD50-CB3016FA0D25}" dt="2024-01-08T06:01:44.560" v="4081" actId="478"/>
          <ac:spMkLst>
            <pc:docMk/>
            <pc:sldMk cId="224105766" sldId="1002"/>
            <ac:spMk id="79" creationId="{A3B9F168-1996-11F8-1B97-B9E5B3D8C924}"/>
          </ac:spMkLst>
        </pc:spChg>
        <pc:spChg chg="add del mod">
          <ac:chgData name="Huang, Po-kai" userId="be743c7d-0ad3-4a01-a6bb-e19e76bd5877" providerId="ADAL" clId="{215B8ED5-68A9-4E4A-AD50-CB3016FA0D25}" dt="2024-01-08T06:01:44.560" v="4081" actId="478"/>
          <ac:spMkLst>
            <pc:docMk/>
            <pc:sldMk cId="224105766" sldId="1002"/>
            <ac:spMk id="80" creationId="{7060B6BE-8953-F5EE-8827-015A68C33098}"/>
          </ac:spMkLst>
        </pc:spChg>
        <pc:spChg chg="add del mod">
          <ac:chgData name="Huang, Po-kai" userId="be743c7d-0ad3-4a01-a6bb-e19e76bd5877" providerId="ADAL" clId="{215B8ED5-68A9-4E4A-AD50-CB3016FA0D25}" dt="2024-01-08T06:01:44.560" v="4081" actId="478"/>
          <ac:spMkLst>
            <pc:docMk/>
            <pc:sldMk cId="224105766" sldId="1002"/>
            <ac:spMk id="81" creationId="{36E5E4CD-5632-96E6-5BF2-B79CE9101AD5}"/>
          </ac:spMkLst>
        </pc:spChg>
        <pc:spChg chg="add del mod">
          <ac:chgData name="Huang, Po-kai" userId="be743c7d-0ad3-4a01-a6bb-e19e76bd5877" providerId="ADAL" clId="{215B8ED5-68A9-4E4A-AD50-CB3016FA0D25}" dt="2024-01-08T06:01:44.560" v="4081" actId="478"/>
          <ac:spMkLst>
            <pc:docMk/>
            <pc:sldMk cId="224105766" sldId="1002"/>
            <ac:spMk id="82" creationId="{6F455570-2A7B-32E8-E223-D0E6ADB39105}"/>
          </ac:spMkLst>
        </pc:spChg>
        <pc:spChg chg="add del mod">
          <ac:chgData name="Huang, Po-kai" userId="be743c7d-0ad3-4a01-a6bb-e19e76bd5877" providerId="ADAL" clId="{215B8ED5-68A9-4E4A-AD50-CB3016FA0D25}" dt="2024-01-08T06:01:44.560" v="4081" actId="478"/>
          <ac:spMkLst>
            <pc:docMk/>
            <pc:sldMk cId="224105766" sldId="1002"/>
            <ac:spMk id="83" creationId="{52B0E5A0-3E31-0589-6E5F-D8DEF454DDE1}"/>
          </ac:spMkLst>
        </pc:spChg>
        <pc:spChg chg="add del mod">
          <ac:chgData name="Huang, Po-kai" userId="be743c7d-0ad3-4a01-a6bb-e19e76bd5877" providerId="ADAL" clId="{215B8ED5-68A9-4E4A-AD50-CB3016FA0D25}" dt="2024-01-08T06:01:44.560" v="4081" actId="478"/>
          <ac:spMkLst>
            <pc:docMk/>
            <pc:sldMk cId="224105766" sldId="1002"/>
            <ac:spMk id="84" creationId="{23B9A26D-7091-501B-D6E7-A9D02039A6BC}"/>
          </ac:spMkLst>
        </pc:spChg>
        <pc:spChg chg="add del mod">
          <ac:chgData name="Huang, Po-kai" userId="be743c7d-0ad3-4a01-a6bb-e19e76bd5877" providerId="ADAL" clId="{215B8ED5-68A9-4E4A-AD50-CB3016FA0D25}" dt="2024-01-08T06:02:20.857" v="4300" actId="478"/>
          <ac:spMkLst>
            <pc:docMk/>
            <pc:sldMk cId="224105766" sldId="1002"/>
            <ac:spMk id="85" creationId="{02E8AE2E-A839-96B7-BFF7-E705BB1C332F}"/>
          </ac:spMkLst>
        </pc:spChg>
        <pc:spChg chg="add mod">
          <ac:chgData name="Huang, Po-kai" userId="be743c7d-0ad3-4a01-a6bb-e19e76bd5877" providerId="ADAL" clId="{215B8ED5-68A9-4E4A-AD50-CB3016FA0D25}" dt="2024-01-08T06:02:16.183" v="4299" actId="1038"/>
          <ac:spMkLst>
            <pc:docMk/>
            <pc:sldMk cId="224105766" sldId="1002"/>
            <ac:spMk id="86" creationId="{6D6CB848-11F6-3B26-E25F-4DAE32E48A25}"/>
          </ac:spMkLst>
        </pc:spChg>
        <pc:spChg chg="add mod">
          <ac:chgData name="Huang, Po-kai" userId="be743c7d-0ad3-4a01-a6bb-e19e76bd5877" providerId="ADAL" clId="{215B8ED5-68A9-4E4A-AD50-CB3016FA0D25}" dt="2024-01-08T06:02:16.183" v="4299" actId="1038"/>
          <ac:spMkLst>
            <pc:docMk/>
            <pc:sldMk cId="224105766" sldId="1002"/>
            <ac:spMk id="87" creationId="{A2C70E67-ABDF-A672-86CD-3BAB53C1448E}"/>
          </ac:spMkLst>
        </pc:spChg>
        <pc:spChg chg="add mod">
          <ac:chgData name="Huang, Po-kai" userId="be743c7d-0ad3-4a01-a6bb-e19e76bd5877" providerId="ADAL" clId="{215B8ED5-68A9-4E4A-AD50-CB3016FA0D25}" dt="2024-01-08T06:02:16.183" v="4299" actId="1038"/>
          <ac:spMkLst>
            <pc:docMk/>
            <pc:sldMk cId="224105766" sldId="1002"/>
            <ac:spMk id="88" creationId="{E2E44247-E758-3C62-BD9A-8D2640DAC8D6}"/>
          </ac:spMkLst>
        </pc:spChg>
        <pc:spChg chg="add mod">
          <ac:chgData name="Huang, Po-kai" userId="be743c7d-0ad3-4a01-a6bb-e19e76bd5877" providerId="ADAL" clId="{215B8ED5-68A9-4E4A-AD50-CB3016FA0D25}" dt="2024-01-08T06:02:16.183" v="4299" actId="1038"/>
          <ac:spMkLst>
            <pc:docMk/>
            <pc:sldMk cId="224105766" sldId="1002"/>
            <ac:spMk id="89" creationId="{CBA8BE78-0ADB-2D2C-5835-250A6688AE77}"/>
          </ac:spMkLst>
        </pc:spChg>
        <pc:spChg chg="add mod">
          <ac:chgData name="Huang, Po-kai" userId="be743c7d-0ad3-4a01-a6bb-e19e76bd5877" providerId="ADAL" clId="{215B8ED5-68A9-4E4A-AD50-CB3016FA0D25}" dt="2024-01-08T06:02:35.643" v="4304" actId="1076"/>
          <ac:spMkLst>
            <pc:docMk/>
            <pc:sldMk cId="224105766" sldId="1002"/>
            <ac:spMk id="90" creationId="{BE64D65D-C15F-FE4F-42E9-B5C18B458DEF}"/>
          </ac:spMkLst>
        </pc:spChg>
        <pc:spChg chg="add mod">
          <ac:chgData name="Huang, Po-kai" userId="be743c7d-0ad3-4a01-a6bb-e19e76bd5877" providerId="ADAL" clId="{215B8ED5-68A9-4E4A-AD50-CB3016FA0D25}" dt="2024-01-08T06:02:27.738" v="4302" actId="1076"/>
          <ac:spMkLst>
            <pc:docMk/>
            <pc:sldMk cId="224105766" sldId="1002"/>
            <ac:spMk id="91" creationId="{706F945C-CB91-A656-39B6-570C4D68C828}"/>
          </ac:spMkLst>
        </pc:spChg>
        <pc:spChg chg="add mod">
          <ac:chgData name="Huang, Po-kai" userId="be743c7d-0ad3-4a01-a6bb-e19e76bd5877" providerId="ADAL" clId="{215B8ED5-68A9-4E4A-AD50-CB3016FA0D25}" dt="2024-01-08T06:02:38.449" v="4305" actId="1076"/>
          <ac:spMkLst>
            <pc:docMk/>
            <pc:sldMk cId="224105766" sldId="1002"/>
            <ac:spMk id="92" creationId="{57026313-F152-FEBE-62E2-43A6C96144A9}"/>
          </ac:spMkLst>
        </pc:spChg>
        <pc:spChg chg="add mod">
          <ac:chgData name="Huang, Po-kai" userId="be743c7d-0ad3-4a01-a6bb-e19e76bd5877" providerId="ADAL" clId="{215B8ED5-68A9-4E4A-AD50-CB3016FA0D25}" dt="2024-01-08T06:02:49.021" v="4307" actId="1076"/>
          <ac:spMkLst>
            <pc:docMk/>
            <pc:sldMk cId="224105766" sldId="1002"/>
            <ac:spMk id="93" creationId="{25DCEEF3-4416-6E99-6159-3DAA27B564EC}"/>
          </ac:spMkLst>
        </pc:spChg>
        <pc:spChg chg="add mod">
          <ac:chgData name="Huang, Po-kai" userId="be743c7d-0ad3-4a01-a6bb-e19e76bd5877" providerId="ADAL" clId="{215B8ED5-68A9-4E4A-AD50-CB3016FA0D25}" dt="2024-01-08T06:02:49.021" v="4307" actId="1076"/>
          <ac:spMkLst>
            <pc:docMk/>
            <pc:sldMk cId="224105766" sldId="1002"/>
            <ac:spMk id="94" creationId="{AD5F5237-1424-4974-425B-2CC5339F5C65}"/>
          </ac:spMkLst>
        </pc:spChg>
        <pc:spChg chg="add mod">
          <ac:chgData name="Huang, Po-kai" userId="be743c7d-0ad3-4a01-a6bb-e19e76bd5877" providerId="ADAL" clId="{215B8ED5-68A9-4E4A-AD50-CB3016FA0D25}" dt="2024-01-08T06:02:49.021" v="4307" actId="1076"/>
          <ac:spMkLst>
            <pc:docMk/>
            <pc:sldMk cId="224105766" sldId="1002"/>
            <ac:spMk id="95" creationId="{D3998741-CE0B-944C-56D4-11D1556D1C98}"/>
          </ac:spMkLst>
        </pc:spChg>
        <pc:spChg chg="add mod">
          <ac:chgData name="Huang, Po-kai" userId="be743c7d-0ad3-4a01-a6bb-e19e76bd5877" providerId="ADAL" clId="{215B8ED5-68A9-4E4A-AD50-CB3016FA0D25}" dt="2024-01-08T06:02:49.021" v="4307" actId="1076"/>
          <ac:spMkLst>
            <pc:docMk/>
            <pc:sldMk cId="224105766" sldId="1002"/>
            <ac:spMk id="96" creationId="{D5E4AA56-6148-4A0F-43E9-0622451B86D0}"/>
          </ac:spMkLst>
        </pc:spChg>
        <pc:spChg chg="add del mod">
          <ac:chgData name="Huang, Po-kai" userId="be743c7d-0ad3-4a01-a6bb-e19e76bd5877" providerId="ADAL" clId="{215B8ED5-68A9-4E4A-AD50-CB3016FA0D25}" dt="2024-01-08T06:02:51.505" v="4308" actId="478"/>
          <ac:spMkLst>
            <pc:docMk/>
            <pc:sldMk cId="224105766" sldId="1002"/>
            <ac:spMk id="97" creationId="{99F7C5A4-DC64-6FA1-1CE9-078DFE4DA70A}"/>
          </ac:spMkLst>
        </pc:spChg>
        <pc:spChg chg="add del mod">
          <ac:chgData name="Huang, Po-kai" userId="be743c7d-0ad3-4a01-a6bb-e19e76bd5877" providerId="ADAL" clId="{215B8ED5-68A9-4E4A-AD50-CB3016FA0D25}" dt="2024-01-08T06:02:53.089" v="4309" actId="478"/>
          <ac:spMkLst>
            <pc:docMk/>
            <pc:sldMk cId="224105766" sldId="1002"/>
            <ac:spMk id="98" creationId="{79383179-EEB9-A61A-4E9D-4E0E2404EE69}"/>
          </ac:spMkLst>
        </pc:spChg>
        <pc:spChg chg="add del mod">
          <ac:chgData name="Huang, Po-kai" userId="be743c7d-0ad3-4a01-a6bb-e19e76bd5877" providerId="ADAL" clId="{215B8ED5-68A9-4E4A-AD50-CB3016FA0D25}" dt="2024-01-08T06:02:53.572" v="4310" actId="478"/>
          <ac:spMkLst>
            <pc:docMk/>
            <pc:sldMk cId="224105766" sldId="1002"/>
            <ac:spMk id="99" creationId="{452BA67F-DC13-9570-5825-B2AD03CA939F}"/>
          </ac:spMkLst>
        </pc:spChg>
        <pc:spChg chg="add mod">
          <ac:chgData name="Huang, Po-kai" userId="be743c7d-0ad3-4a01-a6bb-e19e76bd5877" providerId="ADAL" clId="{215B8ED5-68A9-4E4A-AD50-CB3016FA0D25}" dt="2024-01-08T06:02:49.021" v="4307" actId="1076"/>
          <ac:spMkLst>
            <pc:docMk/>
            <pc:sldMk cId="224105766" sldId="1002"/>
            <ac:spMk id="100" creationId="{08FABDB8-9285-0F26-8D92-E9DCE9A6F405}"/>
          </ac:spMkLst>
        </pc:spChg>
        <pc:spChg chg="add mod">
          <ac:chgData name="Huang, Po-kai" userId="be743c7d-0ad3-4a01-a6bb-e19e76bd5877" providerId="ADAL" clId="{215B8ED5-68A9-4E4A-AD50-CB3016FA0D25}" dt="2024-01-08T06:03:01.188" v="4312" actId="1076"/>
          <ac:spMkLst>
            <pc:docMk/>
            <pc:sldMk cId="224105766" sldId="1002"/>
            <ac:spMk id="101" creationId="{D58700C1-DE6F-8E3F-CA7B-B002537D157B}"/>
          </ac:spMkLst>
        </pc:spChg>
        <pc:spChg chg="add mod">
          <ac:chgData name="Huang, Po-kai" userId="be743c7d-0ad3-4a01-a6bb-e19e76bd5877" providerId="ADAL" clId="{215B8ED5-68A9-4E4A-AD50-CB3016FA0D25}" dt="2024-01-08T06:03:01.188" v="4312" actId="1076"/>
          <ac:spMkLst>
            <pc:docMk/>
            <pc:sldMk cId="224105766" sldId="1002"/>
            <ac:spMk id="102" creationId="{411B516C-78B1-F007-2D92-2E04E216B02E}"/>
          </ac:spMkLst>
        </pc:spChg>
        <pc:spChg chg="add mod">
          <ac:chgData name="Huang, Po-kai" userId="be743c7d-0ad3-4a01-a6bb-e19e76bd5877" providerId="ADAL" clId="{215B8ED5-68A9-4E4A-AD50-CB3016FA0D25}" dt="2024-01-08T06:03:24.267" v="4314" actId="1076"/>
          <ac:spMkLst>
            <pc:docMk/>
            <pc:sldMk cId="224105766" sldId="1002"/>
            <ac:spMk id="103" creationId="{9B99885E-1B6A-9576-91AD-D385F04D6B6F}"/>
          </ac:spMkLst>
        </pc:spChg>
        <pc:spChg chg="add mod">
          <ac:chgData name="Huang, Po-kai" userId="be743c7d-0ad3-4a01-a6bb-e19e76bd5877" providerId="ADAL" clId="{215B8ED5-68A9-4E4A-AD50-CB3016FA0D25}" dt="2024-01-08T06:04:06.845" v="4361" actId="14100"/>
          <ac:spMkLst>
            <pc:docMk/>
            <pc:sldMk cId="224105766" sldId="1002"/>
            <ac:spMk id="104" creationId="{2364C101-A9F9-B41E-BFFF-1E072169A25C}"/>
          </ac:spMkLst>
        </pc:spChg>
        <pc:cxnChg chg="add mod">
          <ac:chgData name="Huang, Po-kai" userId="be743c7d-0ad3-4a01-a6bb-e19e76bd5877" providerId="ADAL" clId="{215B8ED5-68A9-4E4A-AD50-CB3016FA0D25}" dt="2024-01-08T05:54:49.756" v="3852" actId="1035"/>
          <ac:cxnSpMkLst>
            <pc:docMk/>
            <pc:sldMk cId="224105766" sldId="1002"/>
            <ac:cxnSpMk id="7" creationId="{FBBA192C-9ED4-7DE9-2650-F37A992872CC}"/>
          </ac:cxnSpMkLst>
        </pc:cxnChg>
        <pc:cxnChg chg="add del mod">
          <ac:chgData name="Huang, Po-kai" userId="be743c7d-0ad3-4a01-a6bb-e19e76bd5877" providerId="ADAL" clId="{215B8ED5-68A9-4E4A-AD50-CB3016FA0D25}" dt="2024-01-08T05:47:05.217" v="3243" actId="478"/>
          <ac:cxnSpMkLst>
            <pc:docMk/>
            <pc:sldMk cId="224105766" sldId="1002"/>
            <ac:cxnSpMk id="8" creationId="{D12BD7D9-2225-2EE3-0D4C-80A4EE14592A}"/>
          </ac:cxnSpMkLst>
        </pc:cxnChg>
        <pc:cxnChg chg="add mod">
          <ac:chgData name="Huang, Po-kai" userId="be743c7d-0ad3-4a01-a6bb-e19e76bd5877" providerId="ADAL" clId="{215B8ED5-68A9-4E4A-AD50-CB3016FA0D25}" dt="2024-01-08T05:54:49.756" v="3852" actId="1035"/>
          <ac:cxnSpMkLst>
            <pc:docMk/>
            <pc:sldMk cId="224105766" sldId="1002"/>
            <ac:cxnSpMk id="10" creationId="{52349C03-86CC-25DE-E414-A7EB71ACDCAC}"/>
          </ac:cxnSpMkLst>
        </pc:cxnChg>
        <pc:cxnChg chg="add mod">
          <ac:chgData name="Huang, Po-kai" userId="be743c7d-0ad3-4a01-a6bb-e19e76bd5877" providerId="ADAL" clId="{215B8ED5-68A9-4E4A-AD50-CB3016FA0D25}" dt="2024-01-08T06:03:26.919" v="4315" actId="1076"/>
          <ac:cxnSpMkLst>
            <pc:docMk/>
            <pc:sldMk cId="224105766" sldId="1002"/>
            <ac:cxnSpMk id="12" creationId="{7A42FE1E-FC99-72F4-58B2-CEC5A3E65470}"/>
          </ac:cxnSpMkLst>
        </pc:cxnChg>
        <pc:cxnChg chg="add mod">
          <ac:chgData name="Huang, Po-kai" userId="be743c7d-0ad3-4a01-a6bb-e19e76bd5877" providerId="ADAL" clId="{215B8ED5-68A9-4E4A-AD50-CB3016FA0D25}" dt="2024-01-08T05:54:49.756" v="3852" actId="1035"/>
          <ac:cxnSpMkLst>
            <pc:docMk/>
            <pc:sldMk cId="224105766" sldId="1002"/>
            <ac:cxnSpMk id="15" creationId="{EDB3BAB9-57B4-B666-1C83-D63CE2E9E318}"/>
          </ac:cxnSpMkLst>
        </pc:cxnChg>
      </pc:sldChg>
      <pc:sldChg chg="modSp new del mod">
        <pc:chgData name="Huang, Po-kai" userId="be743c7d-0ad3-4a01-a6bb-e19e76bd5877" providerId="ADAL" clId="{215B8ED5-68A9-4E4A-AD50-CB3016FA0D25}" dt="2024-01-12T19:51:14.178" v="12026" actId="47"/>
        <pc:sldMkLst>
          <pc:docMk/>
          <pc:sldMk cId="1025141053" sldId="1003"/>
        </pc:sldMkLst>
        <pc:spChg chg="mod">
          <ac:chgData name="Huang, Po-kai" userId="be743c7d-0ad3-4a01-a6bb-e19e76bd5877" providerId="ADAL" clId="{215B8ED5-68A9-4E4A-AD50-CB3016FA0D25}" dt="2024-01-08T06:26:00.574" v="5498" actId="20577"/>
          <ac:spMkLst>
            <pc:docMk/>
            <pc:sldMk cId="1025141053" sldId="1003"/>
            <ac:spMk id="2" creationId="{7BEADD78-7A7B-26F0-AE84-B2836739F890}"/>
          </ac:spMkLst>
        </pc:spChg>
        <pc:spChg chg="mod">
          <ac:chgData name="Huang, Po-kai" userId="be743c7d-0ad3-4a01-a6bb-e19e76bd5877" providerId="ADAL" clId="{215B8ED5-68A9-4E4A-AD50-CB3016FA0D25}" dt="2024-01-08T06:59:37.746" v="8180" actId="20577"/>
          <ac:spMkLst>
            <pc:docMk/>
            <pc:sldMk cId="1025141053" sldId="1003"/>
            <ac:spMk id="3" creationId="{24DC1D41-BA40-6571-1CA6-F5E3465B641D}"/>
          </ac:spMkLst>
        </pc:spChg>
      </pc:sldChg>
      <pc:sldChg chg="modSp new del mod">
        <pc:chgData name="Huang, Po-kai" userId="be743c7d-0ad3-4a01-a6bb-e19e76bd5877" providerId="ADAL" clId="{215B8ED5-68A9-4E4A-AD50-CB3016FA0D25}" dt="2024-01-08T06:30:45.551" v="5846" actId="47"/>
        <pc:sldMkLst>
          <pc:docMk/>
          <pc:sldMk cId="635019080" sldId="1004"/>
        </pc:sldMkLst>
        <pc:spChg chg="mod">
          <ac:chgData name="Huang, Po-kai" userId="be743c7d-0ad3-4a01-a6bb-e19e76bd5877" providerId="ADAL" clId="{215B8ED5-68A9-4E4A-AD50-CB3016FA0D25}" dt="2024-01-08T06:26:11.858" v="5513" actId="20577"/>
          <ac:spMkLst>
            <pc:docMk/>
            <pc:sldMk cId="635019080" sldId="1004"/>
            <ac:spMk id="2" creationId="{F5710361-71C5-4138-B847-8E0B98236359}"/>
          </ac:spMkLst>
        </pc:spChg>
      </pc:sldChg>
      <pc:sldChg chg="modSp new del mod">
        <pc:chgData name="Huang, Po-kai" userId="be743c7d-0ad3-4a01-a6bb-e19e76bd5877" providerId="ADAL" clId="{215B8ED5-68A9-4E4A-AD50-CB3016FA0D25}" dt="2024-01-12T19:51:14.178" v="12026" actId="47"/>
        <pc:sldMkLst>
          <pc:docMk/>
          <pc:sldMk cId="3131461948" sldId="1004"/>
        </pc:sldMkLst>
        <pc:spChg chg="mod">
          <ac:chgData name="Huang, Po-kai" userId="be743c7d-0ad3-4a01-a6bb-e19e76bd5877" providerId="ADAL" clId="{215B8ED5-68A9-4E4A-AD50-CB3016FA0D25}" dt="2024-01-08T06:31:08.076" v="5901" actId="20577"/>
          <ac:spMkLst>
            <pc:docMk/>
            <pc:sldMk cId="3131461948" sldId="1004"/>
            <ac:spMk id="2" creationId="{0FC7D54F-C551-3799-9C25-57C9B95DF7FA}"/>
          </ac:spMkLst>
        </pc:spChg>
        <pc:spChg chg="mod">
          <ac:chgData name="Huang, Po-kai" userId="be743c7d-0ad3-4a01-a6bb-e19e76bd5877" providerId="ADAL" clId="{215B8ED5-68A9-4E4A-AD50-CB3016FA0D25}" dt="2024-01-08T06:44:54.910" v="7586" actId="20577"/>
          <ac:spMkLst>
            <pc:docMk/>
            <pc:sldMk cId="3131461948" sldId="1004"/>
            <ac:spMk id="3" creationId="{B1F354A0-5B95-736B-A7A7-C8BF7B915F83}"/>
          </ac:spMkLst>
        </pc:spChg>
      </pc:sldChg>
      <pc:sldChg chg="new del">
        <pc:chgData name="Huang, Po-kai" userId="be743c7d-0ad3-4a01-a6bb-e19e76bd5877" providerId="ADAL" clId="{215B8ED5-68A9-4E4A-AD50-CB3016FA0D25}" dt="2024-01-08T06:47:53.276" v="7601" actId="47"/>
        <pc:sldMkLst>
          <pc:docMk/>
          <pc:sldMk cId="625369717" sldId="1005"/>
        </pc:sldMkLst>
      </pc:sldChg>
      <pc:sldChg chg="modSp new mod">
        <pc:chgData name="Huang, Po-kai" userId="be743c7d-0ad3-4a01-a6bb-e19e76bd5877" providerId="ADAL" clId="{215B8ED5-68A9-4E4A-AD50-CB3016FA0D25}" dt="2024-01-12T19:39:07.153" v="11083" actId="20577"/>
        <pc:sldMkLst>
          <pc:docMk/>
          <pc:sldMk cId="3301075019" sldId="1005"/>
        </pc:sldMkLst>
        <pc:spChg chg="mod">
          <ac:chgData name="Huang, Po-kai" userId="be743c7d-0ad3-4a01-a6bb-e19e76bd5877" providerId="ADAL" clId="{215B8ED5-68A9-4E4A-AD50-CB3016FA0D25}" dt="2024-01-12T18:56:59.102" v="9721" actId="20577"/>
          <ac:spMkLst>
            <pc:docMk/>
            <pc:sldMk cId="3301075019" sldId="1005"/>
            <ac:spMk id="2" creationId="{53C10791-18DD-ED00-1064-C1F3572501B8}"/>
          </ac:spMkLst>
        </pc:spChg>
        <pc:spChg chg="mod">
          <ac:chgData name="Huang, Po-kai" userId="be743c7d-0ad3-4a01-a6bb-e19e76bd5877" providerId="ADAL" clId="{215B8ED5-68A9-4E4A-AD50-CB3016FA0D25}" dt="2024-01-12T19:39:07.153" v="11083" actId="20577"/>
          <ac:spMkLst>
            <pc:docMk/>
            <pc:sldMk cId="3301075019" sldId="1005"/>
            <ac:spMk id="3" creationId="{16FD25EE-D6A4-2202-5E49-D63BC6C07047}"/>
          </ac:spMkLst>
        </pc:spChg>
      </pc:sldChg>
      <pc:sldChg chg="modSp new del mod">
        <pc:chgData name="Huang, Po-kai" userId="be743c7d-0ad3-4a01-a6bb-e19e76bd5877" providerId="ADAL" clId="{215B8ED5-68A9-4E4A-AD50-CB3016FA0D25}" dt="2024-01-12T18:56:28.811" v="9677" actId="47"/>
        <pc:sldMkLst>
          <pc:docMk/>
          <pc:sldMk cId="3381291169" sldId="1005"/>
        </pc:sldMkLst>
        <pc:spChg chg="mod">
          <ac:chgData name="Huang, Po-kai" userId="be743c7d-0ad3-4a01-a6bb-e19e76bd5877" providerId="ADAL" clId="{215B8ED5-68A9-4E4A-AD50-CB3016FA0D25}" dt="2024-01-08T06:54:53.941" v="7937" actId="20577"/>
          <ac:spMkLst>
            <pc:docMk/>
            <pc:sldMk cId="3381291169" sldId="1005"/>
            <ac:spMk id="2" creationId="{9C02A62F-E2FD-6306-F60A-55B29B31F3CA}"/>
          </ac:spMkLst>
        </pc:spChg>
        <pc:spChg chg="mod">
          <ac:chgData name="Huang, Po-kai" userId="be743c7d-0ad3-4a01-a6bb-e19e76bd5877" providerId="ADAL" clId="{215B8ED5-68A9-4E4A-AD50-CB3016FA0D25}" dt="2024-01-08T07:01:31.711" v="8340" actId="20577"/>
          <ac:spMkLst>
            <pc:docMk/>
            <pc:sldMk cId="3381291169" sldId="1005"/>
            <ac:spMk id="3" creationId="{8DC50E69-0670-CB64-C48E-B0C3CB3DF77E}"/>
          </ac:spMkLst>
        </pc:spChg>
      </pc:sldChg>
      <pc:sldChg chg="new del">
        <pc:chgData name="Huang, Po-kai" userId="be743c7d-0ad3-4a01-a6bb-e19e76bd5877" providerId="ADAL" clId="{215B8ED5-68A9-4E4A-AD50-CB3016FA0D25}" dt="2024-01-08T06:49:32.370" v="7654" actId="47"/>
        <pc:sldMkLst>
          <pc:docMk/>
          <pc:sldMk cId="4187090193" sldId="1005"/>
        </pc:sldMkLst>
      </pc:sldChg>
      <pc:sldChg chg="modSp add del mod">
        <pc:chgData name="Huang, Po-kai" userId="be743c7d-0ad3-4a01-a6bb-e19e76bd5877" providerId="ADAL" clId="{215B8ED5-68A9-4E4A-AD50-CB3016FA0D25}" dt="2024-01-12T18:56:28.811" v="9677" actId="47"/>
        <pc:sldMkLst>
          <pc:docMk/>
          <pc:sldMk cId="1298739750" sldId="1006"/>
        </pc:sldMkLst>
        <pc:spChg chg="mod">
          <ac:chgData name="Huang, Po-kai" userId="be743c7d-0ad3-4a01-a6bb-e19e76bd5877" providerId="ADAL" clId="{215B8ED5-68A9-4E4A-AD50-CB3016FA0D25}" dt="2024-01-08T07:05:23.863" v="8622" actId="20577"/>
          <ac:spMkLst>
            <pc:docMk/>
            <pc:sldMk cId="1298739750" sldId="1006"/>
            <ac:spMk id="2" creationId="{35FF7A04-3D89-9AD6-F890-53FEA9D2C449}"/>
          </ac:spMkLst>
        </pc:spChg>
        <pc:spChg chg="mod">
          <ac:chgData name="Huang, Po-kai" userId="be743c7d-0ad3-4a01-a6bb-e19e76bd5877" providerId="ADAL" clId="{215B8ED5-68A9-4E4A-AD50-CB3016FA0D25}" dt="2024-01-08T07:09:50.744" v="8902" actId="20577"/>
          <ac:spMkLst>
            <pc:docMk/>
            <pc:sldMk cId="1298739750" sldId="1006"/>
            <ac:spMk id="3" creationId="{E748B997-162F-EC1F-AEC4-DB01515FCC9C}"/>
          </ac:spMkLst>
        </pc:spChg>
      </pc:sldChg>
      <pc:sldChg chg="new del">
        <pc:chgData name="Huang, Po-kai" userId="be743c7d-0ad3-4a01-a6bb-e19e76bd5877" providerId="ADAL" clId="{215B8ED5-68A9-4E4A-AD50-CB3016FA0D25}" dt="2024-01-08T06:57:51.560" v="8161" actId="47"/>
        <pc:sldMkLst>
          <pc:docMk/>
          <pc:sldMk cId="2995757849" sldId="1006"/>
        </pc:sldMkLst>
      </pc:sldChg>
      <pc:sldChg chg="modSp new mod">
        <pc:chgData name="Huang, Po-kai" userId="be743c7d-0ad3-4a01-a6bb-e19e76bd5877" providerId="ADAL" clId="{215B8ED5-68A9-4E4A-AD50-CB3016FA0D25}" dt="2024-01-12T19:51:42.677" v="12027" actId="20577"/>
        <pc:sldMkLst>
          <pc:docMk/>
          <pc:sldMk cId="3928558615" sldId="1006"/>
        </pc:sldMkLst>
        <pc:spChg chg="mod">
          <ac:chgData name="Huang, Po-kai" userId="be743c7d-0ad3-4a01-a6bb-e19e76bd5877" providerId="ADAL" clId="{215B8ED5-68A9-4E4A-AD50-CB3016FA0D25}" dt="2024-01-12T19:05:19.579" v="10176" actId="20577"/>
          <ac:spMkLst>
            <pc:docMk/>
            <pc:sldMk cId="3928558615" sldId="1006"/>
            <ac:spMk id="2" creationId="{7DE832C3-D29F-F14C-60DC-19DACF8A642B}"/>
          </ac:spMkLst>
        </pc:spChg>
        <pc:spChg chg="mod">
          <ac:chgData name="Huang, Po-kai" userId="be743c7d-0ad3-4a01-a6bb-e19e76bd5877" providerId="ADAL" clId="{215B8ED5-68A9-4E4A-AD50-CB3016FA0D25}" dt="2024-01-12T19:51:42.677" v="12027" actId="20577"/>
          <ac:spMkLst>
            <pc:docMk/>
            <pc:sldMk cId="3928558615" sldId="1006"/>
            <ac:spMk id="3" creationId="{9369CB93-62DC-128B-36B2-2192469A624D}"/>
          </ac:spMkLst>
        </pc:spChg>
      </pc:sldChg>
      <pc:sldChg chg="add del">
        <pc:chgData name="Huang, Po-kai" userId="be743c7d-0ad3-4a01-a6bb-e19e76bd5877" providerId="ADAL" clId="{215B8ED5-68A9-4E4A-AD50-CB3016FA0D25}" dt="2024-01-08T06:57:13.276" v="8092" actId="47"/>
        <pc:sldMkLst>
          <pc:docMk/>
          <pc:sldMk cId="1579107211" sldId="1007"/>
        </pc:sldMkLst>
      </pc:sldChg>
      <pc:sldChg chg="new del">
        <pc:chgData name="Huang, Po-kai" userId="be743c7d-0ad3-4a01-a6bb-e19e76bd5877" providerId="ADAL" clId="{215B8ED5-68A9-4E4A-AD50-CB3016FA0D25}" dt="2024-01-12T18:56:51.418" v="9710" actId="47"/>
        <pc:sldMkLst>
          <pc:docMk/>
          <pc:sldMk cId="1897333088" sldId="1007"/>
        </pc:sldMkLst>
      </pc:sldChg>
      <pc:sldChg chg="modSp new mod">
        <pc:chgData name="Huang, Po-kai" userId="be743c7d-0ad3-4a01-a6bb-e19e76bd5877" providerId="ADAL" clId="{215B8ED5-68A9-4E4A-AD50-CB3016FA0D25}" dt="2024-01-12T19:48:35.017" v="11618" actId="20577"/>
        <pc:sldMkLst>
          <pc:docMk/>
          <pc:sldMk cId="2212756155" sldId="1007"/>
        </pc:sldMkLst>
        <pc:spChg chg="mod">
          <ac:chgData name="Huang, Po-kai" userId="be743c7d-0ad3-4a01-a6bb-e19e76bd5877" providerId="ADAL" clId="{215B8ED5-68A9-4E4A-AD50-CB3016FA0D25}" dt="2024-01-12T19:08:32.115" v="10458" actId="20577"/>
          <ac:spMkLst>
            <pc:docMk/>
            <pc:sldMk cId="2212756155" sldId="1007"/>
            <ac:spMk id="2" creationId="{6177DB06-EFE3-A1FE-7F3E-2B482A55EE41}"/>
          </ac:spMkLst>
        </pc:spChg>
        <pc:spChg chg="mod">
          <ac:chgData name="Huang, Po-kai" userId="be743c7d-0ad3-4a01-a6bb-e19e76bd5877" providerId="ADAL" clId="{215B8ED5-68A9-4E4A-AD50-CB3016FA0D25}" dt="2024-01-12T19:48:35.017" v="11618" actId="20577"/>
          <ac:spMkLst>
            <pc:docMk/>
            <pc:sldMk cId="2212756155" sldId="1007"/>
            <ac:spMk id="3" creationId="{B4A3E870-44D4-1932-AC33-056FCDE8A65C}"/>
          </ac:spMkLst>
        </pc:spChg>
      </pc:sldChg>
      <pc:sldChg chg="modSp new mod">
        <pc:chgData name="Huang, Po-kai" userId="be743c7d-0ad3-4a01-a6bb-e19e76bd5877" providerId="ADAL" clId="{215B8ED5-68A9-4E4A-AD50-CB3016FA0D25}" dt="2024-01-12T19:54:13.636" v="12243" actId="20577"/>
        <pc:sldMkLst>
          <pc:docMk/>
          <pc:sldMk cId="2073556012" sldId="1008"/>
        </pc:sldMkLst>
        <pc:spChg chg="mod">
          <ac:chgData name="Huang, Po-kai" userId="be743c7d-0ad3-4a01-a6bb-e19e76bd5877" providerId="ADAL" clId="{215B8ED5-68A9-4E4A-AD50-CB3016FA0D25}" dt="2024-01-12T19:49:00.153" v="11639" actId="20577"/>
          <ac:spMkLst>
            <pc:docMk/>
            <pc:sldMk cId="2073556012" sldId="1008"/>
            <ac:spMk id="2" creationId="{C36E2AD2-BC86-9BC3-4888-C7E74209F266}"/>
          </ac:spMkLst>
        </pc:spChg>
        <pc:spChg chg="mod">
          <ac:chgData name="Huang, Po-kai" userId="be743c7d-0ad3-4a01-a6bb-e19e76bd5877" providerId="ADAL" clId="{215B8ED5-68A9-4E4A-AD50-CB3016FA0D25}" dt="2024-01-12T19:54:13.636" v="12243" actId="20577"/>
          <ac:spMkLst>
            <pc:docMk/>
            <pc:sldMk cId="2073556012" sldId="1008"/>
            <ac:spMk id="3" creationId="{C9598C34-1ABD-F22A-7DE7-63D2B8F4EDFD}"/>
          </ac:spMkLst>
        </pc:spChg>
      </pc:sldChg>
      <pc:sldChg chg="modSp new mod">
        <pc:chgData name="Huang, Po-kai" userId="be743c7d-0ad3-4a01-a6bb-e19e76bd5877" providerId="ADAL" clId="{215B8ED5-68A9-4E4A-AD50-CB3016FA0D25}" dt="2024-01-12T19:57:04.228" v="12585" actId="20577"/>
        <pc:sldMkLst>
          <pc:docMk/>
          <pc:sldMk cId="230668576" sldId="1009"/>
        </pc:sldMkLst>
        <pc:spChg chg="mod">
          <ac:chgData name="Huang, Po-kai" userId="be743c7d-0ad3-4a01-a6bb-e19e76bd5877" providerId="ADAL" clId="{215B8ED5-68A9-4E4A-AD50-CB3016FA0D25}" dt="2024-01-12T19:54:47.716" v="12255" actId="20577"/>
          <ac:spMkLst>
            <pc:docMk/>
            <pc:sldMk cId="230668576" sldId="1009"/>
            <ac:spMk id="2" creationId="{0B3BB32E-0108-F4AD-330C-742DFDF893E3}"/>
          </ac:spMkLst>
        </pc:spChg>
        <pc:spChg chg="mod">
          <ac:chgData name="Huang, Po-kai" userId="be743c7d-0ad3-4a01-a6bb-e19e76bd5877" providerId="ADAL" clId="{215B8ED5-68A9-4E4A-AD50-CB3016FA0D25}" dt="2024-01-12T19:57:04.228" v="12585" actId="20577"/>
          <ac:spMkLst>
            <pc:docMk/>
            <pc:sldMk cId="230668576" sldId="1009"/>
            <ac:spMk id="3" creationId="{BDEFB30B-F543-49D5-8B5F-530CFFE75503}"/>
          </ac:spMkLst>
        </pc:spChg>
      </pc:sldChg>
      <pc:sldChg chg="modSp new mod">
        <pc:chgData name="Huang, Po-kai" userId="be743c7d-0ad3-4a01-a6bb-e19e76bd5877" providerId="ADAL" clId="{215B8ED5-68A9-4E4A-AD50-CB3016FA0D25}" dt="2024-01-12T20:02:25.170" v="13087" actId="20577"/>
        <pc:sldMkLst>
          <pc:docMk/>
          <pc:sldMk cId="1277561766" sldId="1010"/>
        </pc:sldMkLst>
        <pc:spChg chg="mod">
          <ac:chgData name="Huang, Po-kai" userId="be743c7d-0ad3-4a01-a6bb-e19e76bd5877" providerId="ADAL" clId="{215B8ED5-68A9-4E4A-AD50-CB3016FA0D25}" dt="2024-01-12T19:57:19.730" v="12603" actId="20577"/>
          <ac:spMkLst>
            <pc:docMk/>
            <pc:sldMk cId="1277561766" sldId="1010"/>
            <ac:spMk id="2" creationId="{6CDFA83F-E73C-E511-7365-F27CCAB430C8}"/>
          </ac:spMkLst>
        </pc:spChg>
        <pc:spChg chg="mod">
          <ac:chgData name="Huang, Po-kai" userId="be743c7d-0ad3-4a01-a6bb-e19e76bd5877" providerId="ADAL" clId="{215B8ED5-68A9-4E4A-AD50-CB3016FA0D25}" dt="2024-01-12T20:02:25.170" v="13087" actId="20577"/>
          <ac:spMkLst>
            <pc:docMk/>
            <pc:sldMk cId="1277561766" sldId="1010"/>
            <ac:spMk id="3" creationId="{AE7EEF88-7B8B-6B04-6CA7-3B7523C32D23}"/>
          </ac:spMkLst>
        </pc:spChg>
      </pc:sldChg>
      <pc:sldChg chg="modSp new mod">
        <pc:chgData name="Huang, Po-kai" userId="be743c7d-0ad3-4a01-a6bb-e19e76bd5877" providerId="ADAL" clId="{215B8ED5-68A9-4E4A-AD50-CB3016FA0D25}" dt="2024-01-12T20:07:39.949" v="13628" actId="108"/>
        <pc:sldMkLst>
          <pc:docMk/>
          <pc:sldMk cId="2131987707" sldId="1011"/>
        </pc:sldMkLst>
        <pc:spChg chg="mod">
          <ac:chgData name="Huang, Po-kai" userId="be743c7d-0ad3-4a01-a6bb-e19e76bd5877" providerId="ADAL" clId="{215B8ED5-68A9-4E4A-AD50-CB3016FA0D25}" dt="2024-01-12T20:06:35.203" v="13593" actId="20577"/>
          <ac:spMkLst>
            <pc:docMk/>
            <pc:sldMk cId="2131987707" sldId="1011"/>
            <ac:spMk id="2" creationId="{2C9EED29-F85A-2011-1EDF-9519DCC11B30}"/>
          </ac:spMkLst>
        </pc:spChg>
        <pc:spChg chg="mod">
          <ac:chgData name="Huang, Po-kai" userId="be743c7d-0ad3-4a01-a6bb-e19e76bd5877" providerId="ADAL" clId="{215B8ED5-68A9-4E4A-AD50-CB3016FA0D25}" dt="2024-01-12T20:07:39.949" v="13628" actId="108"/>
          <ac:spMkLst>
            <pc:docMk/>
            <pc:sldMk cId="2131987707" sldId="1011"/>
            <ac:spMk id="3" creationId="{37C73758-7A43-DFAD-E009-91CD18B92C76}"/>
          </ac:spMkLst>
        </pc:spChg>
      </pc:sldChg>
      <pc:sldChg chg="modSp new mod">
        <pc:chgData name="Huang, Po-kai" userId="be743c7d-0ad3-4a01-a6bb-e19e76bd5877" providerId="ADAL" clId="{215B8ED5-68A9-4E4A-AD50-CB3016FA0D25}" dt="2024-01-12T20:09:29.885" v="13700" actId="403"/>
        <pc:sldMkLst>
          <pc:docMk/>
          <pc:sldMk cId="2566108311" sldId="1012"/>
        </pc:sldMkLst>
        <pc:spChg chg="mod">
          <ac:chgData name="Huang, Po-kai" userId="be743c7d-0ad3-4a01-a6bb-e19e76bd5877" providerId="ADAL" clId="{215B8ED5-68A9-4E4A-AD50-CB3016FA0D25}" dt="2024-01-12T20:07:51.828" v="13632" actId="20577"/>
          <ac:spMkLst>
            <pc:docMk/>
            <pc:sldMk cId="2566108311" sldId="1012"/>
            <ac:spMk id="2" creationId="{16E4F9B0-75F9-52A6-20DF-43161D879396}"/>
          </ac:spMkLst>
        </pc:spChg>
        <pc:spChg chg="mod">
          <ac:chgData name="Huang, Po-kai" userId="be743c7d-0ad3-4a01-a6bb-e19e76bd5877" providerId="ADAL" clId="{215B8ED5-68A9-4E4A-AD50-CB3016FA0D25}" dt="2024-01-12T20:09:29.885" v="13700" actId="403"/>
          <ac:spMkLst>
            <pc:docMk/>
            <pc:sldMk cId="2566108311" sldId="1012"/>
            <ac:spMk id="3" creationId="{A165276D-9618-3F39-FFCE-B28E46DB139E}"/>
          </ac:spMkLst>
        </pc:spChg>
      </pc:sldChg>
      <pc:sldChg chg="modSp new mod">
        <pc:chgData name="Huang, Po-kai" userId="be743c7d-0ad3-4a01-a6bb-e19e76bd5877" providerId="ADAL" clId="{215B8ED5-68A9-4E4A-AD50-CB3016FA0D25}" dt="2024-01-12T20:11:59.538" v="13743" actId="20577"/>
        <pc:sldMkLst>
          <pc:docMk/>
          <pc:sldMk cId="2835207504" sldId="1013"/>
        </pc:sldMkLst>
        <pc:spChg chg="mod">
          <ac:chgData name="Huang, Po-kai" userId="be743c7d-0ad3-4a01-a6bb-e19e76bd5877" providerId="ADAL" clId="{215B8ED5-68A9-4E4A-AD50-CB3016FA0D25}" dt="2024-01-12T20:08:50.683" v="13697" actId="20577"/>
          <ac:spMkLst>
            <pc:docMk/>
            <pc:sldMk cId="2835207504" sldId="1013"/>
            <ac:spMk id="2" creationId="{355F7F56-9F86-FB12-C803-A0263482F3DD}"/>
          </ac:spMkLst>
        </pc:spChg>
        <pc:spChg chg="mod">
          <ac:chgData name="Huang, Po-kai" userId="be743c7d-0ad3-4a01-a6bb-e19e76bd5877" providerId="ADAL" clId="{215B8ED5-68A9-4E4A-AD50-CB3016FA0D25}" dt="2024-01-12T20:11:59.538" v="13743" actId="20577"/>
          <ac:spMkLst>
            <pc:docMk/>
            <pc:sldMk cId="2835207504" sldId="1013"/>
            <ac:spMk id="3" creationId="{06F8DB0F-79BF-13E7-9E5B-9218623989A6}"/>
          </ac:spMkLst>
        </pc:spChg>
      </pc:sldChg>
      <pc:sldChg chg="modSp new mod">
        <pc:chgData name="Huang, Po-kai" userId="be743c7d-0ad3-4a01-a6bb-e19e76bd5877" providerId="ADAL" clId="{215B8ED5-68A9-4E4A-AD50-CB3016FA0D25}" dt="2024-01-12T20:20:37.498" v="13745" actId="108"/>
        <pc:sldMkLst>
          <pc:docMk/>
          <pc:sldMk cId="3466135923" sldId="1014"/>
        </pc:sldMkLst>
        <pc:spChg chg="mod">
          <ac:chgData name="Huang, Po-kai" userId="be743c7d-0ad3-4a01-a6bb-e19e76bd5877" providerId="ADAL" clId="{215B8ED5-68A9-4E4A-AD50-CB3016FA0D25}" dt="2024-01-12T20:11:17.944" v="13742" actId="20577"/>
          <ac:spMkLst>
            <pc:docMk/>
            <pc:sldMk cId="3466135923" sldId="1014"/>
            <ac:spMk id="2" creationId="{6115A7C8-602A-AC53-2C0C-0D316228BB23}"/>
          </ac:spMkLst>
        </pc:spChg>
        <pc:spChg chg="mod">
          <ac:chgData name="Huang, Po-kai" userId="be743c7d-0ad3-4a01-a6bb-e19e76bd5877" providerId="ADAL" clId="{215B8ED5-68A9-4E4A-AD50-CB3016FA0D25}" dt="2024-01-12T20:20:37.498" v="13745" actId="108"/>
          <ac:spMkLst>
            <pc:docMk/>
            <pc:sldMk cId="3466135923" sldId="1014"/>
            <ac:spMk id="3" creationId="{74465D4E-1E18-DCA1-7A55-9A2C95A79902}"/>
          </ac:spMkLst>
        </pc:spChg>
      </pc:sldChg>
      <pc:sldChg chg="modSp new mod ord">
        <pc:chgData name="Huang, Po-kai" userId="be743c7d-0ad3-4a01-a6bb-e19e76bd5877" providerId="ADAL" clId="{215B8ED5-68A9-4E4A-AD50-CB3016FA0D25}" dt="2024-01-12T20:20:33.058" v="13744" actId="108"/>
        <pc:sldMkLst>
          <pc:docMk/>
          <pc:sldMk cId="2061430217" sldId="1015"/>
        </pc:sldMkLst>
        <pc:spChg chg="mod">
          <ac:chgData name="Huang, Po-kai" userId="be743c7d-0ad3-4a01-a6bb-e19e76bd5877" providerId="ADAL" clId="{215B8ED5-68A9-4E4A-AD50-CB3016FA0D25}" dt="2024-01-12T20:11:14.472" v="13740" actId="20577"/>
          <ac:spMkLst>
            <pc:docMk/>
            <pc:sldMk cId="2061430217" sldId="1015"/>
            <ac:spMk id="2" creationId="{A3FA5AE7-5F7F-FE8E-7F2F-E30A93214D99}"/>
          </ac:spMkLst>
        </pc:spChg>
        <pc:spChg chg="mod">
          <ac:chgData name="Huang, Po-kai" userId="be743c7d-0ad3-4a01-a6bb-e19e76bd5877" providerId="ADAL" clId="{215B8ED5-68A9-4E4A-AD50-CB3016FA0D25}" dt="2024-01-12T20:20:33.058" v="13744" actId="108"/>
          <ac:spMkLst>
            <pc:docMk/>
            <pc:sldMk cId="2061430217" sldId="1015"/>
            <ac:spMk id="3" creationId="{2559C602-F439-AD21-9E82-CE8E53A4A8AD}"/>
          </ac:spMkLst>
        </pc:spChg>
      </pc:sldChg>
      <pc:sldMasterChg chg="modSp mod modSldLayout">
        <pc:chgData name="Huang, Po-kai" userId="be743c7d-0ad3-4a01-a6bb-e19e76bd5877" providerId="ADAL" clId="{215B8ED5-68A9-4E4A-AD50-CB3016FA0D25}" dt="2024-01-12T18:54:46.160" v="9670"/>
        <pc:sldMasterMkLst>
          <pc:docMk/>
          <pc:sldMasterMk cId="0" sldId="2147483648"/>
        </pc:sldMasterMkLst>
        <pc:spChg chg="mod">
          <ac:chgData name="Huang, Po-kai" userId="be743c7d-0ad3-4a01-a6bb-e19e76bd5877" providerId="ADAL" clId="{215B8ED5-68A9-4E4A-AD50-CB3016FA0D25}" dt="2024-01-12T18:54:26.158" v="9659" actId="20577"/>
          <ac:spMkLst>
            <pc:docMk/>
            <pc:sldMasterMk cId="0" sldId="2147483648"/>
            <ac:spMk id="1028" creationId="{1CADB04A-8BC5-4077-AD64-B68ADEED3033}"/>
          </ac:spMkLst>
        </pc:spChg>
        <pc:spChg chg="mod">
          <ac:chgData name="Huang, Po-kai" userId="be743c7d-0ad3-4a01-a6bb-e19e76bd5877" providerId="ADAL" clId="{215B8ED5-68A9-4E4A-AD50-CB3016FA0D25}" dt="2024-01-12T18:54:19.750" v="9649" actId="20577"/>
          <ac:spMkLst>
            <pc:docMk/>
            <pc:sldMasterMk cId="0" sldId="2147483648"/>
            <ac:spMk id="1031" creationId="{F47EBAF5-52AC-49CF-A3FD-31E596F2D8C6}"/>
          </ac:spMkLst>
        </pc:spChg>
        <pc:sldLayoutChg chg="modSp mod">
          <pc:chgData name="Huang, Po-kai" userId="be743c7d-0ad3-4a01-a6bb-e19e76bd5877" providerId="ADAL" clId="{215B8ED5-68A9-4E4A-AD50-CB3016FA0D25}" dt="2024-01-12T18:54:37.073" v="9669" actId="20577"/>
          <pc:sldLayoutMkLst>
            <pc:docMk/>
            <pc:sldMasterMk cId="0" sldId="2147483648"/>
            <pc:sldLayoutMk cId="605707346" sldId="2147485760"/>
          </pc:sldLayoutMkLst>
          <pc:spChg chg="mod">
            <ac:chgData name="Huang, Po-kai" userId="be743c7d-0ad3-4a01-a6bb-e19e76bd5877" providerId="ADAL" clId="{215B8ED5-68A9-4E4A-AD50-CB3016FA0D25}" dt="2024-01-12T18:54:37.073" v="9669" actId="20577"/>
            <ac:spMkLst>
              <pc:docMk/>
              <pc:sldMasterMk cId="0" sldId="2147483648"/>
              <pc:sldLayoutMk cId="605707346" sldId="2147485760"/>
              <ac:spMk id="4" creationId="{06CFF25A-AE5D-4878-BC4A-E0F2E0863D11}"/>
            </ac:spMkLst>
          </pc:spChg>
        </pc:sldLayoutChg>
        <pc:sldLayoutChg chg="modSp mod">
          <pc:chgData name="Huang, Po-kai" userId="be743c7d-0ad3-4a01-a6bb-e19e76bd5877" providerId="ADAL" clId="{215B8ED5-68A9-4E4A-AD50-CB3016FA0D25}" dt="2024-01-12T18:54:46.160" v="9670"/>
          <pc:sldLayoutMkLst>
            <pc:docMk/>
            <pc:sldMasterMk cId="0" sldId="2147483648"/>
            <pc:sldLayoutMk cId="262605221" sldId="2147485761"/>
          </pc:sldLayoutMkLst>
          <pc:spChg chg="mod">
            <ac:chgData name="Huang, Po-kai" userId="be743c7d-0ad3-4a01-a6bb-e19e76bd5877" providerId="ADAL" clId="{215B8ED5-68A9-4E4A-AD50-CB3016FA0D25}" dt="2024-01-12T18:54:46.160" v="9670"/>
            <ac:spMkLst>
              <pc:docMk/>
              <pc:sldMasterMk cId="0" sldId="2147483648"/>
              <pc:sldLayoutMk cId="262605221" sldId="2147485761"/>
              <ac:spMk id="4" creationId="{1346AB4A-F2D2-4CAE-A247-7BBB1DA6E2BC}"/>
            </ac:spMkLst>
          </pc:spChg>
        </pc:sldLayoutChg>
      </pc:sldMasterChg>
    </pc:docChg>
  </pc:docChgLst>
  <pc:docChgLst>
    <pc:chgData name="Huang, Po-kai" userId="be743c7d-0ad3-4a01-a6bb-e19e76bd5877" providerId="ADAL" clId="{6D20B641-506B-4CB9-B94C-564B1A0A9E08}"/>
    <pc:docChg chg="undo custSel addSld delSld modSld modMainMaster">
      <pc:chgData name="Huang, Po-kai" userId="be743c7d-0ad3-4a01-a6bb-e19e76bd5877" providerId="ADAL" clId="{6D20B641-506B-4CB9-B94C-564B1A0A9E08}" dt="2022-12-05T16:06:32.011" v="5933" actId="20577"/>
      <pc:docMkLst>
        <pc:docMk/>
      </pc:docMkLst>
      <pc:sldChg chg="modSp mod">
        <pc:chgData name="Huang, Po-kai" userId="be743c7d-0ad3-4a01-a6bb-e19e76bd5877" providerId="ADAL" clId="{6D20B641-506B-4CB9-B94C-564B1A0A9E08}" dt="2022-12-02T22:27:26.532" v="98" actId="20577"/>
        <pc:sldMkLst>
          <pc:docMk/>
          <pc:sldMk cId="0" sldId="331"/>
        </pc:sldMkLst>
        <pc:spChg chg="mod">
          <ac:chgData name="Huang, Po-kai" userId="be743c7d-0ad3-4a01-a6bb-e19e76bd5877" providerId="ADAL" clId="{6D20B641-506B-4CB9-B94C-564B1A0A9E08}" dt="2022-12-02T22:27:06.788" v="82" actId="20577"/>
          <ac:spMkLst>
            <pc:docMk/>
            <pc:sldMk cId="0" sldId="331"/>
            <ac:spMk id="15365" creationId="{5EB80220-6DDA-46D8-A532-4F8294B75F35}"/>
          </ac:spMkLst>
        </pc:spChg>
        <pc:spChg chg="mod">
          <ac:chgData name="Huang, Po-kai" userId="be743c7d-0ad3-4a01-a6bb-e19e76bd5877" providerId="ADAL" clId="{6D20B641-506B-4CB9-B94C-564B1A0A9E08}" dt="2022-12-02T22:27:26.532" v="98" actId="20577"/>
          <ac:spMkLst>
            <pc:docMk/>
            <pc:sldMk cId="0" sldId="331"/>
            <ac:spMk id="15366" creationId="{AAB4AADD-B9F4-45B4-B9D2-5B5E3506EF55}"/>
          </ac:spMkLst>
        </pc:spChg>
        <pc:graphicFrameChg chg="modGraphic">
          <ac:chgData name="Huang, Po-kai" userId="be743c7d-0ad3-4a01-a6bb-e19e76bd5877" providerId="ADAL" clId="{6D20B641-506B-4CB9-B94C-564B1A0A9E08}" dt="2022-12-02T22:26:56.158" v="24" actId="6549"/>
          <ac:graphicFrameMkLst>
            <pc:docMk/>
            <pc:sldMk cId="0" sldId="331"/>
            <ac:graphicFrameMk id="9" creationId="{1EEAD0EE-0DFD-4F81-B0C3-618EF9CBFB8C}"/>
          </ac:graphicFrameMkLst>
        </pc:graphicFrameChg>
      </pc:sldChg>
      <pc:sldChg chg="modSp mod">
        <pc:chgData name="Huang, Po-kai" userId="be743c7d-0ad3-4a01-a6bb-e19e76bd5877" providerId="ADAL" clId="{6D20B641-506B-4CB9-B94C-564B1A0A9E08}" dt="2022-12-04T16:03:16.739" v="3080" actId="20577"/>
        <pc:sldMkLst>
          <pc:docMk/>
          <pc:sldMk cId="2774479186" sldId="915"/>
        </pc:sldMkLst>
        <pc:spChg chg="mod">
          <ac:chgData name="Huang, Po-kai" userId="be743c7d-0ad3-4a01-a6bb-e19e76bd5877" providerId="ADAL" clId="{6D20B641-506B-4CB9-B94C-564B1A0A9E08}" dt="2022-12-04T16:03:16.739" v="3080" actId="20577"/>
          <ac:spMkLst>
            <pc:docMk/>
            <pc:sldMk cId="2774479186" sldId="915"/>
            <ac:spMk id="3" creationId="{00000000-0000-0000-0000-000000000000}"/>
          </ac:spMkLst>
        </pc:spChg>
      </pc:sldChg>
      <pc:sldChg chg="del">
        <pc:chgData name="Huang, Po-kai" userId="be743c7d-0ad3-4a01-a6bb-e19e76bd5877" providerId="ADAL" clId="{6D20B641-506B-4CB9-B94C-564B1A0A9E08}" dt="2022-12-03T04:35:46.072" v="2659" actId="47"/>
        <pc:sldMkLst>
          <pc:docMk/>
          <pc:sldMk cId="897441356" sldId="916"/>
        </pc:sldMkLst>
      </pc:sldChg>
      <pc:sldChg chg="del">
        <pc:chgData name="Huang, Po-kai" userId="be743c7d-0ad3-4a01-a6bb-e19e76bd5877" providerId="ADAL" clId="{6D20B641-506B-4CB9-B94C-564B1A0A9E08}" dt="2022-12-03T03:45:38.070" v="1339" actId="47"/>
        <pc:sldMkLst>
          <pc:docMk/>
          <pc:sldMk cId="2021855484" sldId="947"/>
        </pc:sldMkLst>
      </pc:sldChg>
      <pc:sldChg chg="del">
        <pc:chgData name="Huang, Po-kai" userId="be743c7d-0ad3-4a01-a6bb-e19e76bd5877" providerId="ADAL" clId="{6D20B641-506B-4CB9-B94C-564B1A0A9E08}" dt="2022-12-03T03:45:38.070" v="1339" actId="47"/>
        <pc:sldMkLst>
          <pc:docMk/>
          <pc:sldMk cId="668004821" sldId="948"/>
        </pc:sldMkLst>
      </pc:sldChg>
      <pc:sldChg chg="del">
        <pc:chgData name="Huang, Po-kai" userId="be743c7d-0ad3-4a01-a6bb-e19e76bd5877" providerId="ADAL" clId="{6D20B641-506B-4CB9-B94C-564B1A0A9E08}" dt="2022-12-03T03:45:38.070" v="1339" actId="47"/>
        <pc:sldMkLst>
          <pc:docMk/>
          <pc:sldMk cId="3388624725" sldId="949"/>
        </pc:sldMkLst>
      </pc:sldChg>
      <pc:sldChg chg="modSp mod">
        <pc:chgData name="Huang, Po-kai" userId="be743c7d-0ad3-4a01-a6bb-e19e76bd5877" providerId="ADAL" clId="{6D20B641-506B-4CB9-B94C-564B1A0A9E08}" dt="2022-12-03T03:32:25.083" v="1241" actId="20577"/>
        <pc:sldMkLst>
          <pc:docMk/>
          <pc:sldMk cId="4271385593" sldId="960"/>
        </pc:sldMkLst>
        <pc:spChg chg="mod">
          <ac:chgData name="Huang, Po-kai" userId="be743c7d-0ad3-4a01-a6bb-e19e76bd5877" providerId="ADAL" clId="{6D20B641-506B-4CB9-B94C-564B1A0A9E08}" dt="2022-12-03T03:32:25.083" v="1241" actId="20577"/>
          <ac:spMkLst>
            <pc:docMk/>
            <pc:sldMk cId="4271385593" sldId="960"/>
            <ac:spMk id="3" creationId="{00000000-0000-0000-0000-000000000000}"/>
          </ac:spMkLst>
        </pc:spChg>
      </pc:sldChg>
      <pc:sldChg chg="del">
        <pc:chgData name="Huang, Po-kai" userId="be743c7d-0ad3-4a01-a6bb-e19e76bd5877" providerId="ADAL" clId="{6D20B641-506B-4CB9-B94C-564B1A0A9E08}" dt="2022-12-03T03:45:31.593" v="1338" actId="47"/>
        <pc:sldMkLst>
          <pc:docMk/>
          <pc:sldMk cId="3552993982" sldId="961"/>
        </pc:sldMkLst>
      </pc:sldChg>
      <pc:sldChg chg="del">
        <pc:chgData name="Huang, Po-kai" userId="be743c7d-0ad3-4a01-a6bb-e19e76bd5877" providerId="ADAL" clId="{6D20B641-506B-4CB9-B94C-564B1A0A9E08}" dt="2022-12-03T03:45:39.879" v="1340" actId="47"/>
        <pc:sldMkLst>
          <pc:docMk/>
          <pc:sldMk cId="661049375" sldId="962"/>
        </pc:sldMkLst>
      </pc:sldChg>
      <pc:sldChg chg="del">
        <pc:chgData name="Huang, Po-kai" userId="be743c7d-0ad3-4a01-a6bb-e19e76bd5877" providerId="ADAL" clId="{6D20B641-506B-4CB9-B94C-564B1A0A9E08}" dt="2022-12-03T03:45:56.973" v="1342" actId="47"/>
        <pc:sldMkLst>
          <pc:docMk/>
          <pc:sldMk cId="2723068539" sldId="963"/>
        </pc:sldMkLst>
      </pc:sldChg>
      <pc:sldChg chg="del">
        <pc:chgData name="Huang, Po-kai" userId="be743c7d-0ad3-4a01-a6bb-e19e76bd5877" providerId="ADAL" clId="{6D20B641-506B-4CB9-B94C-564B1A0A9E08}" dt="2022-12-03T03:45:56.973" v="1342" actId="47"/>
        <pc:sldMkLst>
          <pc:docMk/>
          <pc:sldMk cId="1011358327" sldId="964"/>
        </pc:sldMkLst>
      </pc:sldChg>
      <pc:sldChg chg="del">
        <pc:chgData name="Huang, Po-kai" userId="be743c7d-0ad3-4a01-a6bb-e19e76bd5877" providerId="ADAL" clId="{6D20B641-506B-4CB9-B94C-564B1A0A9E08}" dt="2022-12-03T03:45:51.408" v="1341" actId="47"/>
        <pc:sldMkLst>
          <pc:docMk/>
          <pc:sldMk cId="4191053014" sldId="965"/>
        </pc:sldMkLst>
      </pc:sldChg>
      <pc:sldChg chg="del">
        <pc:chgData name="Huang, Po-kai" userId="be743c7d-0ad3-4a01-a6bb-e19e76bd5877" providerId="ADAL" clId="{6D20B641-506B-4CB9-B94C-564B1A0A9E08}" dt="2022-12-03T03:45:51.408" v="1341" actId="47"/>
        <pc:sldMkLst>
          <pc:docMk/>
          <pc:sldMk cId="2994369433" sldId="966"/>
        </pc:sldMkLst>
      </pc:sldChg>
      <pc:sldChg chg="modSp mod">
        <pc:chgData name="Huang, Po-kai" userId="be743c7d-0ad3-4a01-a6bb-e19e76bd5877" providerId="ADAL" clId="{6D20B641-506B-4CB9-B94C-564B1A0A9E08}" dt="2022-12-03T04:35:58.302" v="2708" actId="20577"/>
        <pc:sldMkLst>
          <pc:docMk/>
          <pc:sldMk cId="2044484668" sldId="968"/>
        </pc:sldMkLst>
        <pc:spChg chg="mod">
          <ac:chgData name="Huang, Po-kai" userId="be743c7d-0ad3-4a01-a6bb-e19e76bd5877" providerId="ADAL" clId="{6D20B641-506B-4CB9-B94C-564B1A0A9E08}" dt="2022-12-03T04:35:58.302" v="2708" actId="20577"/>
          <ac:spMkLst>
            <pc:docMk/>
            <pc:sldMk cId="2044484668" sldId="968"/>
            <ac:spMk id="3" creationId="{00000000-0000-0000-0000-000000000000}"/>
          </ac:spMkLst>
        </pc:spChg>
      </pc:sldChg>
      <pc:sldChg chg="del">
        <pc:chgData name="Huang, Po-kai" userId="be743c7d-0ad3-4a01-a6bb-e19e76bd5877" providerId="ADAL" clId="{6D20B641-506B-4CB9-B94C-564B1A0A9E08}" dt="2022-12-03T04:35:46.072" v="2659" actId="47"/>
        <pc:sldMkLst>
          <pc:docMk/>
          <pc:sldMk cId="723517147" sldId="969"/>
        </pc:sldMkLst>
      </pc:sldChg>
      <pc:sldChg chg="del">
        <pc:chgData name="Huang, Po-kai" userId="be743c7d-0ad3-4a01-a6bb-e19e76bd5877" providerId="ADAL" clId="{6D20B641-506B-4CB9-B94C-564B1A0A9E08}" dt="2022-12-03T04:35:46.072" v="2659" actId="47"/>
        <pc:sldMkLst>
          <pc:docMk/>
          <pc:sldMk cId="3467207800" sldId="972"/>
        </pc:sldMkLst>
      </pc:sldChg>
      <pc:sldChg chg="del">
        <pc:chgData name="Huang, Po-kai" userId="be743c7d-0ad3-4a01-a6bb-e19e76bd5877" providerId="ADAL" clId="{6D20B641-506B-4CB9-B94C-564B1A0A9E08}" dt="2022-12-03T04:35:46.072" v="2659" actId="47"/>
        <pc:sldMkLst>
          <pc:docMk/>
          <pc:sldMk cId="524670516" sldId="973"/>
        </pc:sldMkLst>
      </pc:sldChg>
      <pc:sldChg chg="del">
        <pc:chgData name="Huang, Po-kai" userId="be743c7d-0ad3-4a01-a6bb-e19e76bd5877" providerId="ADAL" clId="{6D20B641-506B-4CB9-B94C-564B1A0A9E08}" dt="2022-12-03T04:35:46.072" v="2659" actId="47"/>
        <pc:sldMkLst>
          <pc:docMk/>
          <pc:sldMk cId="4116363540" sldId="974"/>
        </pc:sldMkLst>
      </pc:sldChg>
      <pc:sldChg chg="del">
        <pc:chgData name="Huang, Po-kai" userId="be743c7d-0ad3-4a01-a6bb-e19e76bd5877" providerId="ADAL" clId="{6D20B641-506B-4CB9-B94C-564B1A0A9E08}" dt="2022-12-03T03:45:31.593" v="1338" actId="47"/>
        <pc:sldMkLst>
          <pc:docMk/>
          <pc:sldMk cId="4240047643" sldId="975"/>
        </pc:sldMkLst>
      </pc:sldChg>
      <pc:sldChg chg="del">
        <pc:chgData name="Huang, Po-kai" userId="be743c7d-0ad3-4a01-a6bb-e19e76bd5877" providerId="ADAL" clId="{6D20B641-506B-4CB9-B94C-564B1A0A9E08}" dt="2022-12-03T04:35:46.072" v="2659" actId="47"/>
        <pc:sldMkLst>
          <pc:docMk/>
          <pc:sldMk cId="1314354168" sldId="977"/>
        </pc:sldMkLst>
      </pc:sldChg>
      <pc:sldChg chg="modSp new del mod">
        <pc:chgData name="Huang, Po-kai" userId="be743c7d-0ad3-4a01-a6bb-e19e76bd5877" providerId="ADAL" clId="{6D20B641-506B-4CB9-B94C-564B1A0A9E08}" dt="2022-12-03T03:34:49.230" v="1284" actId="47"/>
        <pc:sldMkLst>
          <pc:docMk/>
          <pc:sldMk cId="556150149" sldId="978"/>
        </pc:sldMkLst>
        <pc:spChg chg="mod">
          <ac:chgData name="Huang, Po-kai" userId="be743c7d-0ad3-4a01-a6bb-e19e76bd5877" providerId="ADAL" clId="{6D20B641-506B-4CB9-B94C-564B1A0A9E08}" dt="2022-12-02T23:47:01.811" v="195" actId="20577"/>
          <ac:spMkLst>
            <pc:docMk/>
            <pc:sldMk cId="556150149" sldId="978"/>
            <ac:spMk id="2" creationId="{BB3686C0-399C-4498-AFF9-158C65F8F490}"/>
          </ac:spMkLst>
        </pc:spChg>
        <pc:spChg chg="mod">
          <ac:chgData name="Huang, Po-kai" userId="be743c7d-0ad3-4a01-a6bb-e19e76bd5877" providerId="ADAL" clId="{6D20B641-506B-4CB9-B94C-564B1A0A9E08}" dt="2022-12-03T03:33:05.965" v="1257" actId="20577"/>
          <ac:spMkLst>
            <pc:docMk/>
            <pc:sldMk cId="556150149" sldId="978"/>
            <ac:spMk id="3" creationId="{CD893E58-6205-4BB7-BE2E-51D0B26203E8}"/>
          </ac:spMkLst>
        </pc:spChg>
      </pc:sldChg>
      <pc:sldChg chg="modSp new mod">
        <pc:chgData name="Huang, Po-kai" userId="be743c7d-0ad3-4a01-a6bb-e19e76bd5877" providerId="ADAL" clId="{6D20B641-506B-4CB9-B94C-564B1A0A9E08}" dt="2022-12-04T16:02:21.729" v="3064" actId="20577"/>
        <pc:sldMkLst>
          <pc:docMk/>
          <pc:sldMk cId="3462634882" sldId="979"/>
        </pc:sldMkLst>
        <pc:spChg chg="mod">
          <ac:chgData name="Huang, Po-kai" userId="be743c7d-0ad3-4a01-a6bb-e19e76bd5877" providerId="ADAL" clId="{6D20B641-506B-4CB9-B94C-564B1A0A9E08}" dt="2022-12-03T03:27:43.501" v="704"/>
          <ac:spMkLst>
            <pc:docMk/>
            <pc:sldMk cId="3462634882" sldId="979"/>
            <ac:spMk id="2" creationId="{AC5FDA0A-D8D6-4E53-A7A4-1AC77D004141}"/>
          </ac:spMkLst>
        </pc:spChg>
        <pc:spChg chg="mod">
          <ac:chgData name="Huang, Po-kai" userId="be743c7d-0ad3-4a01-a6bb-e19e76bd5877" providerId="ADAL" clId="{6D20B641-506B-4CB9-B94C-564B1A0A9E08}" dt="2022-12-04T16:02:21.729" v="3064" actId="20577"/>
          <ac:spMkLst>
            <pc:docMk/>
            <pc:sldMk cId="3462634882" sldId="979"/>
            <ac:spMk id="3" creationId="{068EB41F-E9EA-4EDA-99C6-1DB5135A350F}"/>
          </ac:spMkLst>
        </pc:spChg>
      </pc:sldChg>
      <pc:sldChg chg="modSp add del mod">
        <pc:chgData name="Huang, Po-kai" userId="be743c7d-0ad3-4a01-a6bb-e19e76bd5877" providerId="ADAL" clId="{6D20B641-506B-4CB9-B94C-564B1A0A9E08}" dt="2022-12-03T03:34:49.230" v="1284" actId="47"/>
        <pc:sldMkLst>
          <pc:docMk/>
          <pc:sldMk cId="4064450727" sldId="980"/>
        </pc:sldMkLst>
        <pc:spChg chg="mod">
          <ac:chgData name="Huang, Po-kai" userId="be743c7d-0ad3-4a01-a6bb-e19e76bd5877" providerId="ADAL" clId="{6D20B641-506B-4CB9-B94C-564B1A0A9E08}" dt="2022-12-03T03:34:40.020" v="1282" actId="20577"/>
          <ac:spMkLst>
            <pc:docMk/>
            <pc:sldMk cId="4064450727" sldId="980"/>
            <ac:spMk id="3" creationId="{CD893E58-6205-4BB7-BE2E-51D0B26203E8}"/>
          </ac:spMkLst>
        </pc:spChg>
      </pc:sldChg>
      <pc:sldChg chg="modSp add mod">
        <pc:chgData name="Huang, Po-kai" userId="be743c7d-0ad3-4a01-a6bb-e19e76bd5877" providerId="ADAL" clId="{6D20B641-506B-4CB9-B94C-564B1A0A9E08}" dt="2022-12-04T16:02:28.897" v="3066" actId="20577"/>
        <pc:sldMkLst>
          <pc:docMk/>
          <pc:sldMk cId="2019773917" sldId="981"/>
        </pc:sldMkLst>
        <pc:spChg chg="mod">
          <ac:chgData name="Huang, Po-kai" userId="be743c7d-0ad3-4a01-a6bb-e19e76bd5877" providerId="ADAL" clId="{6D20B641-506B-4CB9-B94C-564B1A0A9E08}" dt="2022-12-04T16:02:28.897" v="3066" actId="20577"/>
          <ac:spMkLst>
            <pc:docMk/>
            <pc:sldMk cId="2019773917" sldId="981"/>
            <ac:spMk id="3" creationId="{068EB41F-E9EA-4EDA-99C6-1DB5135A350F}"/>
          </ac:spMkLst>
        </pc:spChg>
      </pc:sldChg>
      <pc:sldChg chg="modSp new mod">
        <pc:chgData name="Huang, Po-kai" userId="be743c7d-0ad3-4a01-a6bb-e19e76bd5877" providerId="ADAL" clId="{6D20B641-506B-4CB9-B94C-564B1A0A9E08}" dt="2022-12-05T15:17:59.351" v="4080" actId="207"/>
        <pc:sldMkLst>
          <pc:docMk/>
          <pc:sldMk cId="2041049556" sldId="982"/>
        </pc:sldMkLst>
        <pc:spChg chg="mod">
          <ac:chgData name="Huang, Po-kai" userId="be743c7d-0ad3-4a01-a6bb-e19e76bd5877" providerId="ADAL" clId="{6D20B641-506B-4CB9-B94C-564B1A0A9E08}" dt="2022-12-03T03:46:07.136" v="1377" actId="20577"/>
          <ac:spMkLst>
            <pc:docMk/>
            <pc:sldMk cId="2041049556" sldId="982"/>
            <ac:spMk id="2" creationId="{B4E91B9A-9C91-420C-B827-8B30C28746FA}"/>
          </ac:spMkLst>
        </pc:spChg>
        <pc:spChg chg="mod">
          <ac:chgData name="Huang, Po-kai" userId="be743c7d-0ad3-4a01-a6bb-e19e76bd5877" providerId="ADAL" clId="{6D20B641-506B-4CB9-B94C-564B1A0A9E08}" dt="2022-12-05T15:17:59.351" v="4080" actId="207"/>
          <ac:spMkLst>
            <pc:docMk/>
            <pc:sldMk cId="2041049556" sldId="982"/>
            <ac:spMk id="3" creationId="{9A05840F-7922-4D2D-B2B6-DCB7F1554FFC}"/>
          </ac:spMkLst>
        </pc:spChg>
      </pc:sldChg>
      <pc:sldChg chg="modSp new mod">
        <pc:chgData name="Huang, Po-kai" userId="be743c7d-0ad3-4a01-a6bb-e19e76bd5877" providerId="ADAL" clId="{6D20B641-506B-4CB9-B94C-564B1A0A9E08}" dt="2022-12-05T15:25:04.285" v="4385" actId="404"/>
        <pc:sldMkLst>
          <pc:docMk/>
          <pc:sldMk cId="3737024592" sldId="983"/>
        </pc:sldMkLst>
        <pc:spChg chg="mod">
          <ac:chgData name="Huang, Po-kai" userId="be743c7d-0ad3-4a01-a6bb-e19e76bd5877" providerId="ADAL" clId="{6D20B641-506B-4CB9-B94C-564B1A0A9E08}" dt="2022-12-03T04:22:53.398" v="2021" actId="20577"/>
          <ac:spMkLst>
            <pc:docMk/>
            <pc:sldMk cId="3737024592" sldId="983"/>
            <ac:spMk id="2" creationId="{1CA640DB-784A-4F3D-B1F2-44FE22FC5186}"/>
          </ac:spMkLst>
        </pc:spChg>
        <pc:spChg chg="mod">
          <ac:chgData name="Huang, Po-kai" userId="be743c7d-0ad3-4a01-a6bb-e19e76bd5877" providerId="ADAL" clId="{6D20B641-506B-4CB9-B94C-564B1A0A9E08}" dt="2022-12-05T15:25:04.285" v="4385" actId="404"/>
          <ac:spMkLst>
            <pc:docMk/>
            <pc:sldMk cId="3737024592" sldId="983"/>
            <ac:spMk id="3" creationId="{D3B09696-3D45-49C1-8B2C-EC72C7598C90}"/>
          </ac:spMkLst>
        </pc:spChg>
      </pc:sldChg>
      <pc:sldChg chg="addSp delSp modSp new mod modNotesTx">
        <pc:chgData name="Huang, Po-kai" userId="be743c7d-0ad3-4a01-a6bb-e19e76bd5877" providerId="ADAL" clId="{6D20B641-506B-4CB9-B94C-564B1A0A9E08}" dt="2022-12-05T15:59:12.361" v="5842" actId="20577"/>
        <pc:sldMkLst>
          <pc:docMk/>
          <pc:sldMk cId="4112757615" sldId="984"/>
        </pc:sldMkLst>
        <pc:spChg chg="mod">
          <ac:chgData name="Huang, Po-kai" userId="be743c7d-0ad3-4a01-a6bb-e19e76bd5877" providerId="ADAL" clId="{6D20B641-506B-4CB9-B94C-564B1A0A9E08}" dt="2022-12-04T20:56:54.807" v="3121" actId="20577"/>
          <ac:spMkLst>
            <pc:docMk/>
            <pc:sldMk cId="4112757615" sldId="984"/>
            <ac:spMk id="2" creationId="{A24AC1B0-FA14-45F1-8D37-7199561E7413}"/>
          </ac:spMkLst>
        </pc:spChg>
        <pc:spChg chg="mod">
          <ac:chgData name="Huang, Po-kai" userId="be743c7d-0ad3-4a01-a6bb-e19e76bd5877" providerId="ADAL" clId="{6D20B641-506B-4CB9-B94C-564B1A0A9E08}" dt="2022-12-05T15:45:03.537" v="4890" actId="20577"/>
          <ac:spMkLst>
            <pc:docMk/>
            <pc:sldMk cId="4112757615" sldId="984"/>
            <ac:spMk id="3" creationId="{2BB4A89B-107C-45E3-873D-4DB234B9945B}"/>
          </ac:spMkLst>
        </pc:spChg>
        <pc:spChg chg="add mod">
          <ac:chgData name="Huang, Po-kai" userId="be743c7d-0ad3-4a01-a6bb-e19e76bd5877" providerId="ADAL" clId="{6D20B641-506B-4CB9-B94C-564B1A0A9E08}" dt="2022-12-05T15:24:11.924" v="4277" actId="1076"/>
          <ac:spMkLst>
            <pc:docMk/>
            <pc:sldMk cId="4112757615" sldId="984"/>
            <ac:spMk id="6" creationId="{1A2CB859-5F41-4A0C-BA2D-C8D01F33CF3F}"/>
          </ac:spMkLst>
        </pc:spChg>
        <pc:spChg chg="add mod">
          <ac:chgData name="Huang, Po-kai" userId="be743c7d-0ad3-4a01-a6bb-e19e76bd5877" providerId="ADAL" clId="{6D20B641-506B-4CB9-B94C-564B1A0A9E08}" dt="2022-12-05T15:56:45.754" v="5777" actId="20577"/>
          <ac:spMkLst>
            <pc:docMk/>
            <pc:sldMk cId="4112757615" sldId="984"/>
            <ac:spMk id="8" creationId="{350935B6-5778-49AD-976E-09439003728D}"/>
          </ac:spMkLst>
        </pc:spChg>
        <pc:spChg chg="add mod">
          <ac:chgData name="Huang, Po-kai" userId="be743c7d-0ad3-4a01-a6bb-e19e76bd5877" providerId="ADAL" clId="{6D20B641-506B-4CB9-B94C-564B1A0A9E08}" dt="2022-12-05T15:39:32.762" v="4577" actId="1076"/>
          <ac:spMkLst>
            <pc:docMk/>
            <pc:sldMk cId="4112757615" sldId="984"/>
            <ac:spMk id="9" creationId="{D5C966F0-2EE2-417C-B8A5-BCF6AE06E1E6}"/>
          </ac:spMkLst>
        </pc:spChg>
        <pc:spChg chg="add del mod">
          <ac:chgData name="Huang, Po-kai" userId="be743c7d-0ad3-4a01-a6bb-e19e76bd5877" providerId="ADAL" clId="{6D20B641-506B-4CB9-B94C-564B1A0A9E08}" dt="2022-12-05T15:25:52.112" v="4388" actId="478"/>
          <ac:spMkLst>
            <pc:docMk/>
            <pc:sldMk cId="4112757615" sldId="984"/>
            <ac:spMk id="10" creationId="{79457871-98B4-406F-84F7-EA3D642A05AE}"/>
          </ac:spMkLst>
        </pc:spChg>
        <pc:spChg chg="add del mod">
          <ac:chgData name="Huang, Po-kai" userId="be743c7d-0ad3-4a01-a6bb-e19e76bd5877" providerId="ADAL" clId="{6D20B641-506B-4CB9-B94C-564B1A0A9E08}" dt="2022-12-05T15:26:36.367" v="4394" actId="478"/>
          <ac:spMkLst>
            <pc:docMk/>
            <pc:sldMk cId="4112757615" sldId="984"/>
            <ac:spMk id="13" creationId="{A6D21C80-33F4-426E-8832-EA1F747C873A}"/>
          </ac:spMkLst>
        </pc:spChg>
        <pc:spChg chg="add mod">
          <ac:chgData name="Huang, Po-kai" userId="be743c7d-0ad3-4a01-a6bb-e19e76bd5877" providerId="ADAL" clId="{6D20B641-506B-4CB9-B94C-564B1A0A9E08}" dt="2022-12-05T15:44:05.202" v="4839" actId="20577"/>
          <ac:spMkLst>
            <pc:docMk/>
            <pc:sldMk cId="4112757615" sldId="984"/>
            <ac:spMk id="14" creationId="{BF97DA6D-E090-48AE-B1EA-E9F4DB49EE74}"/>
          </ac:spMkLst>
        </pc:spChg>
        <pc:spChg chg="add mod">
          <ac:chgData name="Huang, Po-kai" userId="be743c7d-0ad3-4a01-a6bb-e19e76bd5877" providerId="ADAL" clId="{6D20B641-506B-4CB9-B94C-564B1A0A9E08}" dt="2022-12-05T15:28:12.687" v="4404" actId="20577"/>
          <ac:spMkLst>
            <pc:docMk/>
            <pc:sldMk cId="4112757615" sldId="984"/>
            <ac:spMk id="15" creationId="{A484D556-DD81-4843-89D1-A35C9CDEFA95}"/>
          </ac:spMkLst>
        </pc:spChg>
        <pc:spChg chg="add mod">
          <ac:chgData name="Huang, Po-kai" userId="be743c7d-0ad3-4a01-a6bb-e19e76bd5877" providerId="ADAL" clId="{6D20B641-506B-4CB9-B94C-564B1A0A9E08}" dt="2022-12-05T15:40:13.887" v="4583" actId="13926"/>
          <ac:spMkLst>
            <pc:docMk/>
            <pc:sldMk cId="4112757615" sldId="984"/>
            <ac:spMk id="16" creationId="{B5294132-B2BD-489C-8DE2-3EF8B0212300}"/>
          </ac:spMkLst>
        </pc:spChg>
        <pc:spChg chg="add mod">
          <ac:chgData name="Huang, Po-kai" userId="be743c7d-0ad3-4a01-a6bb-e19e76bd5877" providerId="ADAL" clId="{6D20B641-506B-4CB9-B94C-564B1A0A9E08}" dt="2022-12-05T15:40:11.371" v="4582" actId="13926"/>
          <ac:spMkLst>
            <pc:docMk/>
            <pc:sldMk cId="4112757615" sldId="984"/>
            <ac:spMk id="17" creationId="{0FFCF719-D748-4422-A4E4-0DCFDDD8F98C}"/>
          </ac:spMkLst>
        </pc:spChg>
        <pc:picChg chg="add mod">
          <ac:chgData name="Huang, Po-kai" userId="be743c7d-0ad3-4a01-a6bb-e19e76bd5877" providerId="ADAL" clId="{6D20B641-506B-4CB9-B94C-564B1A0A9E08}" dt="2022-12-05T15:38:08.826" v="4569" actId="1076"/>
          <ac:picMkLst>
            <pc:docMk/>
            <pc:sldMk cId="4112757615" sldId="984"/>
            <ac:picMk id="7" creationId="{E025A5ED-EB05-40D8-B2AE-BC2DED0B38BE}"/>
          </ac:picMkLst>
        </pc:picChg>
        <pc:cxnChg chg="add mod">
          <ac:chgData name="Huang, Po-kai" userId="be743c7d-0ad3-4a01-a6bb-e19e76bd5877" providerId="ADAL" clId="{6D20B641-506B-4CB9-B94C-564B1A0A9E08}" dt="2022-12-05T15:27:07.963" v="4395" actId="1076"/>
          <ac:cxnSpMkLst>
            <pc:docMk/>
            <pc:sldMk cId="4112757615" sldId="984"/>
            <ac:cxnSpMk id="12" creationId="{29165D18-BB05-4B01-9770-58005D3D1E0C}"/>
          </ac:cxnSpMkLst>
        </pc:cxnChg>
      </pc:sldChg>
      <pc:sldChg chg="modSp new mod">
        <pc:chgData name="Huang, Po-kai" userId="be743c7d-0ad3-4a01-a6bb-e19e76bd5877" providerId="ADAL" clId="{6D20B641-506B-4CB9-B94C-564B1A0A9E08}" dt="2022-12-05T15:18:18.586" v="4140" actId="20577"/>
        <pc:sldMkLst>
          <pc:docMk/>
          <pc:sldMk cId="600020967" sldId="985"/>
        </pc:sldMkLst>
        <pc:spChg chg="mod">
          <ac:chgData name="Huang, Po-kai" userId="be743c7d-0ad3-4a01-a6bb-e19e76bd5877" providerId="ADAL" clId="{6D20B641-506B-4CB9-B94C-564B1A0A9E08}" dt="2022-12-05T15:01:56.426" v="3652" actId="20577"/>
          <ac:spMkLst>
            <pc:docMk/>
            <pc:sldMk cId="600020967" sldId="985"/>
            <ac:spMk id="2" creationId="{4A1BC002-1566-4384-8DF0-CB2844684EA0}"/>
          </ac:spMkLst>
        </pc:spChg>
        <pc:spChg chg="mod">
          <ac:chgData name="Huang, Po-kai" userId="be743c7d-0ad3-4a01-a6bb-e19e76bd5877" providerId="ADAL" clId="{6D20B641-506B-4CB9-B94C-564B1A0A9E08}" dt="2022-12-05T15:18:18.586" v="4140" actId="20577"/>
          <ac:spMkLst>
            <pc:docMk/>
            <pc:sldMk cId="600020967" sldId="985"/>
            <ac:spMk id="3" creationId="{2485AF18-7A68-423B-9220-2F29ADE85BB5}"/>
          </ac:spMkLst>
        </pc:spChg>
      </pc:sldChg>
      <pc:sldChg chg="addSp modSp new mod">
        <pc:chgData name="Huang, Po-kai" userId="be743c7d-0ad3-4a01-a6bb-e19e76bd5877" providerId="ADAL" clId="{6D20B641-506B-4CB9-B94C-564B1A0A9E08}" dt="2022-12-05T15:18:48.690" v="4158" actId="14100"/>
        <pc:sldMkLst>
          <pc:docMk/>
          <pc:sldMk cId="2998499187" sldId="986"/>
        </pc:sldMkLst>
        <pc:spChg chg="add mod">
          <ac:chgData name="Huang, Po-kai" userId="be743c7d-0ad3-4a01-a6bb-e19e76bd5877" providerId="ADAL" clId="{6D20B641-506B-4CB9-B94C-564B1A0A9E08}" dt="2022-12-05T15:18:48.690" v="4158" actId="14100"/>
          <ac:spMkLst>
            <pc:docMk/>
            <pc:sldMk cId="2998499187" sldId="986"/>
            <ac:spMk id="6" creationId="{A5BC1A19-7671-425D-BAD3-8ABABBE673B9}"/>
          </ac:spMkLst>
        </pc:spChg>
      </pc:sldChg>
      <pc:sldChg chg="modSp new mod">
        <pc:chgData name="Huang, Po-kai" userId="be743c7d-0ad3-4a01-a6bb-e19e76bd5877" providerId="ADAL" clId="{6D20B641-506B-4CB9-B94C-564B1A0A9E08}" dt="2022-12-05T15:41:09.322" v="4616" actId="20577"/>
        <pc:sldMkLst>
          <pc:docMk/>
          <pc:sldMk cId="3727671167" sldId="987"/>
        </pc:sldMkLst>
        <pc:spChg chg="mod">
          <ac:chgData name="Huang, Po-kai" userId="be743c7d-0ad3-4a01-a6bb-e19e76bd5877" providerId="ADAL" clId="{6D20B641-506B-4CB9-B94C-564B1A0A9E08}" dt="2022-12-05T15:41:09.322" v="4616" actId="20577"/>
          <ac:spMkLst>
            <pc:docMk/>
            <pc:sldMk cId="3727671167" sldId="987"/>
            <ac:spMk id="3" creationId="{26FDA66C-87EA-481E-BAAD-53043B38ED4B}"/>
          </ac:spMkLst>
        </pc:spChg>
      </pc:sldChg>
      <pc:sldChg chg="modSp new mod">
        <pc:chgData name="Huang, Po-kai" userId="be743c7d-0ad3-4a01-a6bb-e19e76bd5877" providerId="ADAL" clId="{6D20B641-506B-4CB9-B94C-564B1A0A9E08}" dt="2022-12-05T15:49:55.101" v="5310" actId="20577"/>
        <pc:sldMkLst>
          <pc:docMk/>
          <pc:sldMk cId="3333244534" sldId="988"/>
        </pc:sldMkLst>
        <pc:spChg chg="mod">
          <ac:chgData name="Huang, Po-kai" userId="be743c7d-0ad3-4a01-a6bb-e19e76bd5877" providerId="ADAL" clId="{6D20B641-506B-4CB9-B94C-564B1A0A9E08}" dt="2022-12-05T15:49:55.101" v="5310" actId="20577"/>
          <ac:spMkLst>
            <pc:docMk/>
            <pc:sldMk cId="3333244534" sldId="988"/>
            <ac:spMk id="3" creationId="{269CC99A-4750-4526-BEBF-64C697C19F6B}"/>
          </ac:spMkLst>
        </pc:spChg>
      </pc:sldChg>
      <pc:sldChg chg="addSp delSp modSp new mod">
        <pc:chgData name="Huang, Po-kai" userId="be743c7d-0ad3-4a01-a6bb-e19e76bd5877" providerId="ADAL" clId="{6D20B641-506B-4CB9-B94C-564B1A0A9E08}" dt="2022-12-05T16:06:32.011" v="5933" actId="20577"/>
        <pc:sldMkLst>
          <pc:docMk/>
          <pc:sldMk cId="1612123552" sldId="989"/>
        </pc:sldMkLst>
        <pc:spChg chg="mod">
          <ac:chgData name="Huang, Po-kai" userId="be743c7d-0ad3-4a01-a6bb-e19e76bd5877" providerId="ADAL" clId="{6D20B641-506B-4CB9-B94C-564B1A0A9E08}" dt="2022-12-05T16:06:32.011" v="5933" actId="20577"/>
          <ac:spMkLst>
            <pc:docMk/>
            <pc:sldMk cId="1612123552" sldId="989"/>
            <ac:spMk id="3" creationId="{D994CABD-6ADD-48E6-9BD3-8FE9374EFF97}"/>
          </ac:spMkLst>
        </pc:spChg>
        <pc:graphicFrameChg chg="add del mod">
          <ac:chgData name="Huang, Po-kai" userId="be743c7d-0ad3-4a01-a6bb-e19e76bd5877" providerId="ADAL" clId="{6D20B641-506B-4CB9-B94C-564B1A0A9E08}" dt="2022-12-05T16:06:15.377" v="5932" actId="478"/>
          <ac:graphicFrameMkLst>
            <pc:docMk/>
            <pc:sldMk cId="1612123552" sldId="989"/>
            <ac:graphicFrameMk id="6" creationId="{B2C66BEF-86DD-428F-AA83-C305CC266FA2}"/>
          </ac:graphicFrameMkLst>
        </pc:graphicFrameChg>
      </pc:sldChg>
      <pc:sldMasterChg chg="modSp mod modSldLayout">
        <pc:chgData name="Huang, Po-kai" userId="be743c7d-0ad3-4a01-a6bb-e19e76bd5877" providerId="ADAL" clId="{6D20B641-506B-4CB9-B94C-564B1A0A9E08}" dt="2022-12-02T22:26:47.945" v="23"/>
        <pc:sldMasterMkLst>
          <pc:docMk/>
          <pc:sldMasterMk cId="0" sldId="2147483648"/>
        </pc:sldMasterMkLst>
        <pc:spChg chg="mod">
          <ac:chgData name="Huang, Po-kai" userId="be743c7d-0ad3-4a01-a6bb-e19e76bd5877" providerId="ADAL" clId="{6D20B641-506B-4CB9-B94C-564B1A0A9E08}" dt="2022-12-02T22:26:25.651" v="21" actId="20577"/>
          <ac:spMkLst>
            <pc:docMk/>
            <pc:sldMasterMk cId="0" sldId="2147483648"/>
            <ac:spMk id="1028" creationId="{1CADB04A-8BC5-4077-AD64-B68ADEED3033}"/>
          </ac:spMkLst>
        </pc:spChg>
        <pc:spChg chg="mod">
          <ac:chgData name="Huang, Po-kai" userId="be743c7d-0ad3-4a01-a6bb-e19e76bd5877" providerId="ADAL" clId="{6D20B641-506B-4CB9-B94C-564B1A0A9E08}" dt="2022-12-02T22:26:17.561" v="15" actId="20577"/>
          <ac:spMkLst>
            <pc:docMk/>
            <pc:sldMasterMk cId="0" sldId="2147483648"/>
            <ac:spMk id="1031" creationId="{F47EBAF5-52AC-49CF-A3FD-31E596F2D8C6}"/>
          </ac:spMkLst>
        </pc:spChg>
        <pc:sldLayoutChg chg="modSp mod">
          <pc:chgData name="Huang, Po-kai" userId="be743c7d-0ad3-4a01-a6bb-e19e76bd5877" providerId="ADAL" clId="{6D20B641-506B-4CB9-B94C-564B1A0A9E08}" dt="2022-12-02T22:26:44.970" v="22"/>
          <pc:sldLayoutMkLst>
            <pc:docMk/>
            <pc:sldMasterMk cId="0" sldId="2147483648"/>
            <pc:sldLayoutMk cId="605707346" sldId="2147485760"/>
          </pc:sldLayoutMkLst>
          <pc:spChg chg="mod">
            <ac:chgData name="Huang, Po-kai" userId="be743c7d-0ad3-4a01-a6bb-e19e76bd5877" providerId="ADAL" clId="{6D20B641-506B-4CB9-B94C-564B1A0A9E08}" dt="2022-12-02T22:26:44.970" v="22"/>
            <ac:spMkLst>
              <pc:docMk/>
              <pc:sldMasterMk cId="0" sldId="2147483648"/>
              <pc:sldLayoutMk cId="605707346" sldId="2147485760"/>
              <ac:spMk id="4" creationId="{06CFF25A-AE5D-4878-BC4A-E0F2E0863D11}"/>
            </ac:spMkLst>
          </pc:spChg>
        </pc:sldLayoutChg>
        <pc:sldLayoutChg chg="modSp mod">
          <pc:chgData name="Huang, Po-kai" userId="be743c7d-0ad3-4a01-a6bb-e19e76bd5877" providerId="ADAL" clId="{6D20B641-506B-4CB9-B94C-564B1A0A9E08}" dt="2022-12-02T22:26:47.945" v="23"/>
          <pc:sldLayoutMkLst>
            <pc:docMk/>
            <pc:sldMasterMk cId="0" sldId="2147483648"/>
            <pc:sldLayoutMk cId="262605221" sldId="2147485761"/>
          </pc:sldLayoutMkLst>
          <pc:spChg chg="mod">
            <ac:chgData name="Huang, Po-kai" userId="be743c7d-0ad3-4a01-a6bb-e19e76bd5877" providerId="ADAL" clId="{6D20B641-506B-4CB9-B94C-564B1A0A9E08}" dt="2022-12-02T22:26:47.945" v="23"/>
            <ac:spMkLst>
              <pc:docMk/>
              <pc:sldMasterMk cId="0" sldId="2147483648"/>
              <pc:sldLayoutMk cId="262605221" sldId="2147485761"/>
              <ac:spMk id="4" creationId="{1346AB4A-F2D2-4CAE-A247-7BBB1DA6E2BC}"/>
            </ac:spMkLst>
          </pc:spChg>
        </pc:sldLayoutChg>
      </pc:sldMasterChg>
    </pc:docChg>
  </pc:docChgLst>
  <pc:docChgLst>
    <pc:chgData name="Huang, Po-kai" userId="be743c7d-0ad3-4a01-a6bb-e19e76bd5877" providerId="ADAL" clId="{6BFEEB33-E14F-4B51-9973-9120FB1C44B5}"/>
    <pc:docChg chg="undo custSel addSld delSld modSld">
      <pc:chgData name="Huang, Po-kai" userId="be743c7d-0ad3-4a01-a6bb-e19e76bd5877" providerId="ADAL" clId="{6BFEEB33-E14F-4B51-9973-9120FB1C44B5}" dt="2023-02-01T17:58:05.209" v="674" actId="20577"/>
      <pc:docMkLst>
        <pc:docMk/>
      </pc:docMkLst>
      <pc:sldChg chg="modSp mod">
        <pc:chgData name="Huang, Po-kai" userId="be743c7d-0ad3-4a01-a6bb-e19e76bd5877" providerId="ADAL" clId="{6BFEEB33-E14F-4B51-9973-9120FB1C44B5}" dt="2023-02-01T17:34:55.786" v="53" actId="20577"/>
        <pc:sldMkLst>
          <pc:docMk/>
          <pc:sldMk cId="0" sldId="331"/>
        </pc:sldMkLst>
        <pc:spChg chg="mod">
          <ac:chgData name="Huang, Po-kai" userId="be743c7d-0ad3-4a01-a6bb-e19e76bd5877" providerId="ADAL" clId="{6BFEEB33-E14F-4B51-9973-9120FB1C44B5}" dt="2023-02-01T17:34:55.786" v="53" actId="20577"/>
          <ac:spMkLst>
            <pc:docMk/>
            <pc:sldMk cId="0" sldId="331"/>
            <ac:spMk id="15366" creationId="{AAB4AADD-B9F4-45B4-B9D2-5B5E3506EF55}"/>
          </ac:spMkLst>
        </pc:spChg>
        <pc:graphicFrameChg chg="modGraphic">
          <ac:chgData name="Huang, Po-kai" userId="be743c7d-0ad3-4a01-a6bb-e19e76bd5877" providerId="ADAL" clId="{6BFEEB33-E14F-4B51-9973-9120FB1C44B5}" dt="2023-02-01T17:32:46.188" v="52" actId="20577"/>
          <ac:graphicFrameMkLst>
            <pc:docMk/>
            <pc:sldMk cId="0" sldId="331"/>
            <ac:graphicFrameMk id="9" creationId="{1EEAD0EE-0DFD-4F81-B0C3-618EF9CBFB8C}"/>
          </ac:graphicFrameMkLst>
        </pc:graphicFrameChg>
      </pc:sldChg>
      <pc:sldChg chg="modSp mod">
        <pc:chgData name="Huang, Po-kai" userId="be743c7d-0ad3-4a01-a6bb-e19e76bd5877" providerId="ADAL" clId="{6BFEEB33-E14F-4B51-9973-9120FB1C44B5}" dt="2023-02-01T17:39:04.946" v="76" actId="20577"/>
        <pc:sldMkLst>
          <pc:docMk/>
          <pc:sldMk cId="1351943838" sldId="961"/>
        </pc:sldMkLst>
        <pc:spChg chg="mod">
          <ac:chgData name="Huang, Po-kai" userId="be743c7d-0ad3-4a01-a6bb-e19e76bd5877" providerId="ADAL" clId="{6BFEEB33-E14F-4B51-9973-9120FB1C44B5}" dt="2023-02-01T17:39:04.946" v="76" actId="20577"/>
          <ac:spMkLst>
            <pc:docMk/>
            <pc:sldMk cId="1351943838" sldId="961"/>
            <ac:spMk id="3" creationId="{27E9E578-BFB6-4492-A078-C329654D492D}"/>
          </ac:spMkLst>
        </pc:spChg>
      </pc:sldChg>
      <pc:sldChg chg="modSp mod">
        <pc:chgData name="Huang, Po-kai" userId="be743c7d-0ad3-4a01-a6bb-e19e76bd5877" providerId="ADAL" clId="{6BFEEB33-E14F-4B51-9973-9120FB1C44B5}" dt="2023-02-01T17:44:09.520" v="215" actId="20577"/>
        <pc:sldMkLst>
          <pc:docMk/>
          <pc:sldMk cId="1020275234" sldId="963"/>
        </pc:sldMkLst>
        <pc:spChg chg="mod">
          <ac:chgData name="Huang, Po-kai" userId="be743c7d-0ad3-4a01-a6bb-e19e76bd5877" providerId="ADAL" clId="{6BFEEB33-E14F-4B51-9973-9120FB1C44B5}" dt="2023-02-01T17:44:09.520" v="215" actId="20577"/>
          <ac:spMkLst>
            <pc:docMk/>
            <pc:sldMk cId="1020275234" sldId="963"/>
            <ac:spMk id="3" creationId="{21C51BF5-7AEF-41FF-AF85-DDBB10702CB7}"/>
          </ac:spMkLst>
        </pc:spChg>
      </pc:sldChg>
      <pc:sldChg chg="modSp mod">
        <pc:chgData name="Huang, Po-kai" userId="be743c7d-0ad3-4a01-a6bb-e19e76bd5877" providerId="ADAL" clId="{6BFEEB33-E14F-4B51-9973-9120FB1C44B5}" dt="2023-02-01T17:54:21.330" v="483" actId="20577"/>
        <pc:sldMkLst>
          <pc:docMk/>
          <pc:sldMk cId="3813694862" sldId="964"/>
        </pc:sldMkLst>
        <pc:spChg chg="mod">
          <ac:chgData name="Huang, Po-kai" userId="be743c7d-0ad3-4a01-a6bb-e19e76bd5877" providerId="ADAL" clId="{6BFEEB33-E14F-4B51-9973-9120FB1C44B5}" dt="2023-02-01T17:54:21.330" v="483" actId="20577"/>
          <ac:spMkLst>
            <pc:docMk/>
            <pc:sldMk cId="3813694862" sldId="964"/>
            <ac:spMk id="3" creationId="{D1EF02FA-74CB-4716-9AF7-F23B32B08E57}"/>
          </ac:spMkLst>
        </pc:spChg>
      </pc:sldChg>
      <pc:sldChg chg="modSp mod">
        <pc:chgData name="Huang, Po-kai" userId="be743c7d-0ad3-4a01-a6bb-e19e76bd5877" providerId="ADAL" clId="{6BFEEB33-E14F-4B51-9973-9120FB1C44B5}" dt="2023-02-01T17:57:33.288" v="627"/>
        <pc:sldMkLst>
          <pc:docMk/>
          <pc:sldMk cId="863243284" sldId="966"/>
        </pc:sldMkLst>
        <pc:spChg chg="mod">
          <ac:chgData name="Huang, Po-kai" userId="be743c7d-0ad3-4a01-a6bb-e19e76bd5877" providerId="ADAL" clId="{6BFEEB33-E14F-4B51-9973-9120FB1C44B5}" dt="2023-02-01T17:57:33.288" v="627"/>
          <ac:spMkLst>
            <pc:docMk/>
            <pc:sldMk cId="863243284" sldId="966"/>
            <ac:spMk id="3" creationId="{CC2C820E-6D4C-435B-8BBE-048C98851BD5}"/>
          </ac:spMkLst>
        </pc:spChg>
      </pc:sldChg>
      <pc:sldChg chg="modSp mod">
        <pc:chgData name="Huang, Po-kai" userId="be743c7d-0ad3-4a01-a6bb-e19e76bd5877" providerId="ADAL" clId="{6BFEEB33-E14F-4B51-9973-9120FB1C44B5}" dt="2023-02-01T17:57:24.208" v="626"/>
        <pc:sldMkLst>
          <pc:docMk/>
          <pc:sldMk cId="47022122" sldId="967"/>
        </pc:sldMkLst>
        <pc:spChg chg="mod">
          <ac:chgData name="Huang, Po-kai" userId="be743c7d-0ad3-4a01-a6bb-e19e76bd5877" providerId="ADAL" clId="{6BFEEB33-E14F-4B51-9973-9120FB1C44B5}" dt="2023-02-01T17:57:24.208" v="626"/>
          <ac:spMkLst>
            <pc:docMk/>
            <pc:sldMk cId="47022122" sldId="967"/>
            <ac:spMk id="3" creationId="{3E1EE00F-88DE-4BB9-A6FE-375A3757E239}"/>
          </ac:spMkLst>
        </pc:spChg>
      </pc:sldChg>
      <pc:sldChg chg="addSp modSp mod">
        <pc:chgData name="Huang, Po-kai" userId="be743c7d-0ad3-4a01-a6bb-e19e76bd5877" providerId="ADAL" clId="{6BFEEB33-E14F-4B51-9973-9120FB1C44B5}" dt="2023-02-01T17:49:09.622" v="265" actId="20577"/>
        <pc:sldMkLst>
          <pc:docMk/>
          <pc:sldMk cId="4060790654" sldId="969"/>
        </pc:sldMkLst>
        <pc:spChg chg="add mod">
          <ac:chgData name="Huang, Po-kai" userId="be743c7d-0ad3-4a01-a6bb-e19e76bd5877" providerId="ADAL" clId="{6BFEEB33-E14F-4B51-9973-9120FB1C44B5}" dt="2023-02-01T17:49:09.622" v="265" actId="20577"/>
          <ac:spMkLst>
            <pc:docMk/>
            <pc:sldMk cId="4060790654" sldId="969"/>
            <ac:spMk id="10" creationId="{B1971030-DF4F-0290-5E26-6D589DB6EAD8}"/>
          </ac:spMkLst>
        </pc:spChg>
      </pc:sldChg>
      <pc:sldChg chg="del">
        <pc:chgData name="Huang, Po-kai" userId="be743c7d-0ad3-4a01-a6bb-e19e76bd5877" providerId="ADAL" clId="{6BFEEB33-E14F-4B51-9973-9120FB1C44B5}" dt="2023-02-01T17:50:32.120" v="266" actId="47"/>
        <pc:sldMkLst>
          <pc:docMk/>
          <pc:sldMk cId="859502340" sldId="976"/>
        </pc:sldMkLst>
      </pc:sldChg>
      <pc:sldChg chg="modSp new mod">
        <pc:chgData name="Huang, Po-kai" userId="be743c7d-0ad3-4a01-a6bb-e19e76bd5877" providerId="ADAL" clId="{6BFEEB33-E14F-4B51-9973-9120FB1C44B5}" dt="2023-02-01T17:53:10.626" v="428" actId="20577"/>
        <pc:sldMkLst>
          <pc:docMk/>
          <pc:sldMk cId="3651656639" sldId="976"/>
        </pc:sldMkLst>
        <pc:spChg chg="mod">
          <ac:chgData name="Huang, Po-kai" userId="be743c7d-0ad3-4a01-a6bb-e19e76bd5877" providerId="ADAL" clId="{6BFEEB33-E14F-4B51-9973-9120FB1C44B5}" dt="2023-02-01T17:50:42.133" v="279" actId="20577"/>
          <ac:spMkLst>
            <pc:docMk/>
            <pc:sldMk cId="3651656639" sldId="976"/>
            <ac:spMk id="2" creationId="{B59F69D0-7823-D031-71D5-BAD29728B70B}"/>
          </ac:spMkLst>
        </pc:spChg>
        <pc:spChg chg="mod">
          <ac:chgData name="Huang, Po-kai" userId="be743c7d-0ad3-4a01-a6bb-e19e76bd5877" providerId="ADAL" clId="{6BFEEB33-E14F-4B51-9973-9120FB1C44B5}" dt="2023-02-01T17:53:10.626" v="428" actId="20577"/>
          <ac:spMkLst>
            <pc:docMk/>
            <pc:sldMk cId="3651656639" sldId="976"/>
            <ac:spMk id="3" creationId="{1EBEB8F2-BE45-615E-6C1E-A1FE395247A6}"/>
          </ac:spMkLst>
        </pc:spChg>
      </pc:sldChg>
      <pc:sldChg chg="modSp add mod">
        <pc:chgData name="Huang, Po-kai" userId="be743c7d-0ad3-4a01-a6bb-e19e76bd5877" providerId="ADAL" clId="{6BFEEB33-E14F-4B51-9973-9120FB1C44B5}" dt="2023-02-01T17:53:19.940" v="429" actId="20577"/>
        <pc:sldMkLst>
          <pc:docMk/>
          <pc:sldMk cId="2295578182" sldId="977"/>
        </pc:sldMkLst>
        <pc:spChg chg="mod">
          <ac:chgData name="Huang, Po-kai" userId="be743c7d-0ad3-4a01-a6bb-e19e76bd5877" providerId="ADAL" clId="{6BFEEB33-E14F-4B51-9973-9120FB1C44B5}" dt="2023-02-01T17:53:19.940" v="429" actId="20577"/>
          <ac:spMkLst>
            <pc:docMk/>
            <pc:sldMk cId="2295578182" sldId="977"/>
            <ac:spMk id="3" creationId="{1EBEB8F2-BE45-615E-6C1E-A1FE395247A6}"/>
          </ac:spMkLst>
        </pc:spChg>
      </pc:sldChg>
      <pc:sldChg chg="modSp new mod">
        <pc:chgData name="Huang, Po-kai" userId="be743c7d-0ad3-4a01-a6bb-e19e76bd5877" providerId="ADAL" clId="{6BFEEB33-E14F-4B51-9973-9120FB1C44B5}" dt="2023-02-01T17:55:33.807" v="505" actId="20577"/>
        <pc:sldMkLst>
          <pc:docMk/>
          <pc:sldMk cId="2985691179" sldId="978"/>
        </pc:sldMkLst>
        <pc:spChg chg="mod">
          <ac:chgData name="Huang, Po-kai" userId="be743c7d-0ad3-4a01-a6bb-e19e76bd5877" providerId="ADAL" clId="{6BFEEB33-E14F-4B51-9973-9120FB1C44B5}" dt="2023-02-01T17:53:41.439" v="446" actId="20577"/>
          <ac:spMkLst>
            <pc:docMk/>
            <pc:sldMk cId="2985691179" sldId="978"/>
            <ac:spMk id="2" creationId="{BCB45289-FE13-239A-23F3-DFCD5883A499}"/>
          </ac:spMkLst>
        </pc:spChg>
        <pc:spChg chg="mod">
          <ac:chgData name="Huang, Po-kai" userId="be743c7d-0ad3-4a01-a6bb-e19e76bd5877" providerId="ADAL" clId="{6BFEEB33-E14F-4B51-9973-9120FB1C44B5}" dt="2023-02-01T17:55:33.807" v="505" actId="20577"/>
          <ac:spMkLst>
            <pc:docMk/>
            <pc:sldMk cId="2985691179" sldId="978"/>
            <ac:spMk id="3" creationId="{A8442832-CFEB-03A3-5A4B-295285D5B846}"/>
          </ac:spMkLst>
        </pc:spChg>
      </pc:sldChg>
      <pc:sldChg chg="modSp new mod">
        <pc:chgData name="Huang, Po-kai" userId="be743c7d-0ad3-4a01-a6bb-e19e76bd5877" providerId="ADAL" clId="{6BFEEB33-E14F-4B51-9973-9120FB1C44B5}" dt="2023-02-01T17:57:15.191" v="625" actId="20577"/>
        <pc:sldMkLst>
          <pc:docMk/>
          <pc:sldMk cId="1436084277" sldId="979"/>
        </pc:sldMkLst>
        <pc:spChg chg="mod">
          <ac:chgData name="Huang, Po-kai" userId="be743c7d-0ad3-4a01-a6bb-e19e76bd5877" providerId="ADAL" clId="{6BFEEB33-E14F-4B51-9973-9120FB1C44B5}" dt="2023-02-01T17:56:00.947" v="508"/>
          <ac:spMkLst>
            <pc:docMk/>
            <pc:sldMk cId="1436084277" sldId="979"/>
            <ac:spMk id="2" creationId="{2227C022-A049-D2F2-516C-AB23576EE723}"/>
          </ac:spMkLst>
        </pc:spChg>
        <pc:spChg chg="mod">
          <ac:chgData name="Huang, Po-kai" userId="be743c7d-0ad3-4a01-a6bb-e19e76bd5877" providerId="ADAL" clId="{6BFEEB33-E14F-4B51-9973-9120FB1C44B5}" dt="2023-02-01T17:57:15.191" v="625" actId="20577"/>
          <ac:spMkLst>
            <pc:docMk/>
            <pc:sldMk cId="1436084277" sldId="979"/>
            <ac:spMk id="3" creationId="{D11642B2-39A1-977E-37A7-60878B797CE3}"/>
          </ac:spMkLst>
        </pc:spChg>
      </pc:sldChg>
      <pc:sldChg chg="modSp new mod">
        <pc:chgData name="Huang, Po-kai" userId="be743c7d-0ad3-4a01-a6bb-e19e76bd5877" providerId="ADAL" clId="{6BFEEB33-E14F-4B51-9973-9120FB1C44B5}" dt="2023-02-01T17:58:05.209" v="674" actId="20577"/>
        <pc:sldMkLst>
          <pc:docMk/>
          <pc:sldMk cId="4112911386" sldId="980"/>
        </pc:sldMkLst>
        <pc:spChg chg="mod">
          <ac:chgData name="Huang, Po-kai" userId="be743c7d-0ad3-4a01-a6bb-e19e76bd5877" providerId="ADAL" clId="{6BFEEB33-E14F-4B51-9973-9120FB1C44B5}" dt="2023-02-01T17:57:55.417" v="642" actId="20577"/>
          <ac:spMkLst>
            <pc:docMk/>
            <pc:sldMk cId="4112911386" sldId="980"/>
            <ac:spMk id="2" creationId="{D0B9EFF7-AED3-93CE-C8AB-E0F43E4AC7AB}"/>
          </ac:spMkLst>
        </pc:spChg>
        <pc:spChg chg="mod">
          <ac:chgData name="Huang, Po-kai" userId="be743c7d-0ad3-4a01-a6bb-e19e76bd5877" providerId="ADAL" clId="{6BFEEB33-E14F-4B51-9973-9120FB1C44B5}" dt="2023-02-01T17:58:05.209" v="674" actId="20577"/>
          <ac:spMkLst>
            <pc:docMk/>
            <pc:sldMk cId="4112911386" sldId="980"/>
            <ac:spMk id="3" creationId="{73749702-0694-6E03-4F60-24D4814C1E6D}"/>
          </ac:spMkLst>
        </pc:spChg>
      </pc:sldChg>
    </pc:docChg>
  </pc:docChgLst>
  <pc:docChgLst>
    <pc:chgData name="Huang, Po-kai" userId="be743c7d-0ad3-4a01-a6bb-e19e76bd5877" providerId="ADAL" clId="{A00A48A5-4988-40A4-A1F1-AFCA33CEF781}"/>
    <pc:docChg chg="undo redo custSel addSld delSld modSld sldOrd">
      <pc:chgData name="Huang, Po-kai" userId="be743c7d-0ad3-4a01-a6bb-e19e76bd5877" providerId="ADAL" clId="{A00A48A5-4988-40A4-A1F1-AFCA33CEF781}" dt="2023-01-09T20:38:58.845" v="20328" actId="1076"/>
      <pc:docMkLst>
        <pc:docMk/>
      </pc:docMkLst>
      <pc:sldChg chg="modSp mod">
        <pc:chgData name="Huang, Po-kai" userId="be743c7d-0ad3-4a01-a6bb-e19e76bd5877" providerId="ADAL" clId="{A00A48A5-4988-40A4-A1F1-AFCA33CEF781}" dt="2022-12-06T06:01:21.818" v="29" actId="20577"/>
        <pc:sldMkLst>
          <pc:docMk/>
          <pc:sldMk cId="0" sldId="331"/>
        </pc:sldMkLst>
        <pc:spChg chg="mod">
          <ac:chgData name="Huang, Po-kai" userId="be743c7d-0ad3-4a01-a6bb-e19e76bd5877" providerId="ADAL" clId="{A00A48A5-4988-40A4-A1F1-AFCA33CEF781}" dt="2022-12-06T06:01:21.818" v="29" actId="20577"/>
          <ac:spMkLst>
            <pc:docMk/>
            <pc:sldMk cId="0" sldId="331"/>
            <ac:spMk id="15365" creationId="{5EB80220-6DDA-46D8-A532-4F8294B75F35}"/>
          </ac:spMkLst>
        </pc:spChg>
      </pc:sldChg>
      <pc:sldChg chg="del">
        <pc:chgData name="Huang, Po-kai" userId="be743c7d-0ad3-4a01-a6bb-e19e76bd5877" providerId="ADAL" clId="{A00A48A5-4988-40A4-A1F1-AFCA33CEF781}" dt="2022-12-06T06:01:43.682" v="65" actId="47"/>
        <pc:sldMkLst>
          <pc:docMk/>
          <pc:sldMk cId="2774479186" sldId="915"/>
        </pc:sldMkLst>
      </pc:sldChg>
      <pc:sldChg chg="modSp mod">
        <pc:chgData name="Huang, Po-kai" userId="be743c7d-0ad3-4a01-a6bb-e19e76bd5877" providerId="ADAL" clId="{A00A48A5-4988-40A4-A1F1-AFCA33CEF781}" dt="2022-12-06T15:12:14.427" v="3992" actId="20577"/>
        <pc:sldMkLst>
          <pc:docMk/>
          <pc:sldMk cId="4271385593" sldId="960"/>
        </pc:sldMkLst>
        <pc:spChg chg="mod">
          <ac:chgData name="Huang, Po-kai" userId="be743c7d-0ad3-4a01-a6bb-e19e76bd5877" providerId="ADAL" clId="{A00A48A5-4988-40A4-A1F1-AFCA33CEF781}" dt="2022-12-06T15:12:14.427" v="3992" actId="20577"/>
          <ac:spMkLst>
            <pc:docMk/>
            <pc:sldMk cId="4271385593" sldId="960"/>
            <ac:spMk id="3" creationId="{00000000-0000-0000-0000-000000000000}"/>
          </ac:spMkLst>
        </pc:spChg>
      </pc:sldChg>
      <pc:sldChg chg="addSp modSp new mod">
        <pc:chgData name="Huang, Po-kai" userId="be743c7d-0ad3-4a01-a6bb-e19e76bd5877" providerId="ADAL" clId="{A00A48A5-4988-40A4-A1F1-AFCA33CEF781}" dt="2022-12-06T17:05:18.156" v="10299" actId="20577"/>
        <pc:sldMkLst>
          <pc:docMk/>
          <pc:sldMk cId="1351943838" sldId="961"/>
        </pc:sldMkLst>
        <pc:spChg chg="mod">
          <ac:chgData name="Huang, Po-kai" userId="be743c7d-0ad3-4a01-a6bb-e19e76bd5877" providerId="ADAL" clId="{A00A48A5-4988-40A4-A1F1-AFCA33CEF781}" dt="2022-12-06T15:55:48.281" v="6406" actId="20577"/>
          <ac:spMkLst>
            <pc:docMk/>
            <pc:sldMk cId="1351943838" sldId="961"/>
            <ac:spMk id="2" creationId="{2D555411-3B60-4254-B4E1-C00FE8949D39}"/>
          </ac:spMkLst>
        </pc:spChg>
        <pc:spChg chg="mod">
          <ac:chgData name="Huang, Po-kai" userId="be743c7d-0ad3-4a01-a6bb-e19e76bd5877" providerId="ADAL" clId="{A00A48A5-4988-40A4-A1F1-AFCA33CEF781}" dt="2022-12-06T17:05:18.156" v="10299" actId="20577"/>
          <ac:spMkLst>
            <pc:docMk/>
            <pc:sldMk cId="1351943838" sldId="961"/>
            <ac:spMk id="3" creationId="{27E9E578-BFB6-4492-A078-C329654D492D}"/>
          </ac:spMkLst>
        </pc:spChg>
        <pc:spChg chg="add mod">
          <ac:chgData name="Huang, Po-kai" userId="be743c7d-0ad3-4a01-a6bb-e19e76bd5877" providerId="ADAL" clId="{A00A48A5-4988-40A4-A1F1-AFCA33CEF781}" dt="2022-12-06T16:34:05.440" v="10126" actId="1076"/>
          <ac:spMkLst>
            <pc:docMk/>
            <pc:sldMk cId="1351943838" sldId="961"/>
            <ac:spMk id="6" creationId="{E5BEF43A-9E84-4558-A603-D1AC931B7EBE}"/>
          </ac:spMkLst>
        </pc:spChg>
        <pc:spChg chg="add mod">
          <ac:chgData name="Huang, Po-kai" userId="be743c7d-0ad3-4a01-a6bb-e19e76bd5877" providerId="ADAL" clId="{A00A48A5-4988-40A4-A1F1-AFCA33CEF781}" dt="2022-12-06T16:34:05.440" v="10126" actId="1076"/>
          <ac:spMkLst>
            <pc:docMk/>
            <pc:sldMk cId="1351943838" sldId="961"/>
            <ac:spMk id="7" creationId="{EB8221AC-5011-4AFD-AE39-FF4814A90E0A}"/>
          </ac:spMkLst>
        </pc:spChg>
        <pc:spChg chg="add mod">
          <ac:chgData name="Huang, Po-kai" userId="be743c7d-0ad3-4a01-a6bb-e19e76bd5877" providerId="ADAL" clId="{A00A48A5-4988-40A4-A1F1-AFCA33CEF781}" dt="2022-12-06T16:34:17.504" v="10128" actId="207"/>
          <ac:spMkLst>
            <pc:docMk/>
            <pc:sldMk cId="1351943838" sldId="961"/>
            <ac:spMk id="8" creationId="{0D55F6B4-C726-44BB-A53A-966270AE20DB}"/>
          </ac:spMkLst>
        </pc:spChg>
        <pc:spChg chg="add mod">
          <ac:chgData name="Huang, Po-kai" userId="be743c7d-0ad3-4a01-a6bb-e19e76bd5877" providerId="ADAL" clId="{A00A48A5-4988-40A4-A1F1-AFCA33CEF781}" dt="2022-12-06T16:34:28.820" v="10134" actId="1076"/>
          <ac:spMkLst>
            <pc:docMk/>
            <pc:sldMk cId="1351943838" sldId="961"/>
            <ac:spMk id="9" creationId="{659CE019-76BE-4B7C-A853-3C3AD132863B}"/>
          </ac:spMkLst>
        </pc:spChg>
      </pc:sldChg>
      <pc:sldChg chg="addSp delSp modSp new mod">
        <pc:chgData name="Huang, Po-kai" userId="be743c7d-0ad3-4a01-a6bb-e19e76bd5877" providerId="ADAL" clId="{A00A48A5-4988-40A4-A1F1-AFCA33CEF781}" dt="2022-12-19T17:11:36.046" v="20109" actId="20577"/>
        <pc:sldMkLst>
          <pc:docMk/>
          <pc:sldMk cId="1897032383" sldId="962"/>
        </pc:sldMkLst>
        <pc:spChg chg="mod">
          <ac:chgData name="Huang, Po-kai" userId="be743c7d-0ad3-4a01-a6bb-e19e76bd5877" providerId="ADAL" clId="{A00A48A5-4988-40A4-A1F1-AFCA33CEF781}" dt="2022-12-06T06:07:06.272" v="719" actId="20577"/>
          <ac:spMkLst>
            <pc:docMk/>
            <pc:sldMk cId="1897032383" sldId="962"/>
            <ac:spMk id="2" creationId="{6D504B7E-8A20-4825-B130-52B8B320E845}"/>
          </ac:spMkLst>
        </pc:spChg>
        <pc:spChg chg="mod">
          <ac:chgData name="Huang, Po-kai" userId="be743c7d-0ad3-4a01-a6bb-e19e76bd5877" providerId="ADAL" clId="{A00A48A5-4988-40A4-A1F1-AFCA33CEF781}" dt="2022-12-19T17:11:36.046" v="20109" actId="20577"/>
          <ac:spMkLst>
            <pc:docMk/>
            <pc:sldMk cId="1897032383" sldId="962"/>
            <ac:spMk id="3" creationId="{2C523561-F9AD-4D80-BB47-E926471C27BD}"/>
          </ac:spMkLst>
        </pc:spChg>
        <pc:spChg chg="add mod">
          <ac:chgData name="Huang, Po-kai" userId="be743c7d-0ad3-4a01-a6bb-e19e76bd5877" providerId="ADAL" clId="{A00A48A5-4988-40A4-A1F1-AFCA33CEF781}" dt="2022-12-06T06:12:32.248" v="1107" actId="164"/>
          <ac:spMkLst>
            <pc:docMk/>
            <pc:sldMk cId="1897032383" sldId="962"/>
            <ac:spMk id="6" creationId="{38870B01-5CA8-492E-9E33-C190217019C2}"/>
          </ac:spMkLst>
        </pc:spChg>
        <pc:spChg chg="add mod">
          <ac:chgData name="Huang, Po-kai" userId="be743c7d-0ad3-4a01-a6bb-e19e76bd5877" providerId="ADAL" clId="{A00A48A5-4988-40A4-A1F1-AFCA33CEF781}" dt="2022-12-06T06:12:32.248" v="1107" actId="164"/>
          <ac:spMkLst>
            <pc:docMk/>
            <pc:sldMk cId="1897032383" sldId="962"/>
            <ac:spMk id="7" creationId="{D3CFF68F-4804-4879-ABDA-8C58466CDF29}"/>
          </ac:spMkLst>
        </pc:spChg>
        <pc:spChg chg="add mod">
          <ac:chgData name="Huang, Po-kai" userId="be743c7d-0ad3-4a01-a6bb-e19e76bd5877" providerId="ADAL" clId="{A00A48A5-4988-40A4-A1F1-AFCA33CEF781}" dt="2022-12-06T06:12:32.248" v="1107" actId="164"/>
          <ac:spMkLst>
            <pc:docMk/>
            <pc:sldMk cId="1897032383" sldId="962"/>
            <ac:spMk id="8" creationId="{14BB56F0-A539-485F-BEE5-A819F588A050}"/>
          </ac:spMkLst>
        </pc:spChg>
        <pc:spChg chg="mod topLvl">
          <ac:chgData name="Huang, Po-kai" userId="be743c7d-0ad3-4a01-a6bb-e19e76bd5877" providerId="ADAL" clId="{A00A48A5-4988-40A4-A1F1-AFCA33CEF781}" dt="2022-12-06T16:33:59.027" v="10124" actId="165"/>
          <ac:spMkLst>
            <pc:docMk/>
            <pc:sldMk cId="1897032383" sldId="962"/>
            <ac:spMk id="11" creationId="{1BAD47D3-921E-4D7D-BF97-D6731CE25530}"/>
          </ac:spMkLst>
        </pc:spChg>
        <pc:spChg chg="mod topLvl">
          <ac:chgData name="Huang, Po-kai" userId="be743c7d-0ad3-4a01-a6bb-e19e76bd5877" providerId="ADAL" clId="{A00A48A5-4988-40A4-A1F1-AFCA33CEF781}" dt="2022-12-06T16:33:59.027" v="10124" actId="165"/>
          <ac:spMkLst>
            <pc:docMk/>
            <pc:sldMk cId="1897032383" sldId="962"/>
            <ac:spMk id="12" creationId="{6B1A3C61-6D2E-4609-9B14-436F6CC38875}"/>
          </ac:spMkLst>
        </pc:spChg>
        <pc:spChg chg="mod topLvl">
          <ac:chgData name="Huang, Po-kai" userId="be743c7d-0ad3-4a01-a6bb-e19e76bd5877" providerId="ADAL" clId="{A00A48A5-4988-40A4-A1F1-AFCA33CEF781}" dt="2022-12-06T16:33:59.027" v="10124" actId="165"/>
          <ac:spMkLst>
            <pc:docMk/>
            <pc:sldMk cId="1897032383" sldId="962"/>
            <ac:spMk id="13" creationId="{7C285A72-F03C-4D8A-82E5-D14E45AB71C2}"/>
          </ac:spMkLst>
        </pc:spChg>
        <pc:grpChg chg="add del mod">
          <ac:chgData name="Huang, Po-kai" userId="be743c7d-0ad3-4a01-a6bb-e19e76bd5877" providerId="ADAL" clId="{A00A48A5-4988-40A4-A1F1-AFCA33CEF781}" dt="2022-12-06T15:13:28.493" v="4033" actId="21"/>
          <ac:grpSpMkLst>
            <pc:docMk/>
            <pc:sldMk cId="1897032383" sldId="962"/>
            <ac:grpSpMk id="9" creationId="{02ABCBA4-3B46-46CA-BF0C-9F8AA9251CBB}"/>
          </ac:grpSpMkLst>
        </pc:grpChg>
        <pc:grpChg chg="add del mod">
          <ac:chgData name="Huang, Po-kai" userId="be743c7d-0ad3-4a01-a6bb-e19e76bd5877" providerId="ADAL" clId="{A00A48A5-4988-40A4-A1F1-AFCA33CEF781}" dt="2022-12-06T16:33:59.027" v="10124" actId="165"/>
          <ac:grpSpMkLst>
            <pc:docMk/>
            <pc:sldMk cId="1897032383" sldId="962"/>
            <ac:grpSpMk id="10" creationId="{6696DAC2-29B2-403C-9169-37F6B0E6177A}"/>
          </ac:grpSpMkLst>
        </pc:grpChg>
      </pc:sldChg>
      <pc:sldChg chg="addSp delSp modSp new mod modAnim modNotesTx">
        <pc:chgData name="Huang, Po-kai" userId="be743c7d-0ad3-4a01-a6bb-e19e76bd5877" providerId="ADAL" clId="{A00A48A5-4988-40A4-A1F1-AFCA33CEF781}" dt="2023-01-03T05:24:35.816" v="20253" actId="20577"/>
        <pc:sldMkLst>
          <pc:docMk/>
          <pc:sldMk cId="1020275234" sldId="963"/>
        </pc:sldMkLst>
        <pc:spChg chg="mod">
          <ac:chgData name="Huang, Po-kai" userId="be743c7d-0ad3-4a01-a6bb-e19e76bd5877" providerId="ADAL" clId="{A00A48A5-4988-40A4-A1F1-AFCA33CEF781}" dt="2022-12-06T06:28:54.073" v="2807" actId="20577"/>
          <ac:spMkLst>
            <pc:docMk/>
            <pc:sldMk cId="1020275234" sldId="963"/>
            <ac:spMk id="2" creationId="{14E8C6D7-0FA6-402C-B9C8-2D7FC556439C}"/>
          </ac:spMkLst>
        </pc:spChg>
        <pc:spChg chg="mod">
          <ac:chgData name="Huang, Po-kai" userId="be743c7d-0ad3-4a01-a6bb-e19e76bd5877" providerId="ADAL" clId="{A00A48A5-4988-40A4-A1F1-AFCA33CEF781}" dt="2022-12-17T05:00:00.671" v="16461" actId="1076"/>
          <ac:spMkLst>
            <pc:docMk/>
            <pc:sldMk cId="1020275234" sldId="963"/>
            <ac:spMk id="3" creationId="{21C51BF5-7AEF-41FF-AF85-DDBB10702CB7}"/>
          </ac:spMkLst>
        </pc:spChg>
        <pc:spChg chg="add mod">
          <ac:chgData name="Huang, Po-kai" userId="be743c7d-0ad3-4a01-a6bb-e19e76bd5877" providerId="ADAL" clId="{A00A48A5-4988-40A4-A1F1-AFCA33CEF781}" dt="2022-12-17T04:54:06.493" v="16376"/>
          <ac:spMkLst>
            <pc:docMk/>
            <pc:sldMk cId="1020275234" sldId="963"/>
            <ac:spMk id="6" creationId="{3FFE3A51-3134-4161-8690-A24910CF9613}"/>
          </ac:spMkLst>
        </pc:spChg>
        <pc:spChg chg="add mod">
          <ac:chgData name="Huang, Po-kai" userId="be743c7d-0ad3-4a01-a6bb-e19e76bd5877" providerId="ADAL" clId="{A00A48A5-4988-40A4-A1F1-AFCA33CEF781}" dt="2022-12-17T04:54:06.493" v="16376"/>
          <ac:spMkLst>
            <pc:docMk/>
            <pc:sldMk cId="1020275234" sldId="963"/>
            <ac:spMk id="7" creationId="{DB5F46DC-C251-43C0-A153-0BCDD9336B16}"/>
          </ac:spMkLst>
        </pc:spChg>
        <pc:spChg chg="add mod">
          <ac:chgData name="Huang, Po-kai" userId="be743c7d-0ad3-4a01-a6bb-e19e76bd5877" providerId="ADAL" clId="{A00A48A5-4988-40A4-A1F1-AFCA33CEF781}" dt="2022-12-17T05:03:57.312" v="16575" actId="1037"/>
          <ac:spMkLst>
            <pc:docMk/>
            <pc:sldMk cId="1020275234" sldId="963"/>
            <ac:spMk id="8" creationId="{7A71F435-D807-4A7B-9136-774552D5BB52}"/>
          </ac:spMkLst>
        </pc:spChg>
        <pc:spChg chg="add mod">
          <ac:chgData name="Huang, Po-kai" userId="be743c7d-0ad3-4a01-a6bb-e19e76bd5877" providerId="ADAL" clId="{A00A48A5-4988-40A4-A1F1-AFCA33CEF781}" dt="2022-12-19T16:49:10.843" v="19624" actId="1076"/>
          <ac:spMkLst>
            <pc:docMk/>
            <pc:sldMk cId="1020275234" sldId="963"/>
            <ac:spMk id="9" creationId="{7CFA9AE4-DFEE-4125-BFBD-C554ACE1E720}"/>
          </ac:spMkLst>
        </pc:spChg>
        <pc:spChg chg="add del mod">
          <ac:chgData name="Huang, Po-kai" userId="be743c7d-0ad3-4a01-a6bb-e19e76bd5877" providerId="ADAL" clId="{A00A48A5-4988-40A4-A1F1-AFCA33CEF781}" dt="2022-12-17T04:56:53.081" v="16416" actId="478"/>
          <ac:spMkLst>
            <pc:docMk/>
            <pc:sldMk cId="1020275234" sldId="963"/>
            <ac:spMk id="9" creationId="{F687227C-A589-46A0-A00B-6718C2DC0FF8}"/>
          </ac:spMkLst>
        </pc:spChg>
        <pc:spChg chg="add mod">
          <ac:chgData name="Huang, Po-kai" userId="be743c7d-0ad3-4a01-a6bb-e19e76bd5877" providerId="ADAL" clId="{A00A48A5-4988-40A4-A1F1-AFCA33CEF781}" dt="2022-12-17T05:03:57.312" v="16575" actId="1037"/>
          <ac:spMkLst>
            <pc:docMk/>
            <pc:sldMk cId="1020275234" sldId="963"/>
            <ac:spMk id="10" creationId="{87530941-1557-4117-8C6D-50A185DE2332}"/>
          </ac:spMkLst>
        </pc:spChg>
        <pc:spChg chg="add mod">
          <ac:chgData name="Huang, Po-kai" userId="be743c7d-0ad3-4a01-a6bb-e19e76bd5877" providerId="ADAL" clId="{A00A48A5-4988-40A4-A1F1-AFCA33CEF781}" dt="2022-12-17T04:55:02.646" v="16392" actId="207"/>
          <ac:spMkLst>
            <pc:docMk/>
            <pc:sldMk cId="1020275234" sldId="963"/>
            <ac:spMk id="11" creationId="{EFFF6F0C-818E-49B9-8AC1-371721E4DCDC}"/>
          </ac:spMkLst>
        </pc:spChg>
        <pc:spChg chg="add mod">
          <ac:chgData name="Huang, Po-kai" userId="be743c7d-0ad3-4a01-a6bb-e19e76bd5877" providerId="ADAL" clId="{A00A48A5-4988-40A4-A1F1-AFCA33CEF781}" dt="2022-12-17T04:54:53.518" v="16391" actId="20577"/>
          <ac:spMkLst>
            <pc:docMk/>
            <pc:sldMk cId="1020275234" sldId="963"/>
            <ac:spMk id="12" creationId="{B2DE6A10-3EDD-4900-8C7B-2FB29CCB7338}"/>
          </ac:spMkLst>
        </pc:spChg>
        <pc:spChg chg="add del mod">
          <ac:chgData name="Huang, Po-kai" userId="be743c7d-0ad3-4a01-a6bb-e19e76bd5877" providerId="ADAL" clId="{A00A48A5-4988-40A4-A1F1-AFCA33CEF781}" dt="2022-12-17T04:55:53.535" v="16401" actId="478"/>
          <ac:spMkLst>
            <pc:docMk/>
            <pc:sldMk cId="1020275234" sldId="963"/>
            <ac:spMk id="13" creationId="{C66FFDE0-2CB0-4F77-8B80-E0065B1A4B15}"/>
          </ac:spMkLst>
        </pc:spChg>
        <pc:spChg chg="add mod">
          <ac:chgData name="Huang, Po-kai" userId="be743c7d-0ad3-4a01-a6bb-e19e76bd5877" providerId="ADAL" clId="{A00A48A5-4988-40A4-A1F1-AFCA33CEF781}" dt="2022-12-17T04:56:06.400" v="16404" actId="207"/>
          <ac:spMkLst>
            <pc:docMk/>
            <pc:sldMk cId="1020275234" sldId="963"/>
            <ac:spMk id="14" creationId="{7558036A-5EBD-4CBC-8299-4389148A2D28}"/>
          </ac:spMkLst>
        </pc:spChg>
        <pc:spChg chg="add del mod">
          <ac:chgData name="Huang, Po-kai" userId="be743c7d-0ad3-4a01-a6bb-e19e76bd5877" providerId="ADAL" clId="{A00A48A5-4988-40A4-A1F1-AFCA33CEF781}" dt="2022-12-19T16:48:49.238" v="19619" actId="478"/>
          <ac:spMkLst>
            <pc:docMk/>
            <pc:sldMk cId="1020275234" sldId="963"/>
            <ac:spMk id="15" creationId="{95089EC7-2D99-4D63-8A1A-8A0A36E9FB09}"/>
          </ac:spMkLst>
        </pc:spChg>
        <pc:spChg chg="add del mod">
          <ac:chgData name="Huang, Po-kai" userId="be743c7d-0ad3-4a01-a6bb-e19e76bd5877" providerId="ADAL" clId="{A00A48A5-4988-40A4-A1F1-AFCA33CEF781}" dt="2022-12-17T04:57:42.733" v="16434" actId="478"/>
          <ac:spMkLst>
            <pc:docMk/>
            <pc:sldMk cId="1020275234" sldId="963"/>
            <ac:spMk id="16" creationId="{807891D5-E741-49C4-A572-43B45F1650A6}"/>
          </ac:spMkLst>
        </pc:spChg>
        <pc:spChg chg="add mod">
          <ac:chgData name="Huang, Po-kai" userId="be743c7d-0ad3-4a01-a6bb-e19e76bd5877" providerId="ADAL" clId="{A00A48A5-4988-40A4-A1F1-AFCA33CEF781}" dt="2022-12-17T05:05:10.912" v="16602" actId="20577"/>
          <ac:spMkLst>
            <pc:docMk/>
            <pc:sldMk cId="1020275234" sldId="963"/>
            <ac:spMk id="17" creationId="{16C88CBE-FDD4-4349-8DB2-19A3087652FD}"/>
          </ac:spMkLst>
        </pc:spChg>
        <pc:spChg chg="add mod">
          <ac:chgData name="Huang, Po-kai" userId="be743c7d-0ad3-4a01-a6bb-e19e76bd5877" providerId="ADAL" clId="{A00A48A5-4988-40A4-A1F1-AFCA33CEF781}" dt="2022-12-17T05:03:57.312" v="16575" actId="1037"/>
          <ac:spMkLst>
            <pc:docMk/>
            <pc:sldMk cId="1020275234" sldId="963"/>
            <ac:spMk id="18" creationId="{17B099A0-2EF4-4518-9012-37A835FCD899}"/>
          </ac:spMkLst>
        </pc:spChg>
        <pc:spChg chg="add mod">
          <ac:chgData name="Huang, Po-kai" userId="be743c7d-0ad3-4a01-a6bb-e19e76bd5877" providerId="ADAL" clId="{A00A48A5-4988-40A4-A1F1-AFCA33CEF781}" dt="2022-12-17T04:59:36.023" v="16455" actId="6549"/>
          <ac:spMkLst>
            <pc:docMk/>
            <pc:sldMk cId="1020275234" sldId="963"/>
            <ac:spMk id="19" creationId="{2ACF7E09-CF92-4C8E-81AC-3AB16AED0709}"/>
          </ac:spMkLst>
        </pc:spChg>
        <pc:spChg chg="add mod">
          <ac:chgData name="Huang, Po-kai" userId="be743c7d-0ad3-4a01-a6bb-e19e76bd5877" providerId="ADAL" clId="{A00A48A5-4988-40A4-A1F1-AFCA33CEF781}" dt="2022-12-17T04:58:28.661" v="16449" actId="6549"/>
          <ac:spMkLst>
            <pc:docMk/>
            <pc:sldMk cId="1020275234" sldId="963"/>
            <ac:spMk id="20" creationId="{6897F0F9-74AC-43DA-9941-662DE61CE88E}"/>
          </ac:spMkLst>
        </pc:spChg>
        <pc:spChg chg="add mod">
          <ac:chgData name="Huang, Po-kai" userId="be743c7d-0ad3-4a01-a6bb-e19e76bd5877" providerId="ADAL" clId="{A00A48A5-4988-40A4-A1F1-AFCA33CEF781}" dt="2022-12-17T04:58:26.468" v="16448" actId="6549"/>
          <ac:spMkLst>
            <pc:docMk/>
            <pc:sldMk cId="1020275234" sldId="963"/>
            <ac:spMk id="21" creationId="{95D711A5-D2B4-4815-BB2F-4C9DA335A2EB}"/>
          </ac:spMkLst>
        </pc:spChg>
        <pc:spChg chg="add mod">
          <ac:chgData name="Huang, Po-kai" userId="be743c7d-0ad3-4a01-a6bb-e19e76bd5877" providerId="ADAL" clId="{A00A48A5-4988-40A4-A1F1-AFCA33CEF781}" dt="2022-12-17T05:04:52.294" v="16595" actId="20577"/>
          <ac:spMkLst>
            <pc:docMk/>
            <pc:sldMk cId="1020275234" sldId="963"/>
            <ac:spMk id="22" creationId="{CEBAA3AF-259F-4A0C-B5C2-962C5181F93F}"/>
          </ac:spMkLst>
        </pc:spChg>
        <pc:spChg chg="add mod">
          <ac:chgData name="Huang, Po-kai" userId="be743c7d-0ad3-4a01-a6bb-e19e76bd5877" providerId="ADAL" clId="{A00A48A5-4988-40A4-A1F1-AFCA33CEF781}" dt="2022-12-17T05:03:57.312" v="16575" actId="1037"/>
          <ac:spMkLst>
            <pc:docMk/>
            <pc:sldMk cId="1020275234" sldId="963"/>
            <ac:spMk id="25" creationId="{3BFF7B52-59EC-4D2B-BC9D-67E8DC95A5A9}"/>
          </ac:spMkLst>
        </pc:spChg>
        <pc:spChg chg="add mod">
          <ac:chgData name="Huang, Po-kai" userId="be743c7d-0ad3-4a01-a6bb-e19e76bd5877" providerId="ADAL" clId="{A00A48A5-4988-40A4-A1F1-AFCA33CEF781}" dt="2022-12-17T05:03:57.312" v="16575" actId="1037"/>
          <ac:spMkLst>
            <pc:docMk/>
            <pc:sldMk cId="1020275234" sldId="963"/>
            <ac:spMk id="26" creationId="{EB842562-3E17-4022-8FC2-346AFBC3BB44}"/>
          </ac:spMkLst>
        </pc:spChg>
        <pc:spChg chg="add mod">
          <ac:chgData name="Huang, Po-kai" userId="be743c7d-0ad3-4a01-a6bb-e19e76bd5877" providerId="ADAL" clId="{A00A48A5-4988-40A4-A1F1-AFCA33CEF781}" dt="2022-12-17T05:03:57.312" v="16575" actId="1037"/>
          <ac:spMkLst>
            <pc:docMk/>
            <pc:sldMk cId="1020275234" sldId="963"/>
            <ac:spMk id="27" creationId="{13B1A2CF-2371-4302-AAEE-55321BB3AC2E}"/>
          </ac:spMkLst>
        </pc:spChg>
        <pc:spChg chg="add mod">
          <ac:chgData name="Huang, Po-kai" userId="be743c7d-0ad3-4a01-a6bb-e19e76bd5877" providerId="ADAL" clId="{A00A48A5-4988-40A4-A1F1-AFCA33CEF781}" dt="2022-12-17T05:03:57.312" v="16575" actId="1037"/>
          <ac:spMkLst>
            <pc:docMk/>
            <pc:sldMk cId="1020275234" sldId="963"/>
            <ac:spMk id="28" creationId="{E4F6B0E4-06BE-47FD-BD92-F19B34E1F80A}"/>
          </ac:spMkLst>
        </pc:spChg>
        <pc:spChg chg="add mod">
          <ac:chgData name="Huang, Po-kai" userId="be743c7d-0ad3-4a01-a6bb-e19e76bd5877" providerId="ADAL" clId="{A00A48A5-4988-40A4-A1F1-AFCA33CEF781}" dt="2022-12-17T05:05:03.295" v="16597" actId="1076"/>
          <ac:spMkLst>
            <pc:docMk/>
            <pc:sldMk cId="1020275234" sldId="963"/>
            <ac:spMk id="35" creationId="{5AF04D6A-AAE3-416F-A8C4-9729E3974231}"/>
          </ac:spMkLst>
        </pc:spChg>
        <pc:spChg chg="add mod">
          <ac:chgData name="Huang, Po-kai" userId="be743c7d-0ad3-4a01-a6bb-e19e76bd5877" providerId="ADAL" clId="{A00A48A5-4988-40A4-A1F1-AFCA33CEF781}" dt="2022-12-17T05:05:03.295" v="16597" actId="1076"/>
          <ac:spMkLst>
            <pc:docMk/>
            <pc:sldMk cId="1020275234" sldId="963"/>
            <ac:spMk id="36" creationId="{153FB76A-3620-4F84-AE83-6F5C0C6A955C}"/>
          </ac:spMkLst>
        </pc:spChg>
        <pc:spChg chg="add mod">
          <ac:chgData name="Huang, Po-kai" userId="be743c7d-0ad3-4a01-a6bb-e19e76bd5877" providerId="ADAL" clId="{A00A48A5-4988-40A4-A1F1-AFCA33CEF781}" dt="2022-12-17T05:05:17.145" v="16605" actId="20577"/>
          <ac:spMkLst>
            <pc:docMk/>
            <pc:sldMk cId="1020275234" sldId="963"/>
            <ac:spMk id="37" creationId="{D085C1E5-69FD-45A2-9963-27F8E31CC557}"/>
          </ac:spMkLst>
        </pc:spChg>
        <pc:spChg chg="add mod">
          <ac:chgData name="Huang, Po-kai" userId="be743c7d-0ad3-4a01-a6bb-e19e76bd5877" providerId="ADAL" clId="{A00A48A5-4988-40A4-A1F1-AFCA33CEF781}" dt="2022-12-17T05:05:03.295" v="16597" actId="1076"/>
          <ac:spMkLst>
            <pc:docMk/>
            <pc:sldMk cId="1020275234" sldId="963"/>
            <ac:spMk id="38" creationId="{0C0D82F5-3556-4F29-9E91-B4245349C32E}"/>
          </ac:spMkLst>
        </pc:spChg>
        <pc:spChg chg="add mod">
          <ac:chgData name="Huang, Po-kai" userId="be743c7d-0ad3-4a01-a6bb-e19e76bd5877" providerId="ADAL" clId="{A00A48A5-4988-40A4-A1F1-AFCA33CEF781}" dt="2022-12-17T05:05:03.295" v="16597" actId="1076"/>
          <ac:spMkLst>
            <pc:docMk/>
            <pc:sldMk cId="1020275234" sldId="963"/>
            <ac:spMk id="39" creationId="{BD316E6A-8307-43FD-8F4B-C7CEDBA97B09}"/>
          </ac:spMkLst>
        </pc:spChg>
        <pc:spChg chg="add mod">
          <ac:chgData name="Huang, Po-kai" userId="be743c7d-0ad3-4a01-a6bb-e19e76bd5877" providerId="ADAL" clId="{A00A48A5-4988-40A4-A1F1-AFCA33CEF781}" dt="2022-12-17T05:05:03.295" v="16597" actId="1076"/>
          <ac:spMkLst>
            <pc:docMk/>
            <pc:sldMk cId="1020275234" sldId="963"/>
            <ac:spMk id="40" creationId="{2E36CC9B-C689-4EC7-A928-C62E14C46EA6}"/>
          </ac:spMkLst>
        </pc:spChg>
        <pc:spChg chg="add mod">
          <ac:chgData name="Huang, Po-kai" userId="be743c7d-0ad3-4a01-a6bb-e19e76bd5877" providerId="ADAL" clId="{A00A48A5-4988-40A4-A1F1-AFCA33CEF781}" dt="2022-12-17T05:05:03.295" v="16597" actId="1076"/>
          <ac:spMkLst>
            <pc:docMk/>
            <pc:sldMk cId="1020275234" sldId="963"/>
            <ac:spMk id="41" creationId="{C5600ED8-B1FE-4A5B-BBF2-31981144C0D0}"/>
          </ac:spMkLst>
        </pc:spChg>
        <pc:spChg chg="add mod">
          <ac:chgData name="Huang, Po-kai" userId="be743c7d-0ad3-4a01-a6bb-e19e76bd5877" providerId="ADAL" clId="{A00A48A5-4988-40A4-A1F1-AFCA33CEF781}" dt="2022-12-17T05:05:09.395" v="16600" actId="20577"/>
          <ac:spMkLst>
            <pc:docMk/>
            <pc:sldMk cId="1020275234" sldId="963"/>
            <ac:spMk id="42" creationId="{EF755DCB-6134-4316-BEC4-92D302E028B9}"/>
          </ac:spMkLst>
        </pc:spChg>
        <pc:cxnChg chg="add">
          <ac:chgData name="Huang, Po-kai" userId="be743c7d-0ad3-4a01-a6bb-e19e76bd5877" providerId="ADAL" clId="{A00A48A5-4988-40A4-A1F1-AFCA33CEF781}" dt="2022-12-17T05:00:00.255" v="16460" actId="11529"/>
          <ac:cxnSpMkLst>
            <pc:docMk/>
            <pc:sldMk cId="1020275234" sldId="963"/>
            <ac:cxnSpMk id="24" creationId="{FB741CFE-1666-4ABE-9E09-F31D15310F84}"/>
          </ac:cxnSpMkLst>
        </pc:cxnChg>
        <pc:cxnChg chg="add mod">
          <ac:chgData name="Huang, Po-kai" userId="be743c7d-0ad3-4a01-a6bb-e19e76bd5877" providerId="ADAL" clId="{A00A48A5-4988-40A4-A1F1-AFCA33CEF781}" dt="2022-12-17T05:03:57.312" v="16575" actId="1037"/>
          <ac:cxnSpMkLst>
            <pc:docMk/>
            <pc:sldMk cId="1020275234" sldId="963"/>
            <ac:cxnSpMk id="30" creationId="{D73AA345-B643-4284-8CB9-2B3A63E42413}"/>
          </ac:cxnSpMkLst>
        </pc:cxnChg>
        <pc:cxnChg chg="add mod">
          <ac:chgData name="Huang, Po-kai" userId="be743c7d-0ad3-4a01-a6bb-e19e76bd5877" providerId="ADAL" clId="{A00A48A5-4988-40A4-A1F1-AFCA33CEF781}" dt="2022-12-17T05:04:35.322" v="16586" actId="14100"/>
          <ac:cxnSpMkLst>
            <pc:docMk/>
            <pc:sldMk cId="1020275234" sldId="963"/>
            <ac:cxnSpMk id="32" creationId="{542E5F4A-B37A-44E6-8B17-BE2FBF8D0E3F}"/>
          </ac:cxnSpMkLst>
        </pc:cxnChg>
        <pc:cxnChg chg="add mod">
          <ac:chgData name="Huang, Po-kai" userId="be743c7d-0ad3-4a01-a6bb-e19e76bd5877" providerId="ADAL" clId="{A00A48A5-4988-40A4-A1F1-AFCA33CEF781}" dt="2022-12-17T05:05:03.295" v="16597" actId="1076"/>
          <ac:cxnSpMkLst>
            <pc:docMk/>
            <pc:sldMk cId="1020275234" sldId="963"/>
            <ac:cxnSpMk id="43" creationId="{8E57E581-21B7-4DA1-AFB3-CF691DA431E3}"/>
          </ac:cxnSpMkLst>
        </pc:cxnChg>
        <pc:cxnChg chg="add mod">
          <ac:chgData name="Huang, Po-kai" userId="be743c7d-0ad3-4a01-a6bb-e19e76bd5877" providerId="ADAL" clId="{A00A48A5-4988-40A4-A1F1-AFCA33CEF781}" dt="2022-12-17T05:05:03.295" v="16597" actId="1076"/>
          <ac:cxnSpMkLst>
            <pc:docMk/>
            <pc:sldMk cId="1020275234" sldId="963"/>
            <ac:cxnSpMk id="44" creationId="{30878017-0602-4F84-9ED7-3133E337C705}"/>
          </ac:cxnSpMkLst>
        </pc:cxnChg>
      </pc:sldChg>
      <pc:sldChg chg="addSp delSp modSp new mod modNotesTx">
        <pc:chgData name="Huang, Po-kai" userId="be743c7d-0ad3-4a01-a6bb-e19e76bd5877" providerId="ADAL" clId="{A00A48A5-4988-40A4-A1F1-AFCA33CEF781}" dt="2023-01-03T05:24:38.736" v="20254" actId="20577"/>
        <pc:sldMkLst>
          <pc:docMk/>
          <pc:sldMk cId="3813694862" sldId="964"/>
        </pc:sldMkLst>
        <pc:spChg chg="mod">
          <ac:chgData name="Huang, Po-kai" userId="be743c7d-0ad3-4a01-a6bb-e19e76bd5877" providerId="ADAL" clId="{A00A48A5-4988-40A4-A1F1-AFCA33CEF781}" dt="2022-12-06T06:29:00.595" v="2810" actId="20577"/>
          <ac:spMkLst>
            <pc:docMk/>
            <pc:sldMk cId="3813694862" sldId="964"/>
            <ac:spMk id="2" creationId="{490074AD-70FF-4C28-B3F7-04DB04E539D2}"/>
          </ac:spMkLst>
        </pc:spChg>
        <pc:spChg chg="mod">
          <ac:chgData name="Huang, Po-kai" userId="be743c7d-0ad3-4a01-a6bb-e19e76bd5877" providerId="ADAL" clId="{A00A48A5-4988-40A4-A1F1-AFCA33CEF781}" dt="2022-12-17T05:09:42.114" v="16649" actId="20577"/>
          <ac:spMkLst>
            <pc:docMk/>
            <pc:sldMk cId="3813694862" sldId="964"/>
            <ac:spMk id="3" creationId="{D1EF02FA-74CB-4716-9AF7-F23B32B08E57}"/>
          </ac:spMkLst>
        </pc:spChg>
        <pc:spChg chg="add mod">
          <ac:chgData name="Huang, Po-kai" userId="be743c7d-0ad3-4a01-a6bb-e19e76bd5877" providerId="ADAL" clId="{A00A48A5-4988-40A4-A1F1-AFCA33CEF781}" dt="2022-12-17T05:09:56.490" v="16651" actId="1076"/>
          <ac:spMkLst>
            <pc:docMk/>
            <pc:sldMk cId="3813694862" sldId="964"/>
            <ac:spMk id="6" creationId="{875D9F25-CAE7-45B9-85F0-46FD6FCAC6DB}"/>
          </ac:spMkLst>
        </pc:spChg>
        <pc:spChg chg="add mod">
          <ac:chgData name="Huang, Po-kai" userId="be743c7d-0ad3-4a01-a6bb-e19e76bd5877" providerId="ADAL" clId="{A00A48A5-4988-40A4-A1F1-AFCA33CEF781}" dt="2022-12-17T05:09:56.490" v="16651" actId="1076"/>
          <ac:spMkLst>
            <pc:docMk/>
            <pc:sldMk cId="3813694862" sldId="964"/>
            <ac:spMk id="7" creationId="{35D789BC-6011-4D2D-AA83-B2CF53159AA5}"/>
          </ac:spMkLst>
        </pc:spChg>
        <pc:spChg chg="add mod">
          <ac:chgData name="Huang, Po-kai" userId="be743c7d-0ad3-4a01-a6bb-e19e76bd5877" providerId="ADAL" clId="{A00A48A5-4988-40A4-A1F1-AFCA33CEF781}" dt="2022-12-17T05:09:56.490" v="16651" actId="1076"/>
          <ac:spMkLst>
            <pc:docMk/>
            <pc:sldMk cId="3813694862" sldId="964"/>
            <ac:spMk id="8" creationId="{C0A35F9E-28AD-4C1D-A148-82FAEBD88905}"/>
          </ac:spMkLst>
        </pc:spChg>
        <pc:spChg chg="add del mod">
          <ac:chgData name="Huang, Po-kai" userId="be743c7d-0ad3-4a01-a6bb-e19e76bd5877" providerId="ADAL" clId="{A00A48A5-4988-40A4-A1F1-AFCA33CEF781}" dt="2022-12-17T05:10:39.770" v="16670" actId="478"/>
          <ac:spMkLst>
            <pc:docMk/>
            <pc:sldMk cId="3813694862" sldId="964"/>
            <ac:spMk id="9" creationId="{F0CA5C02-576A-41C2-850D-21DA72D19363}"/>
          </ac:spMkLst>
        </pc:spChg>
        <pc:spChg chg="add del mod">
          <ac:chgData name="Huang, Po-kai" userId="be743c7d-0ad3-4a01-a6bb-e19e76bd5877" providerId="ADAL" clId="{A00A48A5-4988-40A4-A1F1-AFCA33CEF781}" dt="2022-12-17T05:10:47.245" v="16671" actId="21"/>
          <ac:spMkLst>
            <pc:docMk/>
            <pc:sldMk cId="3813694862" sldId="964"/>
            <ac:spMk id="10" creationId="{6A08F366-6DA1-454A-84EF-FCCB02E199D6}"/>
          </ac:spMkLst>
        </pc:spChg>
        <pc:spChg chg="add del mod">
          <ac:chgData name="Huang, Po-kai" userId="be743c7d-0ad3-4a01-a6bb-e19e76bd5877" providerId="ADAL" clId="{A00A48A5-4988-40A4-A1F1-AFCA33CEF781}" dt="2022-12-17T05:10:47.245" v="16671" actId="21"/>
          <ac:spMkLst>
            <pc:docMk/>
            <pc:sldMk cId="3813694862" sldId="964"/>
            <ac:spMk id="11" creationId="{7A71DFB6-B5CA-4502-9A53-4A1EEE5541C3}"/>
          </ac:spMkLst>
        </pc:spChg>
        <pc:spChg chg="add del mod">
          <ac:chgData name="Huang, Po-kai" userId="be743c7d-0ad3-4a01-a6bb-e19e76bd5877" providerId="ADAL" clId="{A00A48A5-4988-40A4-A1F1-AFCA33CEF781}" dt="2022-12-17T05:10:47.245" v="16671" actId="21"/>
          <ac:spMkLst>
            <pc:docMk/>
            <pc:sldMk cId="3813694862" sldId="964"/>
            <ac:spMk id="12" creationId="{5C1945B3-AAF5-4842-A938-0AE3B0108CA9}"/>
          </ac:spMkLst>
        </pc:spChg>
        <pc:spChg chg="add del mod">
          <ac:chgData name="Huang, Po-kai" userId="be743c7d-0ad3-4a01-a6bb-e19e76bd5877" providerId="ADAL" clId="{A00A48A5-4988-40A4-A1F1-AFCA33CEF781}" dt="2022-12-17T05:10:01.418" v="16652" actId="478"/>
          <ac:spMkLst>
            <pc:docMk/>
            <pc:sldMk cId="3813694862" sldId="964"/>
            <ac:spMk id="13" creationId="{DE12C202-920F-4F3D-8B44-E4AEF3BB7F0E}"/>
          </ac:spMkLst>
        </pc:spChg>
        <pc:spChg chg="add mod">
          <ac:chgData name="Huang, Po-kai" userId="be743c7d-0ad3-4a01-a6bb-e19e76bd5877" providerId="ADAL" clId="{A00A48A5-4988-40A4-A1F1-AFCA33CEF781}" dt="2022-12-17T05:10:10.362" v="16654" actId="1076"/>
          <ac:spMkLst>
            <pc:docMk/>
            <pc:sldMk cId="3813694862" sldId="964"/>
            <ac:spMk id="15" creationId="{DFEA220B-06A1-46BA-81B2-00B72EB3E478}"/>
          </ac:spMkLst>
        </pc:spChg>
        <pc:spChg chg="add mod">
          <ac:chgData name="Huang, Po-kai" userId="be743c7d-0ad3-4a01-a6bb-e19e76bd5877" providerId="ADAL" clId="{A00A48A5-4988-40A4-A1F1-AFCA33CEF781}" dt="2022-12-17T05:10:10.362" v="16654" actId="1076"/>
          <ac:spMkLst>
            <pc:docMk/>
            <pc:sldMk cId="3813694862" sldId="964"/>
            <ac:spMk id="16" creationId="{FBD6AAF3-549C-4F93-BDCD-C2AD08A76DD4}"/>
          </ac:spMkLst>
        </pc:spChg>
        <pc:spChg chg="add mod">
          <ac:chgData name="Huang, Po-kai" userId="be743c7d-0ad3-4a01-a6bb-e19e76bd5877" providerId="ADAL" clId="{A00A48A5-4988-40A4-A1F1-AFCA33CEF781}" dt="2022-12-17T05:10:10.362" v="16654" actId="1076"/>
          <ac:spMkLst>
            <pc:docMk/>
            <pc:sldMk cId="3813694862" sldId="964"/>
            <ac:spMk id="17" creationId="{EBE195D9-35A6-4B08-AD3D-3B28B54514FD}"/>
          </ac:spMkLst>
        </pc:spChg>
        <pc:spChg chg="add del mod">
          <ac:chgData name="Huang, Po-kai" userId="be743c7d-0ad3-4a01-a6bb-e19e76bd5877" providerId="ADAL" clId="{A00A48A5-4988-40A4-A1F1-AFCA33CEF781}" dt="2022-12-19T16:49:37.851" v="19633" actId="478"/>
          <ac:spMkLst>
            <pc:docMk/>
            <pc:sldMk cId="3813694862" sldId="964"/>
            <ac:spMk id="18" creationId="{707797E9-FE1E-4358-971C-8C78CC26577D}"/>
          </ac:spMkLst>
        </pc:spChg>
        <pc:spChg chg="add mod">
          <ac:chgData name="Huang, Po-kai" userId="be743c7d-0ad3-4a01-a6bb-e19e76bd5877" providerId="ADAL" clId="{A00A48A5-4988-40A4-A1F1-AFCA33CEF781}" dt="2022-12-17T05:10:10.362" v="16654" actId="1076"/>
          <ac:spMkLst>
            <pc:docMk/>
            <pc:sldMk cId="3813694862" sldId="964"/>
            <ac:spMk id="19" creationId="{A62E3F18-3379-4F06-964F-045430447BCD}"/>
          </ac:spMkLst>
        </pc:spChg>
        <pc:spChg chg="add mod">
          <ac:chgData name="Huang, Po-kai" userId="be743c7d-0ad3-4a01-a6bb-e19e76bd5877" providerId="ADAL" clId="{A00A48A5-4988-40A4-A1F1-AFCA33CEF781}" dt="2022-12-17T05:10:10.362" v="16654" actId="1076"/>
          <ac:spMkLst>
            <pc:docMk/>
            <pc:sldMk cId="3813694862" sldId="964"/>
            <ac:spMk id="20" creationId="{BB8DAE89-D52F-4142-999D-1CCE9C799C78}"/>
          </ac:spMkLst>
        </pc:spChg>
        <pc:spChg chg="add mod">
          <ac:chgData name="Huang, Po-kai" userId="be743c7d-0ad3-4a01-a6bb-e19e76bd5877" providerId="ADAL" clId="{A00A48A5-4988-40A4-A1F1-AFCA33CEF781}" dt="2022-12-17T05:10:10.362" v="16654" actId="1076"/>
          <ac:spMkLst>
            <pc:docMk/>
            <pc:sldMk cId="3813694862" sldId="964"/>
            <ac:spMk id="21" creationId="{CCD6A19A-204B-469B-B8C9-10594BC94551}"/>
          </ac:spMkLst>
        </pc:spChg>
        <pc:spChg chg="add mod">
          <ac:chgData name="Huang, Po-kai" userId="be743c7d-0ad3-4a01-a6bb-e19e76bd5877" providerId="ADAL" clId="{A00A48A5-4988-40A4-A1F1-AFCA33CEF781}" dt="2022-12-17T05:10:56.923" v="16674" actId="1076"/>
          <ac:spMkLst>
            <pc:docMk/>
            <pc:sldMk cId="3813694862" sldId="964"/>
            <ac:spMk id="22" creationId="{CFADA00F-8487-4AB9-8E73-B0962499EE09}"/>
          </ac:spMkLst>
        </pc:spChg>
        <pc:spChg chg="add del mod">
          <ac:chgData name="Huang, Po-kai" userId="be743c7d-0ad3-4a01-a6bb-e19e76bd5877" providerId="ADAL" clId="{A00A48A5-4988-40A4-A1F1-AFCA33CEF781}" dt="2022-12-19T16:49:17.405" v="19625" actId="478"/>
          <ac:spMkLst>
            <pc:docMk/>
            <pc:sldMk cId="3813694862" sldId="964"/>
            <ac:spMk id="23" creationId="{1CAD3D8A-F58A-4F94-A26C-0237F54B374F}"/>
          </ac:spMkLst>
        </pc:spChg>
        <pc:spChg chg="add mod">
          <ac:chgData name="Huang, Po-kai" userId="be743c7d-0ad3-4a01-a6bb-e19e76bd5877" providerId="ADAL" clId="{A00A48A5-4988-40A4-A1F1-AFCA33CEF781}" dt="2022-12-17T05:10:50.404" v="16673" actId="1076"/>
          <ac:spMkLst>
            <pc:docMk/>
            <pc:sldMk cId="3813694862" sldId="964"/>
            <ac:spMk id="24" creationId="{481DEAED-740F-4034-ADA4-A45AC33FAEB0}"/>
          </ac:spMkLst>
        </pc:spChg>
        <pc:spChg chg="add mod">
          <ac:chgData name="Huang, Po-kai" userId="be743c7d-0ad3-4a01-a6bb-e19e76bd5877" providerId="ADAL" clId="{A00A48A5-4988-40A4-A1F1-AFCA33CEF781}" dt="2022-12-17T05:10:50.404" v="16673" actId="1076"/>
          <ac:spMkLst>
            <pc:docMk/>
            <pc:sldMk cId="3813694862" sldId="964"/>
            <ac:spMk id="25" creationId="{CE827275-0458-4D70-9EE6-430348B5AD99}"/>
          </ac:spMkLst>
        </pc:spChg>
        <pc:spChg chg="add mod">
          <ac:chgData name="Huang, Po-kai" userId="be743c7d-0ad3-4a01-a6bb-e19e76bd5877" providerId="ADAL" clId="{A00A48A5-4988-40A4-A1F1-AFCA33CEF781}" dt="2022-12-17T05:10:50.404" v="16673" actId="1076"/>
          <ac:spMkLst>
            <pc:docMk/>
            <pc:sldMk cId="3813694862" sldId="964"/>
            <ac:spMk id="26" creationId="{0A19B008-C898-42D4-86D1-9C724331F398}"/>
          </ac:spMkLst>
        </pc:spChg>
        <pc:spChg chg="add del mod">
          <ac:chgData name="Huang, Po-kai" userId="be743c7d-0ad3-4a01-a6bb-e19e76bd5877" providerId="ADAL" clId="{A00A48A5-4988-40A4-A1F1-AFCA33CEF781}" dt="2022-12-19T16:49:18.584" v="19626" actId="478"/>
          <ac:spMkLst>
            <pc:docMk/>
            <pc:sldMk cId="3813694862" sldId="964"/>
            <ac:spMk id="27" creationId="{9C8455D5-F2A0-4C6E-BAA6-AF7886CEEEAA}"/>
          </ac:spMkLst>
        </pc:spChg>
        <pc:spChg chg="add mod">
          <ac:chgData name="Huang, Po-kai" userId="be743c7d-0ad3-4a01-a6bb-e19e76bd5877" providerId="ADAL" clId="{A00A48A5-4988-40A4-A1F1-AFCA33CEF781}" dt="2022-12-17T05:11:14.501" v="16679" actId="1076"/>
          <ac:spMkLst>
            <pc:docMk/>
            <pc:sldMk cId="3813694862" sldId="964"/>
            <ac:spMk id="28" creationId="{AC9C3377-DC31-4C7A-80DF-DA72B7B31370}"/>
          </ac:spMkLst>
        </pc:spChg>
        <pc:spChg chg="add del mod">
          <ac:chgData name="Huang, Po-kai" userId="be743c7d-0ad3-4a01-a6bb-e19e76bd5877" providerId="ADAL" clId="{A00A48A5-4988-40A4-A1F1-AFCA33CEF781}" dt="2022-12-19T16:49:37.851" v="19633" actId="478"/>
          <ac:spMkLst>
            <pc:docMk/>
            <pc:sldMk cId="3813694862" sldId="964"/>
            <ac:spMk id="29" creationId="{89D51523-B1A1-4543-8020-88D0C24D18BD}"/>
          </ac:spMkLst>
        </pc:spChg>
        <pc:spChg chg="add mod">
          <ac:chgData name="Huang, Po-kai" userId="be743c7d-0ad3-4a01-a6bb-e19e76bd5877" providerId="ADAL" clId="{A00A48A5-4988-40A4-A1F1-AFCA33CEF781}" dt="2022-12-17T05:11:43.479" v="16685"/>
          <ac:spMkLst>
            <pc:docMk/>
            <pc:sldMk cId="3813694862" sldId="964"/>
            <ac:spMk id="30" creationId="{67AB551A-B386-47C8-A514-5622D2CFB214}"/>
          </ac:spMkLst>
        </pc:spChg>
        <pc:spChg chg="add mod">
          <ac:chgData name="Huang, Po-kai" userId="be743c7d-0ad3-4a01-a6bb-e19e76bd5877" providerId="ADAL" clId="{A00A48A5-4988-40A4-A1F1-AFCA33CEF781}" dt="2022-12-17T05:11:46.495" v="16689" actId="20577"/>
          <ac:spMkLst>
            <pc:docMk/>
            <pc:sldMk cId="3813694862" sldId="964"/>
            <ac:spMk id="31" creationId="{F3B8F9DD-5F8C-4457-8F48-C47CCC23CB54}"/>
          </ac:spMkLst>
        </pc:spChg>
        <pc:spChg chg="add mod">
          <ac:chgData name="Huang, Po-kai" userId="be743c7d-0ad3-4a01-a6bb-e19e76bd5877" providerId="ADAL" clId="{A00A48A5-4988-40A4-A1F1-AFCA33CEF781}" dt="2022-12-19T16:49:42.715" v="19635" actId="1076"/>
          <ac:spMkLst>
            <pc:docMk/>
            <pc:sldMk cId="3813694862" sldId="964"/>
            <ac:spMk id="32" creationId="{2920CBE9-1642-46AA-BC4B-3D9154F5C917}"/>
          </ac:spMkLst>
        </pc:spChg>
        <pc:spChg chg="add mod">
          <ac:chgData name="Huang, Po-kai" userId="be743c7d-0ad3-4a01-a6bb-e19e76bd5877" providerId="ADAL" clId="{A00A48A5-4988-40A4-A1F1-AFCA33CEF781}" dt="2022-12-19T16:49:34.623" v="19632" actId="1076"/>
          <ac:spMkLst>
            <pc:docMk/>
            <pc:sldMk cId="3813694862" sldId="964"/>
            <ac:spMk id="33" creationId="{02DBCCBF-0814-452B-B31C-F90C9102FAF6}"/>
          </ac:spMkLst>
        </pc:spChg>
        <pc:spChg chg="add mod">
          <ac:chgData name="Huang, Po-kai" userId="be743c7d-0ad3-4a01-a6bb-e19e76bd5877" providerId="ADAL" clId="{A00A48A5-4988-40A4-A1F1-AFCA33CEF781}" dt="2022-12-19T16:49:50.545" v="19638" actId="1076"/>
          <ac:spMkLst>
            <pc:docMk/>
            <pc:sldMk cId="3813694862" sldId="964"/>
            <ac:spMk id="34" creationId="{2BC6A5D6-43D4-4D1A-951F-1B3F55D4ADFE}"/>
          </ac:spMkLst>
        </pc:spChg>
        <pc:spChg chg="add mod">
          <ac:chgData name="Huang, Po-kai" userId="be743c7d-0ad3-4a01-a6bb-e19e76bd5877" providerId="ADAL" clId="{A00A48A5-4988-40A4-A1F1-AFCA33CEF781}" dt="2022-12-19T16:50:00.009" v="19641" actId="1076"/>
          <ac:spMkLst>
            <pc:docMk/>
            <pc:sldMk cId="3813694862" sldId="964"/>
            <ac:spMk id="35" creationId="{FC4F158D-FB66-47B4-85F0-CA5A357CB839}"/>
          </ac:spMkLst>
        </pc:spChg>
        <pc:cxnChg chg="add del mod">
          <ac:chgData name="Huang, Po-kai" userId="be743c7d-0ad3-4a01-a6bb-e19e76bd5877" providerId="ADAL" clId="{A00A48A5-4988-40A4-A1F1-AFCA33CEF781}" dt="2022-12-17T05:10:01.418" v="16652" actId="478"/>
          <ac:cxnSpMkLst>
            <pc:docMk/>
            <pc:sldMk cId="3813694862" sldId="964"/>
            <ac:cxnSpMk id="14" creationId="{55FD0943-60FC-4BEF-94F8-810B4C5A3607}"/>
          </ac:cxnSpMkLst>
        </pc:cxnChg>
      </pc:sldChg>
      <pc:sldChg chg="modSp new del mod modNotesTx">
        <pc:chgData name="Huang, Po-kai" userId="be743c7d-0ad3-4a01-a6bb-e19e76bd5877" providerId="ADAL" clId="{A00A48A5-4988-40A4-A1F1-AFCA33CEF781}" dt="2022-12-17T05:56:52.287" v="18757" actId="47"/>
        <pc:sldMkLst>
          <pc:docMk/>
          <pc:sldMk cId="366999670" sldId="965"/>
        </pc:sldMkLst>
        <pc:spChg chg="mod">
          <ac:chgData name="Huang, Po-kai" userId="be743c7d-0ad3-4a01-a6bb-e19e76bd5877" providerId="ADAL" clId="{A00A48A5-4988-40A4-A1F1-AFCA33CEF781}" dt="2022-12-06T15:58:39.598" v="6665" actId="20577"/>
          <ac:spMkLst>
            <pc:docMk/>
            <pc:sldMk cId="366999670" sldId="965"/>
            <ac:spMk id="2" creationId="{7FA3C8E5-C462-465A-B19F-B0FFD0ECEE67}"/>
          </ac:spMkLst>
        </pc:spChg>
        <pc:spChg chg="mod">
          <ac:chgData name="Huang, Po-kai" userId="be743c7d-0ad3-4a01-a6bb-e19e76bd5877" providerId="ADAL" clId="{A00A48A5-4988-40A4-A1F1-AFCA33CEF781}" dt="2022-12-16T20:47:04.554" v="12754" actId="20577"/>
          <ac:spMkLst>
            <pc:docMk/>
            <pc:sldMk cId="366999670" sldId="965"/>
            <ac:spMk id="3" creationId="{9FDF9EC1-6934-42E4-84E9-7CF8A97F401D}"/>
          </ac:spMkLst>
        </pc:spChg>
      </pc:sldChg>
      <pc:sldChg chg="addSp delSp modSp new mod ord modNotesTx">
        <pc:chgData name="Huang, Po-kai" userId="be743c7d-0ad3-4a01-a6bb-e19e76bd5877" providerId="ADAL" clId="{A00A48A5-4988-40A4-A1F1-AFCA33CEF781}" dt="2023-01-03T05:26:43.599" v="20287" actId="20577"/>
        <pc:sldMkLst>
          <pc:docMk/>
          <pc:sldMk cId="863243284" sldId="966"/>
        </pc:sldMkLst>
        <pc:spChg chg="mod">
          <ac:chgData name="Huang, Po-kai" userId="be743c7d-0ad3-4a01-a6bb-e19e76bd5877" providerId="ADAL" clId="{A00A48A5-4988-40A4-A1F1-AFCA33CEF781}" dt="2022-12-06T16:15:08.365" v="8183" actId="20577"/>
          <ac:spMkLst>
            <pc:docMk/>
            <pc:sldMk cId="863243284" sldId="966"/>
            <ac:spMk id="2" creationId="{DB1E5F18-346D-4FEA-B30F-96AA09E91AD7}"/>
          </ac:spMkLst>
        </pc:spChg>
        <pc:spChg chg="mod">
          <ac:chgData name="Huang, Po-kai" userId="be743c7d-0ad3-4a01-a6bb-e19e76bd5877" providerId="ADAL" clId="{A00A48A5-4988-40A4-A1F1-AFCA33CEF781}" dt="2023-01-03T05:26:43.599" v="20287" actId="20577"/>
          <ac:spMkLst>
            <pc:docMk/>
            <pc:sldMk cId="863243284" sldId="966"/>
            <ac:spMk id="3" creationId="{CC2C820E-6D4C-435B-8BBE-048C98851BD5}"/>
          </ac:spMkLst>
        </pc:spChg>
        <pc:spChg chg="add mod topLvl">
          <ac:chgData name="Huang, Po-kai" userId="be743c7d-0ad3-4a01-a6bb-e19e76bd5877" providerId="ADAL" clId="{A00A48A5-4988-40A4-A1F1-AFCA33CEF781}" dt="2022-12-17T05:17:29.445" v="16854" actId="1038"/>
          <ac:spMkLst>
            <pc:docMk/>
            <pc:sldMk cId="863243284" sldId="966"/>
            <ac:spMk id="6" creationId="{FAD9CCCF-F115-4069-9114-6E43B6C619D1}"/>
          </ac:spMkLst>
        </pc:spChg>
        <pc:spChg chg="add mod topLvl">
          <ac:chgData name="Huang, Po-kai" userId="be743c7d-0ad3-4a01-a6bb-e19e76bd5877" providerId="ADAL" clId="{A00A48A5-4988-40A4-A1F1-AFCA33CEF781}" dt="2022-12-17T05:17:29.445" v="16854" actId="1038"/>
          <ac:spMkLst>
            <pc:docMk/>
            <pc:sldMk cId="863243284" sldId="966"/>
            <ac:spMk id="7" creationId="{9A6B6DE2-0ECA-4EED-B880-7F3A1DFD381D}"/>
          </ac:spMkLst>
        </pc:spChg>
        <pc:spChg chg="add mod topLvl">
          <ac:chgData name="Huang, Po-kai" userId="be743c7d-0ad3-4a01-a6bb-e19e76bd5877" providerId="ADAL" clId="{A00A48A5-4988-40A4-A1F1-AFCA33CEF781}" dt="2022-12-17T05:17:29.445" v="16854" actId="1038"/>
          <ac:spMkLst>
            <pc:docMk/>
            <pc:sldMk cId="863243284" sldId="966"/>
            <ac:spMk id="8" creationId="{90A68AB8-981B-4638-9BF2-59C612B3D47F}"/>
          </ac:spMkLst>
        </pc:spChg>
        <pc:spChg chg="add mod topLvl">
          <ac:chgData name="Huang, Po-kai" userId="be743c7d-0ad3-4a01-a6bb-e19e76bd5877" providerId="ADAL" clId="{A00A48A5-4988-40A4-A1F1-AFCA33CEF781}" dt="2022-12-17T05:17:20.529" v="16845" actId="1038"/>
          <ac:spMkLst>
            <pc:docMk/>
            <pc:sldMk cId="863243284" sldId="966"/>
            <ac:spMk id="9" creationId="{2163CB81-E854-4C08-857F-8FA29E47A162}"/>
          </ac:spMkLst>
        </pc:spChg>
        <pc:spChg chg="add mod topLvl">
          <ac:chgData name="Huang, Po-kai" userId="be743c7d-0ad3-4a01-a6bb-e19e76bd5877" providerId="ADAL" clId="{A00A48A5-4988-40A4-A1F1-AFCA33CEF781}" dt="2022-12-17T05:17:20.529" v="16845" actId="1038"/>
          <ac:spMkLst>
            <pc:docMk/>
            <pc:sldMk cId="863243284" sldId="966"/>
            <ac:spMk id="10" creationId="{AA5EC81A-D7E0-4373-89D4-4941E2C45384}"/>
          </ac:spMkLst>
        </pc:spChg>
        <pc:spChg chg="add mod topLvl">
          <ac:chgData name="Huang, Po-kai" userId="be743c7d-0ad3-4a01-a6bb-e19e76bd5877" providerId="ADAL" clId="{A00A48A5-4988-40A4-A1F1-AFCA33CEF781}" dt="2022-12-17T05:17:20.529" v="16845" actId="1038"/>
          <ac:spMkLst>
            <pc:docMk/>
            <pc:sldMk cId="863243284" sldId="966"/>
            <ac:spMk id="11" creationId="{6BAD3469-C7E6-4327-9FB5-0195B1C30F4C}"/>
          </ac:spMkLst>
        </pc:spChg>
        <pc:spChg chg="add del mod topLvl">
          <ac:chgData name="Huang, Po-kai" userId="be743c7d-0ad3-4a01-a6bb-e19e76bd5877" providerId="ADAL" clId="{A00A48A5-4988-40A4-A1F1-AFCA33CEF781}" dt="2022-12-19T16:50:57.798" v="19659" actId="478"/>
          <ac:spMkLst>
            <pc:docMk/>
            <pc:sldMk cId="863243284" sldId="966"/>
            <ac:spMk id="12" creationId="{E7CD5A7D-18A3-4CB4-AEC2-5C975399943C}"/>
          </ac:spMkLst>
        </pc:spChg>
        <pc:spChg chg="add mod topLvl">
          <ac:chgData name="Huang, Po-kai" userId="be743c7d-0ad3-4a01-a6bb-e19e76bd5877" providerId="ADAL" clId="{A00A48A5-4988-40A4-A1F1-AFCA33CEF781}" dt="2022-12-17T05:17:20.529" v="16845" actId="1038"/>
          <ac:spMkLst>
            <pc:docMk/>
            <pc:sldMk cId="863243284" sldId="966"/>
            <ac:spMk id="13" creationId="{5BED434E-9446-4245-B775-9DC9EFCCB28C}"/>
          </ac:spMkLst>
        </pc:spChg>
        <pc:spChg chg="add mod topLvl">
          <ac:chgData name="Huang, Po-kai" userId="be743c7d-0ad3-4a01-a6bb-e19e76bd5877" providerId="ADAL" clId="{A00A48A5-4988-40A4-A1F1-AFCA33CEF781}" dt="2022-12-17T05:17:20.529" v="16845" actId="1038"/>
          <ac:spMkLst>
            <pc:docMk/>
            <pc:sldMk cId="863243284" sldId="966"/>
            <ac:spMk id="14" creationId="{09C2710B-0F3D-45DC-93ED-C8BD793E4101}"/>
          </ac:spMkLst>
        </pc:spChg>
        <pc:spChg chg="add mod topLvl">
          <ac:chgData name="Huang, Po-kai" userId="be743c7d-0ad3-4a01-a6bb-e19e76bd5877" providerId="ADAL" clId="{A00A48A5-4988-40A4-A1F1-AFCA33CEF781}" dt="2022-12-17T05:17:20.529" v="16845" actId="1038"/>
          <ac:spMkLst>
            <pc:docMk/>
            <pc:sldMk cId="863243284" sldId="966"/>
            <ac:spMk id="15" creationId="{4FFDB398-D52E-4CE3-ABA4-666DA50E96B5}"/>
          </ac:spMkLst>
        </pc:spChg>
        <pc:spChg chg="add mod topLvl">
          <ac:chgData name="Huang, Po-kai" userId="be743c7d-0ad3-4a01-a6bb-e19e76bd5877" providerId="ADAL" clId="{A00A48A5-4988-40A4-A1F1-AFCA33CEF781}" dt="2022-12-17T05:17:29.445" v="16854" actId="1038"/>
          <ac:spMkLst>
            <pc:docMk/>
            <pc:sldMk cId="863243284" sldId="966"/>
            <ac:spMk id="16" creationId="{D2291DFE-FC2E-4377-9763-9FC3CC4BABD3}"/>
          </ac:spMkLst>
        </pc:spChg>
        <pc:spChg chg="add del mod topLvl">
          <ac:chgData name="Huang, Po-kai" userId="be743c7d-0ad3-4a01-a6bb-e19e76bd5877" providerId="ADAL" clId="{A00A48A5-4988-40A4-A1F1-AFCA33CEF781}" dt="2022-12-19T16:50:10.729" v="19642" actId="478"/>
          <ac:spMkLst>
            <pc:docMk/>
            <pc:sldMk cId="863243284" sldId="966"/>
            <ac:spMk id="17" creationId="{00FE20C6-C09F-4A26-A0BC-F5CBA92113F0}"/>
          </ac:spMkLst>
        </pc:spChg>
        <pc:spChg chg="add mod topLvl">
          <ac:chgData name="Huang, Po-kai" userId="be743c7d-0ad3-4a01-a6bb-e19e76bd5877" providerId="ADAL" clId="{A00A48A5-4988-40A4-A1F1-AFCA33CEF781}" dt="2022-12-17T05:17:29.445" v="16854" actId="1038"/>
          <ac:spMkLst>
            <pc:docMk/>
            <pc:sldMk cId="863243284" sldId="966"/>
            <ac:spMk id="18" creationId="{5B9F6CED-0D87-42A4-8B59-6A13F8D4D6E6}"/>
          </ac:spMkLst>
        </pc:spChg>
        <pc:spChg chg="add mod topLvl">
          <ac:chgData name="Huang, Po-kai" userId="be743c7d-0ad3-4a01-a6bb-e19e76bd5877" providerId="ADAL" clId="{A00A48A5-4988-40A4-A1F1-AFCA33CEF781}" dt="2022-12-17T05:17:29.445" v="16854" actId="1038"/>
          <ac:spMkLst>
            <pc:docMk/>
            <pc:sldMk cId="863243284" sldId="966"/>
            <ac:spMk id="19" creationId="{E59E4A9A-1B5C-41E2-82D3-4C0842264001}"/>
          </ac:spMkLst>
        </pc:spChg>
        <pc:spChg chg="add mod topLvl">
          <ac:chgData name="Huang, Po-kai" userId="be743c7d-0ad3-4a01-a6bb-e19e76bd5877" providerId="ADAL" clId="{A00A48A5-4988-40A4-A1F1-AFCA33CEF781}" dt="2022-12-17T05:17:29.445" v="16854" actId="1038"/>
          <ac:spMkLst>
            <pc:docMk/>
            <pc:sldMk cId="863243284" sldId="966"/>
            <ac:spMk id="20" creationId="{038F509F-E63E-45E6-B82B-3F187ED196D6}"/>
          </ac:spMkLst>
        </pc:spChg>
        <pc:spChg chg="add del mod topLvl">
          <ac:chgData name="Huang, Po-kai" userId="be743c7d-0ad3-4a01-a6bb-e19e76bd5877" providerId="ADAL" clId="{A00A48A5-4988-40A4-A1F1-AFCA33CEF781}" dt="2022-12-19T16:50:11.974" v="19643" actId="478"/>
          <ac:spMkLst>
            <pc:docMk/>
            <pc:sldMk cId="863243284" sldId="966"/>
            <ac:spMk id="21" creationId="{73EB6BD3-EEE2-4359-BF9F-D3A1874DF737}"/>
          </ac:spMkLst>
        </pc:spChg>
        <pc:spChg chg="add mod topLvl">
          <ac:chgData name="Huang, Po-kai" userId="be743c7d-0ad3-4a01-a6bb-e19e76bd5877" providerId="ADAL" clId="{A00A48A5-4988-40A4-A1F1-AFCA33CEF781}" dt="2022-12-17T05:17:20.529" v="16845" actId="1038"/>
          <ac:spMkLst>
            <pc:docMk/>
            <pc:sldMk cId="863243284" sldId="966"/>
            <ac:spMk id="22" creationId="{798BD58B-533F-4BFA-97B2-EB905C60C6F8}"/>
          </ac:spMkLst>
        </pc:spChg>
        <pc:spChg chg="add del mod topLvl">
          <ac:chgData name="Huang, Po-kai" userId="be743c7d-0ad3-4a01-a6bb-e19e76bd5877" providerId="ADAL" clId="{A00A48A5-4988-40A4-A1F1-AFCA33CEF781}" dt="2022-12-19T16:50:58.465" v="19660" actId="478"/>
          <ac:spMkLst>
            <pc:docMk/>
            <pc:sldMk cId="863243284" sldId="966"/>
            <ac:spMk id="23" creationId="{E8043E57-F26B-4795-8A15-1CEDAD23B5ED}"/>
          </ac:spMkLst>
        </pc:spChg>
        <pc:spChg chg="add del mod">
          <ac:chgData name="Huang, Po-kai" userId="be743c7d-0ad3-4a01-a6bb-e19e76bd5877" providerId="ADAL" clId="{A00A48A5-4988-40A4-A1F1-AFCA33CEF781}" dt="2022-12-17T05:14:37.669" v="16756" actId="478"/>
          <ac:spMkLst>
            <pc:docMk/>
            <pc:sldMk cId="863243284" sldId="966"/>
            <ac:spMk id="24" creationId="{A1D5CDD7-F4B7-4383-8308-D5AC087E1039}"/>
          </ac:spMkLst>
        </pc:spChg>
        <pc:spChg chg="add del mod">
          <ac:chgData name="Huang, Po-kai" userId="be743c7d-0ad3-4a01-a6bb-e19e76bd5877" providerId="ADAL" clId="{A00A48A5-4988-40A4-A1F1-AFCA33CEF781}" dt="2022-12-17T05:14:37.669" v="16756" actId="478"/>
          <ac:spMkLst>
            <pc:docMk/>
            <pc:sldMk cId="863243284" sldId="966"/>
            <ac:spMk id="25" creationId="{25495140-7B43-4675-9512-95E8BA6077ED}"/>
          </ac:spMkLst>
        </pc:spChg>
        <pc:spChg chg="add del mod">
          <ac:chgData name="Huang, Po-kai" userId="be743c7d-0ad3-4a01-a6bb-e19e76bd5877" providerId="ADAL" clId="{A00A48A5-4988-40A4-A1F1-AFCA33CEF781}" dt="2022-12-17T05:14:53.035" v="16759" actId="478"/>
          <ac:spMkLst>
            <pc:docMk/>
            <pc:sldMk cId="863243284" sldId="966"/>
            <ac:spMk id="26" creationId="{D04FC328-6A0A-4113-8A57-9E22DCDFBF60}"/>
          </ac:spMkLst>
        </pc:spChg>
        <pc:spChg chg="add del mod">
          <ac:chgData name="Huang, Po-kai" userId="be743c7d-0ad3-4a01-a6bb-e19e76bd5877" providerId="ADAL" clId="{A00A48A5-4988-40A4-A1F1-AFCA33CEF781}" dt="2022-12-17T05:14:53.035" v="16759" actId="478"/>
          <ac:spMkLst>
            <pc:docMk/>
            <pc:sldMk cId="863243284" sldId="966"/>
            <ac:spMk id="27" creationId="{1B42CED6-051A-4C29-BD7E-3654647B15B2}"/>
          </ac:spMkLst>
        </pc:spChg>
        <pc:spChg chg="add del mod">
          <ac:chgData name="Huang, Po-kai" userId="be743c7d-0ad3-4a01-a6bb-e19e76bd5877" providerId="ADAL" clId="{A00A48A5-4988-40A4-A1F1-AFCA33CEF781}" dt="2022-12-17T05:14:53.035" v="16759" actId="478"/>
          <ac:spMkLst>
            <pc:docMk/>
            <pc:sldMk cId="863243284" sldId="966"/>
            <ac:spMk id="28" creationId="{82A05176-4B39-4CDE-A453-C6A25FB73DC6}"/>
          </ac:spMkLst>
        </pc:spChg>
        <pc:spChg chg="add del mod">
          <ac:chgData name="Huang, Po-kai" userId="be743c7d-0ad3-4a01-a6bb-e19e76bd5877" providerId="ADAL" clId="{A00A48A5-4988-40A4-A1F1-AFCA33CEF781}" dt="2022-12-17T05:14:53.035" v="16759" actId="478"/>
          <ac:spMkLst>
            <pc:docMk/>
            <pc:sldMk cId="863243284" sldId="966"/>
            <ac:spMk id="29" creationId="{654596A2-1154-485E-97E4-58EBED6209CD}"/>
          </ac:spMkLst>
        </pc:spChg>
        <pc:spChg chg="add del mod">
          <ac:chgData name="Huang, Po-kai" userId="be743c7d-0ad3-4a01-a6bb-e19e76bd5877" providerId="ADAL" clId="{A00A48A5-4988-40A4-A1F1-AFCA33CEF781}" dt="2022-12-17T05:14:53.035" v="16759" actId="478"/>
          <ac:spMkLst>
            <pc:docMk/>
            <pc:sldMk cId="863243284" sldId="966"/>
            <ac:spMk id="30" creationId="{1BFEE81D-D7FC-4935-9636-BB311C531564}"/>
          </ac:spMkLst>
        </pc:spChg>
        <pc:spChg chg="add del mod">
          <ac:chgData name="Huang, Po-kai" userId="be743c7d-0ad3-4a01-a6bb-e19e76bd5877" providerId="ADAL" clId="{A00A48A5-4988-40A4-A1F1-AFCA33CEF781}" dt="2022-12-17T05:14:53.035" v="16759" actId="478"/>
          <ac:spMkLst>
            <pc:docMk/>
            <pc:sldMk cId="863243284" sldId="966"/>
            <ac:spMk id="31" creationId="{3F5F8112-4422-44A3-BFFD-F283604DD51A}"/>
          </ac:spMkLst>
        </pc:spChg>
        <pc:spChg chg="add del mod">
          <ac:chgData name="Huang, Po-kai" userId="be743c7d-0ad3-4a01-a6bb-e19e76bd5877" providerId="ADAL" clId="{A00A48A5-4988-40A4-A1F1-AFCA33CEF781}" dt="2022-12-17T05:14:53.035" v="16759" actId="478"/>
          <ac:spMkLst>
            <pc:docMk/>
            <pc:sldMk cId="863243284" sldId="966"/>
            <ac:spMk id="32" creationId="{DC58027A-9F4C-4522-AFAC-172C2DE10F60}"/>
          </ac:spMkLst>
        </pc:spChg>
        <pc:spChg chg="add del mod">
          <ac:chgData name="Huang, Po-kai" userId="be743c7d-0ad3-4a01-a6bb-e19e76bd5877" providerId="ADAL" clId="{A00A48A5-4988-40A4-A1F1-AFCA33CEF781}" dt="2022-12-17T05:14:53.035" v="16759" actId="478"/>
          <ac:spMkLst>
            <pc:docMk/>
            <pc:sldMk cId="863243284" sldId="966"/>
            <ac:spMk id="33" creationId="{EB1FD2A3-4B68-4338-9BCE-84D7C2B6C9AA}"/>
          </ac:spMkLst>
        </pc:spChg>
        <pc:spChg chg="add del mod">
          <ac:chgData name="Huang, Po-kai" userId="be743c7d-0ad3-4a01-a6bb-e19e76bd5877" providerId="ADAL" clId="{A00A48A5-4988-40A4-A1F1-AFCA33CEF781}" dt="2022-12-17T05:14:53.035" v="16759" actId="478"/>
          <ac:spMkLst>
            <pc:docMk/>
            <pc:sldMk cId="863243284" sldId="966"/>
            <ac:spMk id="34" creationId="{029C82C9-7CF4-42D5-9853-9526EFA93ECB}"/>
          </ac:spMkLst>
        </pc:spChg>
        <pc:spChg chg="add mod topLvl">
          <ac:chgData name="Huang, Po-kai" userId="be743c7d-0ad3-4a01-a6bb-e19e76bd5877" providerId="ADAL" clId="{A00A48A5-4988-40A4-A1F1-AFCA33CEF781}" dt="2022-12-17T05:16:53.762" v="16831" actId="165"/>
          <ac:spMkLst>
            <pc:docMk/>
            <pc:sldMk cId="863243284" sldId="966"/>
            <ac:spMk id="35" creationId="{3DF22FB7-CBA1-42DD-A82B-E204269AD0F0}"/>
          </ac:spMkLst>
        </pc:spChg>
        <pc:spChg chg="add mod topLvl">
          <ac:chgData name="Huang, Po-kai" userId="be743c7d-0ad3-4a01-a6bb-e19e76bd5877" providerId="ADAL" clId="{A00A48A5-4988-40A4-A1F1-AFCA33CEF781}" dt="2022-12-17T05:16:53.762" v="16831" actId="165"/>
          <ac:spMkLst>
            <pc:docMk/>
            <pc:sldMk cId="863243284" sldId="966"/>
            <ac:spMk id="36" creationId="{8A01AF9C-80E3-483D-81FE-D4FCD9EAAF39}"/>
          </ac:spMkLst>
        </pc:spChg>
        <pc:spChg chg="add mod topLvl">
          <ac:chgData name="Huang, Po-kai" userId="be743c7d-0ad3-4a01-a6bb-e19e76bd5877" providerId="ADAL" clId="{A00A48A5-4988-40A4-A1F1-AFCA33CEF781}" dt="2022-12-17T05:16:53.762" v="16831" actId="165"/>
          <ac:spMkLst>
            <pc:docMk/>
            <pc:sldMk cId="863243284" sldId="966"/>
            <ac:spMk id="37" creationId="{5329F2AE-C163-4629-9322-5357C11FB0A9}"/>
          </ac:spMkLst>
        </pc:spChg>
        <pc:spChg chg="add mod topLvl">
          <ac:chgData name="Huang, Po-kai" userId="be743c7d-0ad3-4a01-a6bb-e19e76bd5877" providerId="ADAL" clId="{A00A48A5-4988-40A4-A1F1-AFCA33CEF781}" dt="2022-12-17T05:16:53.762" v="16831" actId="165"/>
          <ac:spMkLst>
            <pc:docMk/>
            <pc:sldMk cId="863243284" sldId="966"/>
            <ac:spMk id="38" creationId="{EEFE27DA-8C18-4DD0-ABA6-9A5C77AF7A0A}"/>
          </ac:spMkLst>
        </pc:spChg>
        <pc:spChg chg="add del mod topLvl">
          <ac:chgData name="Huang, Po-kai" userId="be743c7d-0ad3-4a01-a6bb-e19e76bd5877" providerId="ADAL" clId="{A00A48A5-4988-40A4-A1F1-AFCA33CEF781}" dt="2022-12-19T16:50:45.079" v="19656" actId="478"/>
          <ac:spMkLst>
            <pc:docMk/>
            <pc:sldMk cId="863243284" sldId="966"/>
            <ac:spMk id="39" creationId="{EC6856BB-64D2-4981-98EA-D014CBCF7DEC}"/>
          </ac:spMkLst>
        </pc:spChg>
        <pc:spChg chg="add mod topLvl">
          <ac:chgData name="Huang, Po-kai" userId="be743c7d-0ad3-4a01-a6bb-e19e76bd5877" providerId="ADAL" clId="{A00A48A5-4988-40A4-A1F1-AFCA33CEF781}" dt="2022-12-17T05:16:53.762" v="16831" actId="165"/>
          <ac:spMkLst>
            <pc:docMk/>
            <pc:sldMk cId="863243284" sldId="966"/>
            <ac:spMk id="40" creationId="{0BF01B5A-5944-48C4-A21B-45617ED096FF}"/>
          </ac:spMkLst>
        </pc:spChg>
        <pc:spChg chg="add mod topLvl">
          <ac:chgData name="Huang, Po-kai" userId="be743c7d-0ad3-4a01-a6bb-e19e76bd5877" providerId="ADAL" clId="{A00A48A5-4988-40A4-A1F1-AFCA33CEF781}" dt="2022-12-17T05:16:53.762" v="16831" actId="165"/>
          <ac:spMkLst>
            <pc:docMk/>
            <pc:sldMk cId="863243284" sldId="966"/>
            <ac:spMk id="41" creationId="{2FD143A6-6ADD-4AC5-8C18-C28124AD84F3}"/>
          </ac:spMkLst>
        </pc:spChg>
        <pc:spChg chg="add mod topLvl">
          <ac:chgData name="Huang, Po-kai" userId="be743c7d-0ad3-4a01-a6bb-e19e76bd5877" providerId="ADAL" clId="{A00A48A5-4988-40A4-A1F1-AFCA33CEF781}" dt="2022-12-17T05:16:53.762" v="16831" actId="165"/>
          <ac:spMkLst>
            <pc:docMk/>
            <pc:sldMk cId="863243284" sldId="966"/>
            <ac:spMk id="42" creationId="{75BDC9EF-D99B-4026-9CEE-E4B0E4C4FDC4}"/>
          </ac:spMkLst>
        </pc:spChg>
        <pc:spChg chg="add del mod topLvl">
          <ac:chgData name="Huang, Po-kai" userId="be743c7d-0ad3-4a01-a6bb-e19e76bd5877" providerId="ADAL" clId="{A00A48A5-4988-40A4-A1F1-AFCA33CEF781}" dt="2022-12-19T16:50:45.079" v="19656" actId="478"/>
          <ac:spMkLst>
            <pc:docMk/>
            <pc:sldMk cId="863243284" sldId="966"/>
            <ac:spMk id="43" creationId="{D5B60901-D571-4B25-93D9-FCC341141BE2}"/>
          </ac:spMkLst>
        </pc:spChg>
        <pc:spChg chg="add mod topLvl">
          <ac:chgData name="Huang, Po-kai" userId="be743c7d-0ad3-4a01-a6bb-e19e76bd5877" providerId="ADAL" clId="{A00A48A5-4988-40A4-A1F1-AFCA33CEF781}" dt="2022-12-17T05:17:24.479" v="16848" actId="1038"/>
          <ac:spMkLst>
            <pc:docMk/>
            <pc:sldMk cId="863243284" sldId="966"/>
            <ac:spMk id="44" creationId="{AC4771B9-CB03-43E1-9274-C7091AF09B6F}"/>
          </ac:spMkLst>
        </pc:spChg>
        <pc:spChg chg="add mod topLvl">
          <ac:chgData name="Huang, Po-kai" userId="be743c7d-0ad3-4a01-a6bb-e19e76bd5877" providerId="ADAL" clId="{A00A48A5-4988-40A4-A1F1-AFCA33CEF781}" dt="2022-12-17T05:17:24.479" v="16848" actId="1038"/>
          <ac:spMkLst>
            <pc:docMk/>
            <pc:sldMk cId="863243284" sldId="966"/>
            <ac:spMk id="45" creationId="{06490EFB-BAE6-43EB-A210-802CD3C915B7}"/>
          </ac:spMkLst>
        </pc:spChg>
        <pc:spChg chg="add mod topLvl">
          <ac:chgData name="Huang, Po-kai" userId="be743c7d-0ad3-4a01-a6bb-e19e76bd5877" providerId="ADAL" clId="{A00A48A5-4988-40A4-A1F1-AFCA33CEF781}" dt="2022-12-17T05:17:39.461" v="16855" actId="1076"/>
          <ac:spMkLst>
            <pc:docMk/>
            <pc:sldMk cId="863243284" sldId="966"/>
            <ac:spMk id="46" creationId="{0720F7CC-CA8B-4848-930A-CA129F3F33E3}"/>
          </ac:spMkLst>
        </pc:spChg>
        <pc:spChg chg="add mod topLvl">
          <ac:chgData name="Huang, Po-kai" userId="be743c7d-0ad3-4a01-a6bb-e19e76bd5877" providerId="ADAL" clId="{A00A48A5-4988-40A4-A1F1-AFCA33CEF781}" dt="2022-12-17T05:17:39.461" v="16855" actId="1076"/>
          <ac:spMkLst>
            <pc:docMk/>
            <pc:sldMk cId="863243284" sldId="966"/>
            <ac:spMk id="47" creationId="{5E14BDD7-55B8-4473-917D-E72184625306}"/>
          </ac:spMkLst>
        </pc:spChg>
        <pc:spChg chg="add mod">
          <ac:chgData name="Huang, Po-kai" userId="be743c7d-0ad3-4a01-a6bb-e19e76bd5877" providerId="ADAL" clId="{A00A48A5-4988-40A4-A1F1-AFCA33CEF781}" dt="2022-12-19T16:50:32.946" v="19651" actId="14100"/>
          <ac:spMkLst>
            <pc:docMk/>
            <pc:sldMk cId="863243284" sldId="966"/>
            <ac:spMk id="48" creationId="{24EB404B-8FA1-43A6-8CF9-F6D5BABF4E7F}"/>
          </ac:spMkLst>
        </pc:spChg>
        <pc:spChg chg="add del mod">
          <ac:chgData name="Huang, Po-kai" userId="be743c7d-0ad3-4a01-a6bb-e19e76bd5877" providerId="ADAL" clId="{A00A48A5-4988-40A4-A1F1-AFCA33CEF781}" dt="2022-12-19T16:50:34.970" v="19652" actId="478"/>
          <ac:spMkLst>
            <pc:docMk/>
            <pc:sldMk cId="863243284" sldId="966"/>
            <ac:spMk id="49" creationId="{84BAF6A6-702A-4CC0-9C26-D0278998CF96}"/>
          </ac:spMkLst>
        </pc:spChg>
        <pc:spChg chg="add del mod">
          <ac:chgData name="Huang, Po-kai" userId="be743c7d-0ad3-4a01-a6bb-e19e76bd5877" providerId="ADAL" clId="{A00A48A5-4988-40A4-A1F1-AFCA33CEF781}" dt="2022-12-17T05:19:03.424" v="16861" actId="478"/>
          <ac:spMkLst>
            <pc:docMk/>
            <pc:sldMk cId="863243284" sldId="966"/>
            <ac:spMk id="49" creationId="{DB1A628D-C61E-4669-A187-AEF504DF41FD}"/>
          </ac:spMkLst>
        </pc:spChg>
        <pc:spChg chg="add mod">
          <ac:chgData name="Huang, Po-kai" userId="be743c7d-0ad3-4a01-a6bb-e19e76bd5877" providerId="ADAL" clId="{A00A48A5-4988-40A4-A1F1-AFCA33CEF781}" dt="2022-12-17T05:19:36.390" v="16866" actId="1076"/>
          <ac:spMkLst>
            <pc:docMk/>
            <pc:sldMk cId="863243284" sldId="966"/>
            <ac:spMk id="50" creationId="{319FBD52-6EA5-4E2A-A9EF-4417F66F0199}"/>
          </ac:spMkLst>
        </pc:spChg>
        <pc:spChg chg="add mod">
          <ac:chgData name="Huang, Po-kai" userId="be743c7d-0ad3-4a01-a6bb-e19e76bd5877" providerId="ADAL" clId="{A00A48A5-4988-40A4-A1F1-AFCA33CEF781}" dt="2022-12-17T05:19:28.429" v="16865" actId="1076"/>
          <ac:spMkLst>
            <pc:docMk/>
            <pc:sldMk cId="863243284" sldId="966"/>
            <ac:spMk id="51" creationId="{6F777DA6-461E-4ACB-94E3-5A373F6EAADF}"/>
          </ac:spMkLst>
        </pc:spChg>
        <pc:spChg chg="add mod">
          <ac:chgData name="Huang, Po-kai" userId="be743c7d-0ad3-4a01-a6bb-e19e76bd5877" providerId="ADAL" clId="{A00A48A5-4988-40A4-A1F1-AFCA33CEF781}" dt="2022-12-19T16:50:42.152" v="19655" actId="1076"/>
          <ac:spMkLst>
            <pc:docMk/>
            <pc:sldMk cId="863243284" sldId="966"/>
            <ac:spMk id="52" creationId="{4A14ACB3-15C7-45D0-927D-5A743B77EDD3}"/>
          </ac:spMkLst>
        </pc:spChg>
        <pc:spChg chg="add mod">
          <ac:chgData name="Huang, Po-kai" userId="be743c7d-0ad3-4a01-a6bb-e19e76bd5877" providerId="ADAL" clId="{A00A48A5-4988-40A4-A1F1-AFCA33CEF781}" dt="2022-12-19T16:50:55.024" v="19658" actId="1076"/>
          <ac:spMkLst>
            <pc:docMk/>
            <pc:sldMk cId="863243284" sldId="966"/>
            <ac:spMk id="53" creationId="{CB4B25E3-074C-459D-BCAD-4EE4FB0C0FEC}"/>
          </ac:spMkLst>
        </pc:spChg>
        <pc:spChg chg="add mod">
          <ac:chgData name="Huang, Po-kai" userId="be743c7d-0ad3-4a01-a6bb-e19e76bd5877" providerId="ADAL" clId="{A00A48A5-4988-40A4-A1F1-AFCA33CEF781}" dt="2022-12-19T16:50:55.024" v="19658" actId="1076"/>
          <ac:spMkLst>
            <pc:docMk/>
            <pc:sldMk cId="863243284" sldId="966"/>
            <ac:spMk id="54" creationId="{2F399195-BD46-46B7-863E-13BDFB040D73}"/>
          </ac:spMkLst>
        </pc:spChg>
        <pc:spChg chg="add mod">
          <ac:chgData name="Huang, Po-kai" userId="be743c7d-0ad3-4a01-a6bb-e19e76bd5877" providerId="ADAL" clId="{A00A48A5-4988-40A4-A1F1-AFCA33CEF781}" dt="2022-12-19T16:51:10.438" v="19664" actId="1076"/>
          <ac:spMkLst>
            <pc:docMk/>
            <pc:sldMk cId="863243284" sldId="966"/>
            <ac:spMk id="55" creationId="{BDCBE277-2E5A-4DCA-BC65-C2130630B22A}"/>
          </ac:spMkLst>
        </pc:spChg>
        <pc:spChg chg="add mod">
          <ac:chgData name="Huang, Po-kai" userId="be743c7d-0ad3-4a01-a6bb-e19e76bd5877" providerId="ADAL" clId="{A00A48A5-4988-40A4-A1F1-AFCA33CEF781}" dt="2022-12-19T16:51:15.619" v="19666" actId="1076"/>
          <ac:spMkLst>
            <pc:docMk/>
            <pc:sldMk cId="863243284" sldId="966"/>
            <ac:spMk id="56" creationId="{5EAA4CF4-3E71-4BF8-A55D-80C5EE31B10A}"/>
          </ac:spMkLst>
        </pc:spChg>
        <pc:grpChg chg="add del mod">
          <ac:chgData name="Huang, Po-kai" userId="be743c7d-0ad3-4a01-a6bb-e19e76bd5877" providerId="ADAL" clId="{A00A48A5-4988-40A4-A1F1-AFCA33CEF781}" dt="2022-12-17T05:16:53.762" v="16831" actId="165"/>
          <ac:grpSpMkLst>
            <pc:docMk/>
            <pc:sldMk cId="863243284" sldId="966"/>
            <ac:grpSpMk id="48" creationId="{A021B9D8-2595-43FA-B9E9-DF58C899922F}"/>
          </ac:grpSpMkLst>
        </pc:grpChg>
      </pc:sldChg>
      <pc:sldChg chg="modSp new mod ord">
        <pc:chgData name="Huang, Po-kai" userId="be743c7d-0ad3-4a01-a6bb-e19e76bd5877" providerId="ADAL" clId="{A00A48A5-4988-40A4-A1F1-AFCA33CEF781}" dt="2022-12-19T16:53:33.533" v="19767"/>
        <pc:sldMkLst>
          <pc:docMk/>
          <pc:sldMk cId="47022122" sldId="967"/>
        </pc:sldMkLst>
        <pc:spChg chg="mod">
          <ac:chgData name="Huang, Po-kai" userId="be743c7d-0ad3-4a01-a6bb-e19e76bd5877" providerId="ADAL" clId="{A00A48A5-4988-40A4-A1F1-AFCA33CEF781}" dt="2022-12-06T16:15:33.724" v="8267" actId="20577"/>
          <ac:spMkLst>
            <pc:docMk/>
            <pc:sldMk cId="47022122" sldId="967"/>
            <ac:spMk id="2" creationId="{C17C28E3-3C36-4808-8127-ABB1C4950546}"/>
          </ac:spMkLst>
        </pc:spChg>
        <pc:spChg chg="mod">
          <ac:chgData name="Huang, Po-kai" userId="be743c7d-0ad3-4a01-a6bb-e19e76bd5877" providerId="ADAL" clId="{A00A48A5-4988-40A4-A1F1-AFCA33CEF781}" dt="2022-12-17T06:07:54.936" v="19166" actId="404"/>
          <ac:spMkLst>
            <pc:docMk/>
            <pc:sldMk cId="47022122" sldId="967"/>
            <ac:spMk id="3" creationId="{3E1EE00F-88DE-4BB9-A6FE-375A3757E239}"/>
          </ac:spMkLst>
        </pc:spChg>
      </pc:sldChg>
      <pc:sldChg chg="modSp new add del mod">
        <pc:chgData name="Huang, Po-kai" userId="be743c7d-0ad3-4a01-a6bb-e19e76bd5877" providerId="ADAL" clId="{A00A48A5-4988-40A4-A1F1-AFCA33CEF781}" dt="2022-12-19T16:55:04.929" v="19956" actId="15"/>
        <pc:sldMkLst>
          <pc:docMk/>
          <pc:sldMk cId="127606995" sldId="968"/>
        </pc:sldMkLst>
        <pc:spChg chg="mod">
          <ac:chgData name="Huang, Po-kai" userId="be743c7d-0ad3-4a01-a6bb-e19e76bd5877" providerId="ADAL" clId="{A00A48A5-4988-40A4-A1F1-AFCA33CEF781}" dt="2022-12-19T16:52:13.230" v="19678" actId="20577"/>
          <ac:spMkLst>
            <pc:docMk/>
            <pc:sldMk cId="127606995" sldId="968"/>
            <ac:spMk id="2" creationId="{69688E45-530B-42E4-867A-51B6F692AAC1}"/>
          </ac:spMkLst>
        </pc:spChg>
        <pc:spChg chg="mod">
          <ac:chgData name="Huang, Po-kai" userId="be743c7d-0ad3-4a01-a6bb-e19e76bd5877" providerId="ADAL" clId="{A00A48A5-4988-40A4-A1F1-AFCA33CEF781}" dt="2022-12-19T16:55:04.929" v="19956" actId="15"/>
          <ac:spMkLst>
            <pc:docMk/>
            <pc:sldMk cId="127606995" sldId="968"/>
            <ac:spMk id="3" creationId="{6159CC60-FF81-41A8-8670-BA72F1CEB60B}"/>
          </ac:spMkLst>
        </pc:spChg>
      </pc:sldChg>
      <pc:sldChg chg="del">
        <pc:chgData name="Huang, Po-kai" userId="be743c7d-0ad3-4a01-a6bb-e19e76bd5877" providerId="ADAL" clId="{A00A48A5-4988-40A4-A1F1-AFCA33CEF781}" dt="2022-12-06T06:01:43.682" v="65" actId="47"/>
        <pc:sldMkLst>
          <pc:docMk/>
          <pc:sldMk cId="2044484668" sldId="968"/>
        </pc:sldMkLst>
      </pc:sldChg>
      <pc:sldChg chg="new del">
        <pc:chgData name="Huang, Po-kai" userId="be743c7d-0ad3-4a01-a6bb-e19e76bd5877" providerId="ADAL" clId="{A00A48A5-4988-40A4-A1F1-AFCA33CEF781}" dt="2022-12-16T20:46:59.904" v="12742" actId="680"/>
        <pc:sldMkLst>
          <pc:docMk/>
          <pc:sldMk cId="3855882976" sldId="969"/>
        </pc:sldMkLst>
      </pc:sldChg>
      <pc:sldChg chg="addSp delSp modSp add mod ord modNotesTx">
        <pc:chgData name="Huang, Po-kai" userId="be743c7d-0ad3-4a01-a6bb-e19e76bd5877" providerId="ADAL" clId="{A00A48A5-4988-40A4-A1F1-AFCA33CEF781}" dt="2022-12-19T22:54:25.911" v="20246" actId="20577"/>
        <pc:sldMkLst>
          <pc:docMk/>
          <pc:sldMk cId="4060790654" sldId="969"/>
        </pc:sldMkLst>
        <pc:spChg chg="mod">
          <ac:chgData name="Huang, Po-kai" userId="be743c7d-0ad3-4a01-a6bb-e19e76bd5877" providerId="ADAL" clId="{A00A48A5-4988-40A4-A1F1-AFCA33CEF781}" dt="2022-12-17T05:22:12.968" v="16870" actId="20577"/>
          <ac:spMkLst>
            <pc:docMk/>
            <pc:sldMk cId="4060790654" sldId="969"/>
            <ac:spMk id="2" creationId="{7FA3C8E5-C462-465A-B19F-B0FFD0ECEE67}"/>
          </ac:spMkLst>
        </pc:spChg>
        <pc:spChg chg="mod">
          <ac:chgData name="Huang, Po-kai" userId="be743c7d-0ad3-4a01-a6bb-e19e76bd5877" providerId="ADAL" clId="{A00A48A5-4988-40A4-A1F1-AFCA33CEF781}" dt="2022-12-19T22:54:25.911" v="20246" actId="20577"/>
          <ac:spMkLst>
            <pc:docMk/>
            <pc:sldMk cId="4060790654" sldId="969"/>
            <ac:spMk id="3" creationId="{9FDF9EC1-6934-42E4-84E9-7CF8A97F401D}"/>
          </ac:spMkLst>
        </pc:spChg>
        <pc:spChg chg="add mod">
          <ac:chgData name="Huang, Po-kai" userId="be743c7d-0ad3-4a01-a6bb-e19e76bd5877" providerId="ADAL" clId="{A00A48A5-4988-40A4-A1F1-AFCA33CEF781}" dt="2022-12-17T05:27:44.080" v="17094" actId="1076"/>
          <ac:spMkLst>
            <pc:docMk/>
            <pc:sldMk cId="4060790654" sldId="969"/>
            <ac:spMk id="6" creationId="{367DC9C3-8888-4C7A-ADB1-64785F9C8398}"/>
          </ac:spMkLst>
        </pc:spChg>
        <pc:spChg chg="add mod">
          <ac:chgData name="Huang, Po-kai" userId="be743c7d-0ad3-4a01-a6bb-e19e76bd5877" providerId="ADAL" clId="{A00A48A5-4988-40A4-A1F1-AFCA33CEF781}" dt="2022-12-17T05:27:44.080" v="17094" actId="1076"/>
          <ac:spMkLst>
            <pc:docMk/>
            <pc:sldMk cId="4060790654" sldId="969"/>
            <ac:spMk id="7" creationId="{CDD0C4DE-334F-40E0-932A-B3FDE42C20C1}"/>
          </ac:spMkLst>
        </pc:spChg>
        <pc:spChg chg="add mod">
          <ac:chgData name="Huang, Po-kai" userId="be743c7d-0ad3-4a01-a6bb-e19e76bd5877" providerId="ADAL" clId="{A00A48A5-4988-40A4-A1F1-AFCA33CEF781}" dt="2022-12-17T05:27:44.080" v="17094" actId="1076"/>
          <ac:spMkLst>
            <pc:docMk/>
            <pc:sldMk cId="4060790654" sldId="969"/>
            <ac:spMk id="8" creationId="{100B2B35-6335-4EEF-A5EA-D13F55D82C4A}"/>
          </ac:spMkLst>
        </pc:spChg>
        <pc:spChg chg="add mod">
          <ac:chgData name="Huang, Po-kai" userId="be743c7d-0ad3-4a01-a6bb-e19e76bd5877" providerId="ADAL" clId="{A00A48A5-4988-40A4-A1F1-AFCA33CEF781}" dt="2022-12-17T05:27:44.080" v="17094" actId="1076"/>
          <ac:spMkLst>
            <pc:docMk/>
            <pc:sldMk cId="4060790654" sldId="969"/>
            <ac:spMk id="9" creationId="{DFE98722-31DD-4E0C-8815-B7E1AE93E600}"/>
          </ac:spMkLst>
        </pc:spChg>
        <pc:spChg chg="add del mod">
          <ac:chgData name="Huang, Po-kai" userId="be743c7d-0ad3-4a01-a6bb-e19e76bd5877" providerId="ADAL" clId="{A00A48A5-4988-40A4-A1F1-AFCA33CEF781}" dt="2022-12-17T05:27:47.415" v="17095" actId="478"/>
          <ac:spMkLst>
            <pc:docMk/>
            <pc:sldMk cId="4060790654" sldId="969"/>
            <ac:spMk id="15" creationId="{2E41B57C-A30A-41C1-B8C5-823F6E994F19}"/>
          </ac:spMkLst>
        </pc:spChg>
        <pc:spChg chg="add del mod">
          <ac:chgData name="Huang, Po-kai" userId="be743c7d-0ad3-4a01-a6bb-e19e76bd5877" providerId="ADAL" clId="{A00A48A5-4988-40A4-A1F1-AFCA33CEF781}" dt="2022-12-17T05:27:47.415" v="17095" actId="478"/>
          <ac:spMkLst>
            <pc:docMk/>
            <pc:sldMk cId="4060790654" sldId="969"/>
            <ac:spMk id="16" creationId="{59AFE15D-76DD-4F19-8919-6380BEBE8CF7}"/>
          </ac:spMkLst>
        </pc:spChg>
        <pc:spChg chg="add del mod">
          <ac:chgData name="Huang, Po-kai" userId="be743c7d-0ad3-4a01-a6bb-e19e76bd5877" providerId="ADAL" clId="{A00A48A5-4988-40A4-A1F1-AFCA33CEF781}" dt="2022-12-17T05:27:47.415" v="17095" actId="478"/>
          <ac:spMkLst>
            <pc:docMk/>
            <pc:sldMk cId="4060790654" sldId="969"/>
            <ac:spMk id="17" creationId="{E070980A-E2C5-4E70-B4C6-3C86AAC96BC1}"/>
          </ac:spMkLst>
        </pc:spChg>
        <pc:spChg chg="add del mod">
          <ac:chgData name="Huang, Po-kai" userId="be743c7d-0ad3-4a01-a6bb-e19e76bd5877" providerId="ADAL" clId="{A00A48A5-4988-40A4-A1F1-AFCA33CEF781}" dt="2022-12-17T05:27:47.415" v="17095" actId="478"/>
          <ac:spMkLst>
            <pc:docMk/>
            <pc:sldMk cId="4060790654" sldId="969"/>
            <ac:spMk id="18" creationId="{47998041-2C72-4EBC-A050-E910BF5B1096}"/>
          </ac:spMkLst>
        </pc:spChg>
        <pc:spChg chg="add mod">
          <ac:chgData name="Huang, Po-kai" userId="be743c7d-0ad3-4a01-a6bb-e19e76bd5877" providerId="ADAL" clId="{A00A48A5-4988-40A4-A1F1-AFCA33CEF781}" dt="2022-12-17T05:28:01.271" v="17097" actId="1076"/>
          <ac:spMkLst>
            <pc:docMk/>
            <pc:sldMk cId="4060790654" sldId="969"/>
            <ac:spMk id="21" creationId="{08FF4435-47B6-4672-BF50-28C20003C28D}"/>
          </ac:spMkLst>
        </pc:spChg>
        <pc:spChg chg="add mod">
          <ac:chgData name="Huang, Po-kai" userId="be743c7d-0ad3-4a01-a6bb-e19e76bd5877" providerId="ADAL" clId="{A00A48A5-4988-40A4-A1F1-AFCA33CEF781}" dt="2022-12-17T05:28:42.848" v="17152" actId="1076"/>
          <ac:spMkLst>
            <pc:docMk/>
            <pc:sldMk cId="4060790654" sldId="969"/>
            <ac:spMk id="22" creationId="{849B5490-E960-4B51-94B7-D50B16DEE57D}"/>
          </ac:spMkLst>
        </pc:spChg>
        <pc:spChg chg="add mod">
          <ac:chgData name="Huang, Po-kai" userId="be743c7d-0ad3-4a01-a6bb-e19e76bd5877" providerId="ADAL" clId="{A00A48A5-4988-40A4-A1F1-AFCA33CEF781}" dt="2022-12-17T05:34:43.877" v="17637" actId="207"/>
          <ac:spMkLst>
            <pc:docMk/>
            <pc:sldMk cId="4060790654" sldId="969"/>
            <ac:spMk id="23" creationId="{3E6F83BA-CB92-4E68-BFF2-AB09EAA55EB2}"/>
          </ac:spMkLst>
        </pc:spChg>
        <pc:spChg chg="add mod">
          <ac:chgData name="Huang, Po-kai" userId="be743c7d-0ad3-4a01-a6bb-e19e76bd5877" providerId="ADAL" clId="{A00A48A5-4988-40A4-A1F1-AFCA33CEF781}" dt="2022-12-17T05:35:40.675" v="17664" actId="1076"/>
          <ac:spMkLst>
            <pc:docMk/>
            <pc:sldMk cId="4060790654" sldId="969"/>
            <ac:spMk id="28" creationId="{A63EE530-851C-4B02-9520-18DD9BE7DDCF}"/>
          </ac:spMkLst>
        </pc:spChg>
        <pc:cxnChg chg="add mod">
          <ac:chgData name="Huang, Po-kai" userId="be743c7d-0ad3-4a01-a6bb-e19e76bd5877" providerId="ADAL" clId="{A00A48A5-4988-40A4-A1F1-AFCA33CEF781}" dt="2022-12-17T05:27:44.080" v="17094" actId="1076"/>
          <ac:cxnSpMkLst>
            <pc:docMk/>
            <pc:sldMk cId="4060790654" sldId="969"/>
            <ac:cxnSpMk id="11" creationId="{D6338C38-F991-45C7-AC06-87DF1BFA81FB}"/>
          </ac:cxnSpMkLst>
        </pc:cxnChg>
        <pc:cxnChg chg="add mod">
          <ac:chgData name="Huang, Po-kai" userId="be743c7d-0ad3-4a01-a6bb-e19e76bd5877" providerId="ADAL" clId="{A00A48A5-4988-40A4-A1F1-AFCA33CEF781}" dt="2022-12-17T05:27:44.080" v="17094" actId="1076"/>
          <ac:cxnSpMkLst>
            <pc:docMk/>
            <pc:sldMk cId="4060790654" sldId="969"/>
            <ac:cxnSpMk id="12" creationId="{1EC4AB06-8AB9-4BF4-A77F-10FE4587D916}"/>
          </ac:cxnSpMkLst>
        </pc:cxnChg>
        <pc:cxnChg chg="add del mod">
          <ac:chgData name="Huang, Po-kai" userId="be743c7d-0ad3-4a01-a6bb-e19e76bd5877" providerId="ADAL" clId="{A00A48A5-4988-40A4-A1F1-AFCA33CEF781}" dt="2022-12-17T05:27:47.415" v="17095" actId="478"/>
          <ac:cxnSpMkLst>
            <pc:docMk/>
            <pc:sldMk cId="4060790654" sldId="969"/>
            <ac:cxnSpMk id="19" creationId="{FBE953B6-ACB9-44EE-A6DF-D5D2C7BA7B6C}"/>
          </ac:cxnSpMkLst>
        </pc:cxnChg>
        <pc:cxnChg chg="add del mod">
          <ac:chgData name="Huang, Po-kai" userId="be743c7d-0ad3-4a01-a6bb-e19e76bd5877" providerId="ADAL" clId="{A00A48A5-4988-40A4-A1F1-AFCA33CEF781}" dt="2022-12-17T05:27:47.415" v="17095" actId="478"/>
          <ac:cxnSpMkLst>
            <pc:docMk/>
            <pc:sldMk cId="4060790654" sldId="969"/>
            <ac:cxnSpMk id="20" creationId="{960F3001-A67D-460B-A5D7-ACD022FD469D}"/>
          </ac:cxnSpMkLst>
        </pc:cxnChg>
        <pc:cxnChg chg="add del mod">
          <ac:chgData name="Huang, Po-kai" userId="be743c7d-0ad3-4a01-a6bb-e19e76bd5877" providerId="ADAL" clId="{A00A48A5-4988-40A4-A1F1-AFCA33CEF781}" dt="2022-12-17T05:34:59.714" v="17639" actId="478"/>
          <ac:cxnSpMkLst>
            <pc:docMk/>
            <pc:sldMk cId="4060790654" sldId="969"/>
            <ac:cxnSpMk id="25" creationId="{A0CEB628-B6E7-4F24-998B-08E39AD3BC42}"/>
          </ac:cxnSpMkLst>
        </pc:cxnChg>
        <pc:cxnChg chg="add mod">
          <ac:chgData name="Huang, Po-kai" userId="be743c7d-0ad3-4a01-a6bb-e19e76bd5877" providerId="ADAL" clId="{A00A48A5-4988-40A4-A1F1-AFCA33CEF781}" dt="2022-12-17T05:35:11.776" v="17644" actId="1038"/>
          <ac:cxnSpMkLst>
            <pc:docMk/>
            <pc:sldMk cId="4060790654" sldId="969"/>
            <ac:cxnSpMk id="26" creationId="{0F1CBEDE-7786-46F1-BAD7-4F10ECE9E5B8}"/>
          </ac:cxnSpMkLst>
        </pc:cxnChg>
      </pc:sldChg>
      <pc:sldChg chg="addSp modSp new del mod modNotesTx">
        <pc:chgData name="Huang, Po-kai" userId="be743c7d-0ad3-4a01-a6bb-e19e76bd5877" providerId="ADAL" clId="{A00A48A5-4988-40A4-A1F1-AFCA33CEF781}" dt="2022-12-17T04:52:09.134" v="16363" actId="47"/>
        <pc:sldMkLst>
          <pc:docMk/>
          <pc:sldMk cId="2958907074" sldId="970"/>
        </pc:sldMkLst>
        <pc:spChg chg="add mod">
          <ac:chgData name="Huang, Po-kai" userId="be743c7d-0ad3-4a01-a6bb-e19e76bd5877" providerId="ADAL" clId="{A00A48A5-4988-40A4-A1F1-AFCA33CEF781}" dt="2022-12-16T21:21:19.718" v="13249" actId="20577"/>
          <ac:spMkLst>
            <pc:docMk/>
            <pc:sldMk cId="2958907074" sldId="970"/>
            <ac:spMk id="6" creationId="{9719FAB8-E770-4A37-8C87-C60B6D0D27C1}"/>
          </ac:spMkLst>
        </pc:spChg>
        <pc:spChg chg="add mod">
          <ac:chgData name="Huang, Po-kai" userId="be743c7d-0ad3-4a01-a6bb-e19e76bd5877" providerId="ADAL" clId="{A00A48A5-4988-40A4-A1F1-AFCA33CEF781}" dt="2022-12-16T21:22:07.281" v="13392" actId="20577"/>
          <ac:spMkLst>
            <pc:docMk/>
            <pc:sldMk cId="2958907074" sldId="970"/>
            <ac:spMk id="7" creationId="{94FBBA4F-09AF-44B7-851F-36EA97B745B2}"/>
          </ac:spMkLst>
        </pc:spChg>
        <pc:spChg chg="add mod">
          <ac:chgData name="Huang, Po-kai" userId="be743c7d-0ad3-4a01-a6bb-e19e76bd5877" providerId="ADAL" clId="{A00A48A5-4988-40A4-A1F1-AFCA33CEF781}" dt="2022-12-16T21:22:20.011" v="13399" actId="20577"/>
          <ac:spMkLst>
            <pc:docMk/>
            <pc:sldMk cId="2958907074" sldId="970"/>
            <ac:spMk id="8" creationId="{1BDD0D22-CDF1-4887-B8EE-383089E90C78}"/>
          </ac:spMkLst>
        </pc:spChg>
        <pc:spChg chg="add">
          <ac:chgData name="Huang, Po-kai" userId="be743c7d-0ad3-4a01-a6bb-e19e76bd5877" providerId="ADAL" clId="{A00A48A5-4988-40A4-A1F1-AFCA33CEF781}" dt="2022-12-16T21:22:36.059" v="13400" actId="11529"/>
          <ac:spMkLst>
            <pc:docMk/>
            <pc:sldMk cId="2958907074" sldId="970"/>
            <ac:spMk id="9" creationId="{8A604D27-6D34-4949-9332-28F7EA8E80FD}"/>
          </ac:spMkLst>
        </pc:spChg>
        <pc:spChg chg="add mod">
          <ac:chgData name="Huang, Po-kai" userId="be743c7d-0ad3-4a01-a6bb-e19e76bd5877" providerId="ADAL" clId="{A00A48A5-4988-40A4-A1F1-AFCA33CEF781}" dt="2022-12-16T21:23:12.546" v="13422" actId="1076"/>
          <ac:spMkLst>
            <pc:docMk/>
            <pc:sldMk cId="2958907074" sldId="970"/>
            <ac:spMk id="10" creationId="{A3178C3A-223B-46E7-957C-E1FB24F1A37A}"/>
          </ac:spMkLst>
        </pc:spChg>
        <pc:spChg chg="add mod">
          <ac:chgData name="Huang, Po-kai" userId="be743c7d-0ad3-4a01-a6bb-e19e76bd5877" providerId="ADAL" clId="{A00A48A5-4988-40A4-A1F1-AFCA33CEF781}" dt="2022-12-16T21:45:59.848" v="14224" actId="14100"/>
          <ac:spMkLst>
            <pc:docMk/>
            <pc:sldMk cId="2958907074" sldId="970"/>
            <ac:spMk id="11" creationId="{E51CC4E7-02D2-400C-BB31-8017D5BD5D4B}"/>
          </ac:spMkLst>
        </pc:spChg>
      </pc:sldChg>
      <pc:sldChg chg="modSp new del mod modNotesTx">
        <pc:chgData name="Huang, Po-kai" userId="be743c7d-0ad3-4a01-a6bb-e19e76bd5877" providerId="ADAL" clId="{A00A48A5-4988-40A4-A1F1-AFCA33CEF781}" dt="2022-12-17T04:52:12.105" v="16364" actId="47"/>
        <pc:sldMkLst>
          <pc:docMk/>
          <pc:sldMk cId="3452885662" sldId="971"/>
        </pc:sldMkLst>
        <pc:spChg chg="mod">
          <ac:chgData name="Huang, Po-kai" userId="be743c7d-0ad3-4a01-a6bb-e19e76bd5877" providerId="ADAL" clId="{A00A48A5-4988-40A4-A1F1-AFCA33CEF781}" dt="2022-12-16T22:06:38.048" v="15387" actId="20577"/>
          <ac:spMkLst>
            <pc:docMk/>
            <pc:sldMk cId="3452885662" sldId="971"/>
            <ac:spMk id="3" creationId="{A5FDF535-156D-4516-B1EA-716D2F6C62EB}"/>
          </ac:spMkLst>
        </pc:spChg>
      </pc:sldChg>
      <pc:sldChg chg="modSp new del mod">
        <pc:chgData name="Huang, Po-kai" userId="be743c7d-0ad3-4a01-a6bb-e19e76bd5877" providerId="ADAL" clId="{A00A48A5-4988-40A4-A1F1-AFCA33CEF781}" dt="2022-12-17T04:52:14.411" v="16365" actId="47"/>
        <pc:sldMkLst>
          <pc:docMk/>
          <pc:sldMk cId="1893303583" sldId="972"/>
        </pc:sldMkLst>
        <pc:spChg chg="mod">
          <ac:chgData name="Huang, Po-kai" userId="be743c7d-0ad3-4a01-a6bb-e19e76bd5877" providerId="ADAL" clId="{A00A48A5-4988-40A4-A1F1-AFCA33CEF781}" dt="2022-12-16T22:01:28.168" v="14725" actId="20577"/>
          <ac:spMkLst>
            <pc:docMk/>
            <pc:sldMk cId="1893303583" sldId="972"/>
            <ac:spMk id="3" creationId="{1887B6D9-A0AC-4297-A98F-39DBD15E6588}"/>
          </ac:spMkLst>
        </pc:spChg>
      </pc:sldChg>
      <pc:sldChg chg="modSp new del mod ord">
        <pc:chgData name="Huang, Po-kai" userId="be743c7d-0ad3-4a01-a6bb-e19e76bd5877" providerId="ADAL" clId="{A00A48A5-4988-40A4-A1F1-AFCA33CEF781}" dt="2022-12-17T05:47:39.337" v="18306" actId="47"/>
        <pc:sldMkLst>
          <pc:docMk/>
          <pc:sldMk cId="2692667753" sldId="973"/>
        </pc:sldMkLst>
        <pc:spChg chg="mod">
          <ac:chgData name="Huang, Po-kai" userId="be743c7d-0ad3-4a01-a6bb-e19e76bd5877" providerId="ADAL" clId="{A00A48A5-4988-40A4-A1F1-AFCA33CEF781}" dt="2022-12-16T23:02:00.787" v="16362" actId="404"/>
          <ac:spMkLst>
            <pc:docMk/>
            <pc:sldMk cId="2692667753" sldId="973"/>
            <ac:spMk id="3" creationId="{F13A7BAF-48C0-4835-AA62-90FFE1A1E10F}"/>
          </ac:spMkLst>
        </pc:spChg>
      </pc:sldChg>
      <pc:sldChg chg="modSp new mod">
        <pc:chgData name="Huang, Po-kai" userId="be743c7d-0ad3-4a01-a6bb-e19e76bd5877" providerId="ADAL" clId="{A00A48A5-4988-40A4-A1F1-AFCA33CEF781}" dt="2022-12-19T22:54:46.490" v="20252" actId="20577"/>
        <pc:sldMkLst>
          <pc:docMk/>
          <pc:sldMk cId="2501103693" sldId="974"/>
        </pc:sldMkLst>
        <pc:spChg chg="mod">
          <ac:chgData name="Huang, Po-kai" userId="be743c7d-0ad3-4a01-a6bb-e19e76bd5877" providerId="ADAL" clId="{A00A48A5-4988-40A4-A1F1-AFCA33CEF781}" dt="2022-12-17T05:22:15.712" v="16872" actId="20577"/>
          <ac:spMkLst>
            <pc:docMk/>
            <pc:sldMk cId="2501103693" sldId="974"/>
            <ac:spMk id="2" creationId="{218DF69B-8672-4D50-9187-599AC6D7ACB0}"/>
          </ac:spMkLst>
        </pc:spChg>
        <pc:spChg chg="mod">
          <ac:chgData name="Huang, Po-kai" userId="be743c7d-0ad3-4a01-a6bb-e19e76bd5877" providerId="ADAL" clId="{A00A48A5-4988-40A4-A1F1-AFCA33CEF781}" dt="2022-12-19T22:54:46.490" v="20252" actId="20577"/>
          <ac:spMkLst>
            <pc:docMk/>
            <pc:sldMk cId="2501103693" sldId="974"/>
            <ac:spMk id="3" creationId="{2C6B0C0B-A11A-4661-8E5A-C105CBBF2CF4}"/>
          </ac:spMkLst>
        </pc:spChg>
      </pc:sldChg>
      <pc:sldChg chg="addSp modSp new mod">
        <pc:chgData name="Huang, Po-kai" userId="be743c7d-0ad3-4a01-a6bb-e19e76bd5877" providerId="ADAL" clId="{A00A48A5-4988-40A4-A1F1-AFCA33CEF781}" dt="2022-12-19T16:39:31.957" v="19519" actId="404"/>
        <pc:sldMkLst>
          <pc:docMk/>
          <pc:sldMk cId="4294456020" sldId="975"/>
        </pc:sldMkLst>
        <pc:spChg chg="mod">
          <ac:chgData name="Huang, Po-kai" userId="be743c7d-0ad3-4a01-a6bb-e19e76bd5877" providerId="ADAL" clId="{A00A48A5-4988-40A4-A1F1-AFCA33CEF781}" dt="2022-12-19T16:32:06.084" v="19218" actId="20577"/>
          <ac:spMkLst>
            <pc:docMk/>
            <pc:sldMk cId="4294456020" sldId="975"/>
            <ac:spMk id="2" creationId="{5BFA2B69-73AA-46BA-A4E0-381BB64DB94E}"/>
          </ac:spMkLst>
        </pc:spChg>
        <pc:spChg chg="mod">
          <ac:chgData name="Huang, Po-kai" userId="be743c7d-0ad3-4a01-a6bb-e19e76bd5877" providerId="ADAL" clId="{A00A48A5-4988-40A4-A1F1-AFCA33CEF781}" dt="2022-12-19T16:39:31.957" v="19519" actId="404"/>
          <ac:spMkLst>
            <pc:docMk/>
            <pc:sldMk cId="4294456020" sldId="975"/>
            <ac:spMk id="3" creationId="{39406632-6303-4DDA-8B00-CC4BCC68C930}"/>
          </ac:spMkLst>
        </pc:spChg>
        <pc:spChg chg="add">
          <ac:chgData name="Huang, Po-kai" userId="be743c7d-0ad3-4a01-a6bb-e19e76bd5877" providerId="ADAL" clId="{A00A48A5-4988-40A4-A1F1-AFCA33CEF781}" dt="2022-12-19T16:32:23.215" v="19228"/>
          <ac:spMkLst>
            <pc:docMk/>
            <pc:sldMk cId="4294456020" sldId="975"/>
            <ac:spMk id="6" creationId="{F2794800-FA4A-4A13-8D34-52FB4BB8D29C}"/>
          </ac:spMkLst>
        </pc:spChg>
        <pc:spChg chg="add">
          <ac:chgData name="Huang, Po-kai" userId="be743c7d-0ad3-4a01-a6bb-e19e76bd5877" providerId="ADAL" clId="{A00A48A5-4988-40A4-A1F1-AFCA33CEF781}" dt="2022-12-19T16:32:23.215" v="19228"/>
          <ac:spMkLst>
            <pc:docMk/>
            <pc:sldMk cId="4294456020" sldId="975"/>
            <ac:spMk id="7" creationId="{780B3265-0C01-45F2-8E9B-770C6C636B2B}"/>
          </ac:spMkLst>
        </pc:spChg>
        <pc:spChg chg="add mod">
          <ac:chgData name="Huang, Po-kai" userId="be743c7d-0ad3-4a01-a6bb-e19e76bd5877" providerId="ADAL" clId="{A00A48A5-4988-40A4-A1F1-AFCA33CEF781}" dt="2022-12-19T16:39:26.055" v="19518" actId="1036"/>
          <ac:spMkLst>
            <pc:docMk/>
            <pc:sldMk cId="4294456020" sldId="975"/>
            <ac:spMk id="8" creationId="{06A91890-41F2-453C-8F0B-44E6FDA4766E}"/>
          </ac:spMkLst>
        </pc:spChg>
        <pc:picChg chg="add mod">
          <ac:chgData name="Huang, Po-kai" userId="be743c7d-0ad3-4a01-a6bb-e19e76bd5877" providerId="ADAL" clId="{A00A48A5-4988-40A4-A1F1-AFCA33CEF781}" dt="2022-12-19T16:39:26.055" v="19518" actId="1036"/>
          <ac:picMkLst>
            <pc:docMk/>
            <pc:sldMk cId="4294456020" sldId="975"/>
            <ac:picMk id="1025" creationId="{BD2CE6B8-32E7-42F7-B903-BF07D53B7CE0}"/>
          </ac:picMkLst>
        </pc:picChg>
        <pc:picChg chg="add mod">
          <ac:chgData name="Huang, Po-kai" userId="be743c7d-0ad3-4a01-a6bb-e19e76bd5877" providerId="ADAL" clId="{A00A48A5-4988-40A4-A1F1-AFCA33CEF781}" dt="2022-12-19T16:39:26.055" v="19518" actId="1036"/>
          <ac:picMkLst>
            <pc:docMk/>
            <pc:sldMk cId="4294456020" sldId="975"/>
            <ac:picMk id="1026" creationId="{BB26A1C7-F17D-473E-BFF9-E6AF2A3D422B}"/>
          </ac:picMkLst>
        </pc:picChg>
      </pc:sldChg>
      <pc:sldChg chg="addSp modSp new mod">
        <pc:chgData name="Huang, Po-kai" userId="be743c7d-0ad3-4a01-a6bb-e19e76bd5877" providerId="ADAL" clId="{A00A48A5-4988-40A4-A1F1-AFCA33CEF781}" dt="2023-01-09T20:38:58.845" v="20328" actId="1076"/>
        <pc:sldMkLst>
          <pc:docMk/>
          <pc:sldMk cId="859502340" sldId="976"/>
        </pc:sldMkLst>
        <pc:spChg chg="add mod">
          <ac:chgData name="Huang, Po-kai" userId="be743c7d-0ad3-4a01-a6bb-e19e76bd5877" providerId="ADAL" clId="{A00A48A5-4988-40A4-A1F1-AFCA33CEF781}" dt="2023-01-09T20:38:23.880" v="20309" actId="1036"/>
          <ac:spMkLst>
            <pc:docMk/>
            <pc:sldMk cId="859502340" sldId="976"/>
            <ac:spMk id="6" creationId="{F7EC06A8-700C-4927-A408-199307CC239C}"/>
          </ac:spMkLst>
        </pc:spChg>
        <pc:spChg chg="add mod">
          <ac:chgData name="Huang, Po-kai" userId="be743c7d-0ad3-4a01-a6bb-e19e76bd5877" providerId="ADAL" clId="{A00A48A5-4988-40A4-A1F1-AFCA33CEF781}" dt="2023-01-09T20:38:23.880" v="20309" actId="1036"/>
          <ac:spMkLst>
            <pc:docMk/>
            <pc:sldMk cId="859502340" sldId="976"/>
            <ac:spMk id="7" creationId="{A680AFC6-F91D-438C-91E9-7C5CE1807F2E}"/>
          </ac:spMkLst>
        </pc:spChg>
        <pc:spChg chg="add mod">
          <ac:chgData name="Huang, Po-kai" userId="be743c7d-0ad3-4a01-a6bb-e19e76bd5877" providerId="ADAL" clId="{A00A48A5-4988-40A4-A1F1-AFCA33CEF781}" dt="2023-01-09T20:38:23.880" v="20309" actId="1036"/>
          <ac:spMkLst>
            <pc:docMk/>
            <pc:sldMk cId="859502340" sldId="976"/>
            <ac:spMk id="8" creationId="{B274E48F-D2A5-4A65-A7FD-C62C8D057B7B}"/>
          </ac:spMkLst>
        </pc:spChg>
        <pc:spChg chg="add mod">
          <ac:chgData name="Huang, Po-kai" userId="be743c7d-0ad3-4a01-a6bb-e19e76bd5877" providerId="ADAL" clId="{A00A48A5-4988-40A4-A1F1-AFCA33CEF781}" dt="2023-01-09T20:38:23.880" v="20309" actId="1036"/>
          <ac:spMkLst>
            <pc:docMk/>
            <pc:sldMk cId="859502340" sldId="976"/>
            <ac:spMk id="9" creationId="{392540C0-4736-418F-98AA-9B7B31050267}"/>
          </ac:spMkLst>
        </pc:spChg>
        <pc:spChg chg="add mod">
          <ac:chgData name="Huang, Po-kai" userId="be743c7d-0ad3-4a01-a6bb-e19e76bd5877" providerId="ADAL" clId="{A00A48A5-4988-40A4-A1F1-AFCA33CEF781}" dt="2023-01-09T20:38:23.880" v="20309" actId="1036"/>
          <ac:spMkLst>
            <pc:docMk/>
            <pc:sldMk cId="859502340" sldId="976"/>
            <ac:spMk id="10" creationId="{2E71ED50-6A12-464C-8C17-A3C4AA3C6515}"/>
          </ac:spMkLst>
        </pc:spChg>
        <pc:spChg chg="add mod">
          <ac:chgData name="Huang, Po-kai" userId="be743c7d-0ad3-4a01-a6bb-e19e76bd5877" providerId="ADAL" clId="{A00A48A5-4988-40A4-A1F1-AFCA33CEF781}" dt="2023-01-09T20:38:23.880" v="20309" actId="1036"/>
          <ac:spMkLst>
            <pc:docMk/>
            <pc:sldMk cId="859502340" sldId="976"/>
            <ac:spMk id="11" creationId="{CA8C8893-8D25-447A-A7D0-79F30A8D120D}"/>
          </ac:spMkLst>
        </pc:spChg>
        <pc:spChg chg="add mod">
          <ac:chgData name="Huang, Po-kai" userId="be743c7d-0ad3-4a01-a6bb-e19e76bd5877" providerId="ADAL" clId="{A00A48A5-4988-40A4-A1F1-AFCA33CEF781}" dt="2023-01-09T20:38:23.880" v="20309" actId="1036"/>
          <ac:spMkLst>
            <pc:docMk/>
            <pc:sldMk cId="859502340" sldId="976"/>
            <ac:spMk id="12" creationId="{BDD9D100-6DA3-4CD8-BB27-67A317074D3F}"/>
          </ac:spMkLst>
        </pc:spChg>
        <pc:spChg chg="add mod">
          <ac:chgData name="Huang, Po-kai" userId="be743c7d-0ad3-4a01-a6bb-e19e76bd5877" providerId="ADAL" clId="{A00A48A5-4988-40A4-A1F1-AFCA33CEF781}" dt="2023-01-09T20:38:23.880" v="20309" actId="1036"/>
          <ac:spMkLst>
            <pc:docMk/>
            <pc:sldMk cId="859502340" sldId="976"/>
            <ac:spMk id="13" creationId="{57187844-F46C-4653-A533-4BD42BA3728D}"/>
          </ac:spMkLst>
        </pc:spChg>
        <pc:spChg chg="add mod">
          <ac:chgData name="Huang, Po-kai" userId="be743c7d-0ad3-4a01-a6bb-e19e76bd5877" providerId="ADAL" clId="{A00A48A5-4988-40A4-A1F1-AFCA33CEF781}" dt="2023-01-09T20:38:23.880" v="20309" actId="1036"/>
          <ac:spMkLst>
            <pc:docMk/>
            <pc:sldMk cId="859502340" sldId="976"/>
            <ac:spMk id="14" creationId="{B97CBFF8-054C-4D30-A655-93B0F3F564DB}"/>
          </ac:spMkLst>
        </pc:spChg>
        <pc:spChg chg="add mod">
          <ac:chgData name="Huang, Po-kai" userId="be743c7d-0ad3-4a01-a6bb-e19e76bd5877" providerId="ADAL" clId="{A00A48A5-4988-40A4-A1F1-AFCA33CEF781}" dt="2023-01-09T20:38:23.880" v="20309" actId="1036"/>
          <ac:spMkLst>
            <pc:docMk/>
            <pc:sldMk cId="859502340" sldId="976"/>
            <ac:spMk id="15" creationId="{F99D47C8-1F87-4272-A78C-67C4F9BC804A}"/>
          </ac:spMkLst>
        </pc:spChg>
        <pc:spChg chg="add mod">
          <ac:chgData name="Huang, Po-kai" userId="be743c7d-0ad3-4a01-a6bb-e19e76bd5877" providerId="ADAL" clId="{A00A48A5-4988-40A4-A1F1-AFCA33CEF781}" dt="2023-01-09T20:38:23.880" v="20309" actId="1036"/>
          <ac:spMkLst>
            <pc:docMk/>
            <pc:sldMk cId="859502340" sldId="976"/>
            <ac:spMk id="16" creationId="{0CD301BA-09FB-4A69-8FA4-FDA9E154EE95}"/>
          </ac:spMkLst>
        </pc:spChg>
        <pc:spChg chg="add mod">
          <ac:chgData name="Huang, Po-kai" userId="be743c7d-0ad3-4a01-a6bb-e19e76bd5877" providerId="ADAL" clId="{A00A48A5-4988-40A4-A1F1-AFCA33CEF781}" dt="2023-01-09T20:38:31.387" v="20311" actId="1076"/>
          <ac:spMkLst>
            <pc:docMk/>
            <pc:sldMk cId="859502340" sldId="976"/>
            <ac:spMk id="17" creationId="{F80DA3F0-DFF5-44A9-871C-AA5BD436D8D8}"/>
          </ac:spMkLst>
        </pc:spChg>
        <pc:spChg chg="add mod">
          <ac:chgData name="Huang, Po-kai" userId="be743c7d-0ad3-4a01-a6bb-e19e76bd5877" providerId="ADAL" clId="{A00A48A5-4988-40A4-A1F1-AFCA33CEF781}" dt="2023-01-09T20:38:58.845" v="20328" actId="1076"/>
          <ac:spMkLst>
            <pc:docMk/>
            <pc:sldMk cId="859502340" sldId="976"/>
            <ac:spMk id="18" creationId="{652CC6A1-6FB2-48DD-9425-EBC82750ECD1}"/>
          </ac:spMkLst>
        </pc:spChg>
        <pc:spChg chg="add mod">
          <ac:chgData name="Huang, Po-kai" userId="be743c7d-0ad3-4a01-a6bb-e19e76bd5877" providerId="ADAL" clId="{A00A48A5-4988-40A4-A1F1-AFCA33CEF781}" dt="2023-01-09T20:38:54.663" v="20327" actId="1076"/>
          <ac:spMkLst>
            <pc:docMk/>
            <pc:sldMk cId="859502340" sldId="976"/>
            <ac:spMk id="19" creationId="{2BF90AA5-81B1-42E6-8616-343F00D8F1DA}"/>
          </ac:spMkLst>
        </pc:spChg>
      </pc:sldChg>
      <pc:sldChg chg="del">
        <pc:chgData name="Huang, Po-kai" userId="be743c7d-0ad3-4a01-a6bb-e19e76bd5877" providerId="ADAL" clId="{A00A48A5-4988-40A4-A1F1-AFCA33CEF781}" dt="2022-12-06T06:01:43.682" v="65" actId="47"/>
        <pc:sldMkLst>
          <pc:docMk/>
          <pc:sldMk cId="3462634882" sldId="979"/>
        </pc:sldMkLst>
      </pc:sldChg>
      <pc:sldChg chg="del">
        <pc:chgData name="Huang, Po-kai" userId="be743c7d-0ad3-4a01-a6bb-e19e76bd5877" providerId="ADAL" clId="{A00A48A5-4988-40A4-A1F1-AFCA33CEF781}" dt="2022-12-06T06:01:43.682" v="65" actId="47"/>
        <pc:sldMkLst>
          <pc:docMk/>
          <pc:sldMk cId="2019773917" sldId="981"/>
        </pc:sldMkLst>
      </pc:sldChg>
      <pc:sldChg chg="del">
        <pc:chgData name="Huang, Po-kai" userId="be743c7d-0ad3-4a01-a6bb-e19e76bd5877" providerId="ADAL" clId="{A00A48A5-4988-40A4-A1F1-AFCA33CEF781}" dt="2022-12-06T06:01:43.682" v="65" actId="47"/>
        <pc:sldMkLst>
          <pc:docMk/>
          <pc:sldMk cId="2041049556" sldId="982"/>
        </pc:sldMkLst>
      </pc:sldChg>
      <pc:sldChg chg="del">
        <pc:chgData name="Huang, Po-kai" userId="be743c7d-0ad3-4a01-a6bb-e19e76bd5877" providerId="ADAL" clId="{A00A48A5-4988-40A4-A1F1-AFCA33CEF781}" dt="2022-12-06T06:01:43.682" v="65" actId="47"/>
        <pc:sldMkLst>
          <pc:docMk/>
          <pc:sldMk cId="3737024592" sldId="983"/>
        </pc:sldMkLst>
      </pc:sldChg>
      <pc:sldChg chg="del">
        <pc:chgData name="Huang, Po-kai" userId="be743c7d-0ad3-4a01-a6bb-e19e76bd5877" providerId="ADAL" clId="{A00A48A5-4988-40A4-A1F1-AFCA33CEF781}" dt="2022-12-06T06:01:43.682" v="65" actId="47"/>
        <pc:sldMkLst>
          <pc:docMk/>
          <pc:sldMk cId="4112757615" sldId="984"/>
        </pc:sldMkLst>
      </pc:sldChg>
      <pc:sldChg chg="del">
        <pc:chgData name="Huang, Po-kai" userId="be743c7d-0ad3-4a01-a6bb-e19e76bd5877" providerId="ADAL" clId="{A00A48A5-4988-40A4-A1F1-AFCA33CEF781}" dt="2022-12-06T06:01:43.682" v="65" actId="47"/>
        <pc:sldMkLst>
          <pc:docMk/>
          <pc:sldMk cId="600020967" sldId="985"/>
        </pc:sldMkLst>
      </pc:sldChg>
      <pc:sldChg chg="del">
        <pc:chgData name="Huang, Po-kai" userId="be743c7d-0ad3-4a01-a6bb-e19e76bd5877" providerId="ADAL" clId="{A00A48A5-4988-40A4-A1F1-AFCA33CEF781}" dt="2022-12-06T06:01:43.682" v="65" actId="47"/>
        <pc:sldMkLst>
          <pc:docMk/>
          <pc:sldMk cId="2998499187" sldId="986"/>
        </pc:sldMkLst>
      </pc:sldChg>
      <pc:sldChg chg="del">
        <pc:chgData name="Huang, Po-kai" userId="be743c7d-0ad3-4a01-a6bb-e19e76bd5877" providerId="ADAL" clId="{A00A48A5-4988-40A4-A1F1-AFCA33CEF781}" dt="2022-12-06T06:01:43.682" v="65" actId="47"/>
        <pc:sldMkLst>
          <pc:docMk/>
          <pc:sldMk cId="3727671167" sldId="987"/>
        </pc:sldMkLst>
      </pc:sldChg>
      <pc:sldChg chg="del">
        <pc:chgData name="Huang, Po-kai" userId="be743c7d-0ad3-4a01-a6bb-e19e76bd5877" providerId="ADAL" clId="{A00A48A5-4988-40A4-A1F1-AFCA33CEF781}" dt="2022-12-06T06:01:43.682" v="65" actId="47"/>
        <pc:sldMkLst>
          <pc:docMk/>
          <pc:sldMk cId="3333244534" sldId="988"/>
        </pc:sldMkLst>
      </pc:sldChg>
      <pc:sldChg chg="del">
        <pc:chgData name="Huang, Po-kai" userId="be743c7d-0ad3-4a01-a6bb-e19e76bd5877" providerId="ADAL" clId="{A00A48A5-4988-40A4-A1F1-AFCA33CEF781}" dt="2022-12-06T06:01:43.682" v="65" actId="47"/>
        <pc:sldMkLst>
          <pc:docMk/>
          <pc:sldMk cId="1612123552" sldId="989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355FA4C3-EA6F-4DEC-9A5B-DA9F4B2DCCD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286125" y="206375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C3847927-4241-4395-85F2-4DA1D4673C1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6375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0835B85C-0C92-4AAB-B5CD-5874F0F84968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779838" y="9612313"/>
            <a:ext cx="24098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216F8561-CC11-4763-86D6-E7ED36EFF48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A7A4710E-391E-40EE-B9A8-9D33E6E9238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4342" name="Line 6">
            <a:extLst>
              <a:ext uri="{FF2B5EF4-FFF2-40B4-BE49-F238E27FC236}">
                <a16:creationId xmlns:a16="http://schemas.microsoft.com/office/drawing/2014/main" id="{5F56412F-514B-4C5E-8C72-CCE02BB37E88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1" name="Rectangle 7">
            <a:extLst>
              <a:ext uri="{FF2B5EF4-FFF2-40B4-BE49-F238E27FC236}">
                <a16:creationId xmlns:a16="http://schemas.microsoft.com/office/drawing/2014/main" id="{EE46596A-ED38-406F-B588-A1AE73AFE6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4344" name="Line 8">
            <a:extLst>
              <a:ext uri="{FF2B5EF4-FFF2-40B4-BE49-F238E27FC236}">
                <a16:creationId xmlns:a16="http://schemas.microsoft.com/office/drawing/2014/main" id="{BD52F7B8-7212-4565-994E-D2E4DC0E1C8C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394720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A165344A-BCBA-4503-B758-E91B7019013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328988" y="120650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92CFA2B8-A839-4F7B-A8F9-45D426ADBAD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13316" name="Rectangle 4">
            <a:extLst>
              <a:ext uri="{FF2B5EF4-FFF2-40B4-BE49-F238E27FC236}">
                <a16:creationId xmlns:a16="http://schemas.microsoft.com/office/drawing/2014/main" id="{E12586DF-74E9-42FA-92D8-CB004E81097A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id="{C5E92402-188A-4BA7-8E2B-60EBEB15FFE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id="{E2EF01C8-FB3D-4155-B52F-C120FD4754F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286125" y="9615488"/>
            <a:ext cx="286861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2055" name="Rectangle 7">
            <a:extLst>
              <a:ext uri="{FF2B5EF4-FFF2-40B4-BE49-F238E27FC236}">
                <a16:creationId xmlns:a16="http://schemas.microsoft.com/office/drawing/2014/main" id="{CBACD2E4-B6D6-47BB-8DEB-DC83A37FBF3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1272" name="Rectangle 8">
            <a:extLst>
              <a:ext uri="{FF2B5EF4-FFF2-40B4-BE49-F238E27FC236}">
                <a16:creationId xmlns:a16="http://schemas.microsoft.com/office/drawing/2014/main" id="{5AB43281-AFEB-4794-91F4-4DEB6BFEFF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3321" name="Line 9">
            <a:extLst>
              <a:ext uri="{FF2B5EF4-FFF2-40B4-BE49-F238E27FC236}">
                <a16:creationId xmlns:a16="http://schemas.microsoft.com/office/drawing/2014/main" id="{86DC4FDC-7731-4889-B2D9-586AD7BC58BF}"/>
              </a:ext>
            </a:extLst>
          </p:cNvPr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2" name="Line 10">
            <a:extLst>
              <a:ext uri="{FF2B5EF4-FFF2-40B4-BE49-F238E27FC236}">
                <a16:creationId xmlns:a16="http://schemas.microsoft.com/office/drawing/2014/main" id="{A608F1E5-A3E0-4039-9B0C-798F9ECC1885}"/>
              </a:ext>
            </a:extLst>
          </p:cNvPr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822031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>
            <a:extLst>
              <a:ext uri="{FF2B5EF4-FFF2-40B4-BE49-F238E27FC236}">
                <a16:creationId xmlns:a16="http://schemas.microsoft.com/office/drawing/2014/main" id="{F360D31C-0BCD-4994-837B-7A36503701B9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49943552-E89A-4A9E-AAEF-4B47750FB3F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802.11-12/0866r0</a:t>
            </a:r>
          </a:p>
        </p:txBody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6389D189-BBDC-4D3B-87C2-07BBB8BCAA06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September 2012</a:t>
            </a:r>
          </a:p>
        </p:txBody>
      </p:sp>
      <p:sp>
        <p:nvSpPr>
          <p:cNvPr id="16389" name="Rectangle 6">
            <a:extLst>
              <a:ext uri="{FF2B5EF4-FFF2-40B4-BE49-F238E27FC236}">
                <a16:creationId xmlns:a16="http://schemas.microsoft.com/office/drawing/2014/main" id="{44F662B7-7009-4912-B6F1-2566616E04F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16390" name="Rectangle 7">
            <a:extLst>
              <a:ext uri="{FF2B5EF4-FFF2-40B4-BE49-F238E27FC236}">
                <a16:creationId xmlns:a16="http://schemas.microsoft.com/office/drawing/2014/main" id="{B391E2D3-A1E1-4C5E-92B9-D1E2EC5F3D3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5BBD4055-202F-46DB-9486-BD49C6FC6D52}" type="slidenum">
              <a:rPr lang="en-GB" altLang="en-US" smtClean="0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16391" name="Rectangle 2">
            <a:extLst>
              <a:ext uri="{FF2B5EF4-FFF2-40B4-BE49-F238E27FC236}">
                <a16:creationId xmlns:a16="http://schemas.microsoft.com/office/drawing/2014/main" id="{580814C7-1F51-4760-8C05-47A916B4AC3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16392" name="Rectangle 3">
            <a:extLst>
              <a:ext uri="{FF2B5EF4-FFF2-40B4-BE49-F238E27FC236}">
                <a16:creationId xmlns:a16="http://schemas.microsoft.com/office/drawing/2014/main" id="{BE9BB772-6625-4649-81F5-E381AB6E634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302918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6CFF25A-AE5D-4878-BC4A-E0F2E0863D1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November 2023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3CA8882-3F16-471A-B8DB-2643B3170DF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234271" y="6475413"/>
            <a:ext cx="1309654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Po-Kai Huang (Intel)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24A0396-1A4E-4409-96DE-494DDD5FDCE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4724FB4-94AE-4750-B841-108DEBC86DE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057073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346AB4A-F2D2-4CAE-A247-7BBB1DA6E2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November 2023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FBBCEAB-3AB2-4B43-892C-9CC9AB0F996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234271" y="6475413"/>
            <a:ext cx="1309654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Po-Kai Huang (Intel)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E2C725E-CEC6-4239-BAB5-230F69D8940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26052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CB4A7A8C-72DF-41BA-8169-B042054B5E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58C2B0C1-6B28-42F7-BBBE-C47739494A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1989138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en-US" dirty="0"/>
              <a:t>November 2023</a:t>
            </a:r>
            <a:endParaRPr lang="en-GB" altLang="en-US" dirty="0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38AB3E98-49DA-464A-B03C-7E5902DC0D5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34271" y="6475413"/>
            <a:ext cx="130965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 dirty="0"/>
              <a:t>Po-Kai Huang (Intel)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DEC7A05B-326C-4C35-B0D7-96B86EFC799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49C4EAE-3D00-4EB7-8462-25329E06137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31" name="Rectangle 7">
            <a:extLst>
              <a:ext uri="{FF2B5EF4-FFF2-40B4-BE49-F238E27FC236}">
                <a16:creationId xmlns:a16="http://schemas.microsoft.com/office/drawing/2014/main" id="{F47EBAF5-52AC-49CF-A3FD-31E596F2D8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29148" y="331014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IEEE 802.11-23/1995r0</a:t>
            </a:r>
          </a:p>
        </p:txBody>
      </p:sp>
      <p:sp>
        <p:nvSpPr>
          <p:cNvPr id="1032" name="Line 8">
            <a:extLst>
              <a:ext uri="{FF2B5EF4-FFF2-40B4-BE49-F238E27FC236}">
                <a16:creationId xmlns:a16="http://schemas.microsoft.com/office/drawing/2014/main" id="{FDC60003-D664-41D3-9C89-AA78BAF9E527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>
            <a:extLst>
              <a:ext uri="{FF2B5EF4-FFF2-40B4-BE49-F238E27FC236}">
                <a16:creationId xmlns:a16="http://schemas.microsoft.com/office/drawing/2014/main" id="{8031D55B-1F73-4D59-B8F1-227F435EA8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dirty="0"/>
              <a:t>Submission</a:t>
            </a:r>
          </a:p>
        </p:txBody>
      </p:sp>
      <p:sp>
        <p:nvSpPr>
          <p:cNvPr id="1034" name="Line 10">
            <a:extLst>
              <a:ext uri="{FF2B5EF4-FFF2-40B4-BE49-F238E27FC236}">
                <a16:creationId xmlns:a16="http://schemas.microsoft.com/office/drawing/2014/main" id="{A5E172D9-FA67-45B8-9FE7-7DF4FC3AC9D3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760" r:id="rId1"/>
    <p:sldLayoutId id="2147485761" r:id="rId2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Slide Number Placeholder 5">
            <a:extLst>
              <a:ext uri="{FF2B5EF4-FFF2-40B4-BE49-F238E27FC236}">
                <a16:creationId xmlns:a16="http://schemas.microsoft.com/office/drawing/2014/main" id="{4DFE3077-6BFB-4E1C-9218-0E8E2CEA90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9B20EFD3-9F87-4CC4-BE12-53B84810E182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GB" altLang="en-US" sz="1200" b="0"/>
          </a:p>
        </p:txBody>
      </p:sp>
      <p:sp>
        <p:nvSpPr>
          <p:cNvPr id="15365" name="Rectangle 2">
            <a:extLst>
              <a:ext uri="{FF2B5EF4-FFF2-40B4-BE49-F238E27FC236}">
                <a16:creationId xmlns:a16="http://schemas.microsoft.com/office/drawing/2014/main" id="{5EB80220-6DDA-46D8-A532-4F8294B75F3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altLang="en-US" dirty="0"/>
              <a:t>Trigger, BA, and BAR protection</a:t>
            </a:r>
          </a:p>
        </p:txBody>
      </p:sp>
      <p:sp>
        <p:nvSpPr>
          <p:cNvPr id="15366" name="Rectangle 4">
            <a:extLst>
              <a:ext uri="{FF2B5EF4-FFF2-40B4-BE49-F238E27FC236}">
                <a16:creationId xmlns:a16="http://schemas.microsoft.com/office/drawing/2014/main" id="{AAB4AADD-B9F4-45B4-B9D2-5B5E3506EF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799" y="1971369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2000" dirty="0"/>
              <a:t>Date:</a:t>
            </a:r>
            <a:r>
              <a:rPr lang="en-GB" altLang="en-US" sz="2000" b="0" dirty="0"/>
              <a:t> 2023-11-09</a:t>
            </a:r>
          </a:p>
        </p:txBody>
      </p:sp>
      <p:sp>
        <p:nvSpPr>
          <p:cNvPr id="15368" name="Rectangle 6">
            <a:extLst>
              <a:ext uri="{FF2B5EF4-FFF2-40B4-BE49-F238E27FC236}">
                <a16:creationId xmlns:a16="http://schemas.microsoft.com/office/drawing/2014/main" id="{1F254AD5-AF47-4227-BA6A-AD2DFF84AC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" y="2352369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2000" dirty="0"/>
              <a:t>Authors:</a:t>
            </a:r>
            <a:endParaRPr lang="en-GB" altLang="en-US" sz="2000" b="0" dirty="0"/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1EEAD0EE-0DFD-4F81-B0C3-618EF9CBFB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8004914"/>
              </p:ext>
            </p:extLst>
          </p:nvPr>
        </p:nvGraphicFramePr>
        <p:xfrm>
          <a:off x="1152525" y="2998720"/>
          <a:ext cx="7391400" cy="228973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47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09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44563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0689">
                <a:tc>
                  <a:txBody>
                    <a:bodyPr/>
                    <a:lstStyle/>
                    <a:p>
                      <a:pPr algn="ctr"/>
                      <a:r>
                        <a:rPr lang="en-US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Po-Kai Huang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7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Intel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Ido Ouzieli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Danny Alexander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Daniel F Bravo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Laurent Cariou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Robert Stacey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Ehud Reshef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14472195"/>
                  </a:ext>
                </a:extLst>
              </a:tr>
            </a:tbl>
          </a:graphicData>
        </a:graphic>
      </p:graphicFrame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234271" y="6475413"/>
            <a:ext cx="1309654" cy="184666"/>
          </a:xfrm>
        </p:spPr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E4F9B0-75F9-52A6-20DF-43161D8793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#2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65276D-9618-3F39-FFCE-B28E46DB13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support to define BAR frame protection in 802.11bn?</a:t>
            </a:r>
          </a:p>
          <a:p>
            <a:pPr lvl="1"/>
            <a:r>
              <a:rPr lang="en-US" sz="1800" dirty="0">
                <a:latin typeface="Calibri" panose="020F0502020204030204" pitchFamily="34" charset="0"/>
                <a:ea typeface="Calibri" panose="020F0502020204030204" pitchFamily="34" charset="0"/>
              </a:rPr>
              <a:t>Which variants to be protected is TBD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endParaRPr lang="en-US" sz="28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D1F3B29-F20C-B8B4-753C-FC1A4DD90D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637693F-8E28-0FD8-C11C-D1A56AD572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10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661083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5F7F56-9F86-FB12-C803-A0263482F3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#3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F8DB0F-79BF-13E7-9E5B-9218623989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support to define BA frame protection in 802.11bn?</a:t>
            </a:r>
          </a:p>
          <a:p>
            <a:pPr lvl="1"/>
            <a:r>
              <a:rPr lang="en-US" sz="1800" dirty="0">
                <a:latin typeface="Calibri" panose="020F0502020204030204" pitchFamily="34" charset="0"/>
                <a:ea typeface="Calibri" panose="020F0502020204030204" pitchFamily="34" charset="0"/>
              </a:rPr>
              <a:t>Which variants to be protected is TBD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endParaRPr lang="en-US" sz="2800" dirty="0"/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FEBB5E5-267D-1566-6B9B-5C912B5F6C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8E136FA-D234-3989-91F4-FCCA14D91F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11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352075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FA5AE7-5F7F-FE8E-7F2F-E30A93214D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#4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59C602-F439-AD21-9E82-CE8E53A4A8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support to use GMAC-256 to protect group addressed control frame that are defined to be protected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7B9A760-A58F-8FEB-BAC3-89B0C14BA5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060B57E-14EF-49D3-5A8A-2E5896B33F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6143021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15A7C8-602A-AC53-2C0C-0D316228BB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#5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465D4E-1E18-DCA1-7A55-9A2C95A799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support to have one additional group key per BSS to protect the group addressed control frames that are defined to be protected?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77059EC-38E5-3238-2079-31693BAB67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9081824-88A3-D3CC-848A-2307B143C8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13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6613592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D01E48-175D-7400-4332-8785AC952A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EAC882-C323-0644-2774-DFE8E1D975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[1] 11-23-0286 Trigger Frame Protection</a:t>
            </a:r>
          </a:p>
          <a:p>
            <a:r>
              <a:rPr lang="en-US" dirty="0"/>
              <a:t>[2] 11-23-0312 Thoughts on Secure Control frames</a:t>
            </a:r>
          </a:p>
          <a:p>
            <a:r>
              <a:rPr lang="en-US" dirty="0"/>
              <a:t>[3] 11-23-0352 Enhanced Security Discussion</a:t>
            </a:r>
          </a:p>
          <a:p>
            <a:r>
              <a:rPr lang="en-US" dirty="0"/>
              <a:t>[4] 11-23-1102 security enhancement follow up</a:t>
            </a:r>
          </a:p>
          <a:p>
            <a:r>
              <a:rPr lang="en-US" dirty="0"/>
              <a:t>[5] 11-23-1914 Enhanced Security Consideration in UHR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4A84F12-BED2-EF29-FD51-14266A7DAA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2AF6AB6-9DAE-C2BB-FB57-B088A0D8C5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14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7711889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C10791-18DD-ED00-1064-C1F3572501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Abstract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FD25EE-D6A4-2202-5E49-D63BC6C070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There have been presentations talking about protection for various control frames. [1-5]</a:t>
            </a:r>
          </a:p>
          <a:p>
            <a:r>
              <a:rPr lang="en-US" dirty="0"/>
              <a:t>We provide follow up for the development of this topic.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EE55D39-9B15-2F8E-7F83-ACAC9C80F5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21F1DB8-08FA-A589-FFFB-A14D72A0E8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010750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E832C3-D29F-F14C-60DC-19DACF8A64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Which Control frame to protect?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69CB93-62DC-128B-36B2-2192469A62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3 Control frames stand out due to potential security attack</a:t>
            </a:r>
          </a:p>
          <a:p>
            <a:pPr lvl="1"/>
            <a:r>
              <a:rPr lang="en-US" sz="1800" dirty="0"/>
              <a:t>Trigger frame </a:t>
            </a:r>
          </a:p>
          <a:p>
            <a:pPr lvl="2"/>
            <a:r>
              <a:rPr lang="en-US" sz="1600" dirty="0"/>
              <a:t>Due to potential power attack since SMPS and </a:t>
            </a:r>
            <a:r>
              <a:rPr lang="en-US" sz="1600" dirty="0" err="1"/>
              <a:t>eMLSR</a:t>
            </a:r>
            <a:r>
              <a:rPr lang="en-US" sz="1600" dirty="0"/>
              <a:t> use Trigger frame to tell client to exit low power mode</a:t>
            </a:r>
          </a:p>
          <a:p>
            <a:pPr lvl="2"/>
            <a:r>
              <a:rPr lang="en-US" sz="1600" dirty="0"/>
              <a:t>Due to potential fake request for long response </a:t>
            </a:r>
          </a:p>
          <a:p>
            <a:pPr lvl="2"/>
            <a:r>
              <a:rPr lang="en-US" sz="1600" dirty="0"/>
              <a:t>BA protocol attack</a:t>
            </a:r>
          </a:p>
          <a:p>
            <a:pPr lvl="1"/>
            <a:r>
              <a:rPr lang="en-US" sz="1800" dirty="0"/>
              <a:t>BAR frame and BA frame </a:t>
            </a:r>
          </a:p>
          <a:p>
            <a:pPr lvl="2"/>
            <a:r>
              <a:rPr lang="en-US" sz="1600" dirty="0"/>
              <a:t>Due to BA protocol attack</a:t>
            </a:r>
          </a:p>
          <a:p>
            <a:r>
              <a:rPr lang="en-US" sz="2000" dirty="0"/>
              <a:t>There are existing PBAC protocols to deal with BA protocol attack</a:t>
            </a:r>
          </a:p>
          <a:p>
            <a:pPr lvl="1"/>
            <a:r>
              <a:rPr lang="en-US" sz="1800" dirty="0"/>
              <a:t>Only focus on BAR and disallow important moving window functionality for BAR frame and MU-BAR</a:t>
            </a:r>
          </a:p>
          <a:p>
            <a:pPr lvl="1"/>
            <a:r>
              <a:rPr lang="en-US" sz="1800" dirty="0"/>
              <a:t>Directly protect BA and BAR is therefore better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E135326-11EA-F883-B9FD-69F93229A4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75162AE-7637-49FC-7B1B-D2B08D1D9B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3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285586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77DB06-EFE3-A1FE-7F3E-2B482A55EE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Which variants to protect?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A3E870-44D4-1932-AC33-056FCDE8A6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Trigger frame</a:t>
            </a:r>
          </a:p>
          <a:p>
            <a:pPr lvl="1"/>
            <a:r>
              <a:rPr lang="en-US" dirty="0"/>
              <a:t>Flexibility of Trigger frame format implies feasibility to insert PN and MIC and be backward compatibility</a:t>
            </a:r>
          </a:p>
          <a:p>
            <a:pPr lvl="1"/>
            <a:r>
              <a:rPr lang="en-US" dirty="0"/>
              <a:t>One solution will likely work for all variants</a:t>
            </a:r>
          </a:p>
          <a:p>
            <a:pPr lvl="1"/>
            <a:r>
              <a:rPr lang="en-US" dirty="0"/>
              <a:t>Protecting all variants also address the fake request for long response</a:t>
            </a:r>
          </a:p>
          <a:p>
            <a:r>
              <a:rPr lang="en-US" dirty="0"/>
              <a:t>BA</a:t>
            </a:r>
          </a:p>
          <a:p>
            <a:pPr lvl="1"/>
            <a:r>
              <a:rPr lang="en-US" dirty="0"/>
              <a:t>Formats depending on the variants</a:t>
            </a:r>
          </a:p>
          <a:p>
            <a:pPr lvl="1"/>
            <a:r>
              <a:rPr lang="en-US" dirty="0"/>
              <a:t>Should consider compressed BA and Multi-STA BA</a:t>
            </a:r>
          </a:p>
          <a:p>
            <a:r>
              <a:rPr lang="en-US" dirty="0"/>
              <a:t>BAR</a:t>
            </a:r>
          </a:p>
          <a:p>
            <a:pPr lvl="1"/>
            <a:r>
              <a:rPr lang="en-US" dirty="0"/>
              <a:t>Formats depending on the variants</a:t>
            </a:r>
          </a:p>
          <a:p>
            <a:pPr lvl="1"/>
            <a:r>
              <a:rPr lang="en-US" dirty="0"/>
              <a:t>Should consider compressed BAR and Multi-TID BAR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46C7457-14FB-7E72-B706-BD221682E8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84BD8C8-131C-C62C-0C2C-842B306092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4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127561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6E2AD2-BC86-9BC3-4888-C7E74209F2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Mode of Protection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598C34-1ABD-F22A-7DE7-63D2B8F4ED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Authentication of the frame is definitely required</a:t>
            </a:r>
          </a:p>
          <a:p>
            <a:r>
              <a:rPr lang="en-US" dirty="0"/>
              <a:t>For group addressed frame, encryption of the body will directly create issues for backward compatibility</a:t>
            </a:r>
          </a:p>
          <a:p>
            <a:pPr lvl="1"/>
            <a:r>
              <a:rPr lang="en-US" dirty="0"/>
              <a:t>Legacy will still parse encrypted User Info field to search for relevant User Info field and may parse wrong and respond TB to kill other TB transmission</a:t>
            </a:r>
          </a:p>
          <a:p>
            <a:r>
              <a:rPr lang="en-US" dirty="0"/>
              <a:t>It is clear that we should consider Authentication only for group addressed control frame that are defined to be protected</a:t>
            </a:r>
          </a:p>
          <a:p>
            <a:pPr lvl="1"/>
            <a:r>
              <a:rPr lang="en-US" dirty="0"/>
              <a:t>Examples of target group addressed control frame: Trigger frame and Multi-STA BA 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D795841-99D4-8B1F-1FEC-D7EC74102C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199EA00-C9A8-7ED7-179B-AE8D97C99E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5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735560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3BB32E-0108-F4AD-330C-742DFDF893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Cipher Usage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EFB30B-F543-49D5-8B5F-530CFFE755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11be mandates support of GCMP-256, which implies that support of GMAC-256 is already there</a:t>
            </a:r>
          </a:p>
          <a:p>
            <a:r>
              <a:rPr lang="en-US" dirty="0"/>
              <a:t>Propose to simply use GMAC-256 for Authentication only protection</a:t>
            </a:r>
          </a:p>
          <a:p>
            <a:pPr lvl="1"/>
            <a:r>
              <a:rPr lang="en-US" dirty="0"/>
              <a:t>Already supported by all 11bn since 11bn will support 11be</a:t>
            </a:r>
          </a:p>
          <a:p>
            <a:pPr lvl="1"/>
            <a:r>
              <a:rPr lang="en-US" dirty="0"/>
              <a:t>The best we can use anyway</a:t>
            </a:r>
          </a:p>
          <a:p>
            <a:pPr lvl="1"/>
            <a:r>
              <a:rPr lang="en-US" dirty="0"/>
              <a:t>No need for further negotiation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F992F3C-718F-CDA7-5B7F-DB81BF836C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23F07C5-0871-261C-3350-D5CF782980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6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06685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DFA83F-E73C-E511-7365-F27CCAB43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Discussion on Key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7EEF88-7B8B-6B04-6CA7-3B7523C32D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For group addressed control frame that are defined to be protected, should use additional key per BSS to do the protection</a:t>
            </a:r>
          </a:p>
          <a:p>
            <a:pPr lvl="1"/>
            <a:r>
              <a:rPr lang="en-US" dirty="0"/>
              <a:t>Similar to what we have done for GTK/IGTK/BIGTK</a:t>
            </a:r>
          </a:p>
          <a:p>
            <a:r>
              <a:rPr lang="en-US" dirty="0"/>
              <a:t>For individually addressed control frame that are defined to be protected, would make more sense to have separate key (different from the key used for group addressed) for individual client </a:t>
            </a:r>
          </a:p>
          <a:p>
            <a:pPr lvl="1"/>
            <a:r>
              <a:rPr lang="en-US" dirty="0"/>
              <a:t>Align with the direction in the existing spec to separate group key and individual key</a:t>
            </a:r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CAB164D-C33B-255A-20E8-3372CE6207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0BEC96A-CB38-1754-E798-96DB6150D0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7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775617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5DF009-6430-C852-DBB7-106D7C760E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5D70FB-AD33-1A95-0AF3-C82988EBD7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provide follow up on protection for Trigger frame, BA frame, and BAR frame</a:t>
            </a:r>
          </a:p>
          <a:p>
            <a:pPr lvl="1"/>
            <a:r>
              <a:rPr lang="en-US" sz="1800" dirty="0"/>
              <a:t>Important control frame to protect due to security attack</a:t>
            </a:r>
          </a:p>
          <a:p>
            <a:r>
              <a:rPr lang="en-US" sz="2200" dirty="0"/>
              <a:t>We discuss the following aspects for the development on this topic</a:t>
            </a:r>
          </a:p>
          <a:p>
            <a:pPr lvl="1"/>
            <a:r>
              <a:rPr lang="en-US" sz="1800" dirty="0"/>
              <a:t>Which variants to protect</a:t>
            </a:r>
          </a:p>
          <a:p>
            <a:pPr lvl="1"/>
            <a:r>
              <a:rPr lang="en-US" sz="1800" dirty="0"/>
              <a:t>Define authentication only for group addressed control frame that are defined to be protected</a:t>
            </a:r>
          </a:p>
          <a:p>
            <a:pPr lvl="1"/>
            <a:r>
              <a:rPr lang="en-US" sz="1800" dirty="0"/>
              <a:t>Use GMAC-256 for group addressed control frame that are defined to be protected</a:t>
            </a:r>
          </a:p>
          <a:p>
            <a:pPr lvl="1"/>
            <a:r>
              <a:rPr lang="en-US" sz="1800" dirty="0"/>
              <a:t>Have additional group key per BSS to protect group addressed control frame that are defined to be protected </a:t>
            </a:r>
          </a:p>
          <a:p>
            <a:pPr lvl="1"/>
            <a:endParaRPr lang="en-US" sz="1800" dirty="0"/>
          </a:p>
          <a:p>
            <a:pPr lvl="1"/>
            <a:endParaRPr lang="en-US" sz="1800" dirty="0"/>
          </a:p>
          <a:p>
            <a:pPr lvl="1"/>
            <a:endParaRPr lang="en-US" sz="1800" dirty="0"/>
          </a:p>
          <a:p>
            <a:pPr lvl="1"/>
            <a:endParaRPr lang="en-US" sz="1800" dirty="0"/>
          </a:p>
          <a:p>
            <a:pPr marL="0" indent="0">
              <a:buNone/>
            </a:pPr>
            <a:endParaRPr lang="en-US" sz="20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27E5224-1335-EB97-B30F-A0C45B2285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65EA759-58D5-AA2F-350F-B9DB780DDF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8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484816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9EED29-F85A-2011-1EDF-9519DCC11B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#1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C73758-7A43-DFAD-E009-91CD18B92C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support to define Trigger frame protection in 802.11bn?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6AB8395-97ED-77B9-9070-A644231DCC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Po-Kai Huang (Intel)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267FDAE-AB87-1591-AD3A-D0669C1132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9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31987707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59579</TotalTime>
  <Words>786</Words>
  <Application>Microsoft Office PowerPoint</Application>
  <PresentationFormat>On-screen Show (4:3)</PresentationFormat>
  <Paragraphs>125</Paragraphs>
  <Slides>14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7" baseType="lpstr">
      <vt:lpstr>Calibri</vt:lpstr>
      <vt:lpstr>Times New Roman</vt:lpstr>
      <vt:lpstr>802-11-Submission</vt:lpstr>
      <vt:lpstr>Trigger, BA, and BAR protection</vt:lpstr>
      <vt:lpstr>Abstract</vt:lpstr>
      <vt:lpstr>Which Control frame to protect?</vt:lpstr>
      <vt:lpstr>Which variants to protect?</vt:lpstr>
      <vt:lpstr>Mode of Protection</vt:lpstr>
      <vt:lpstr>Cipher Usage</vt:lpstr>
      <vt:lpstr>Discussion on Key</vt:lpstr>
      <vt:lpstr>Conclusion</vt:lpstr>
      <vt:lpstr>SP #1</vt:lpstr>
      <vt:lpstr>SP #2</vt:lpstr>
      <vt:lpstr>SP #3</vt:lpstr>
      <vt:lpstr>SP #4</vt:lpstr>
      <vt:lpstr>SP #5</vt:lpstr>
      <vt:lpstr>Reference </vt:lpstr>
    </vt:vector>
  </TitlesOfParts>
  <Company>Qualcomm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doc.: IEEE 802.11-23/1995r0</dc:title>
  <dc:creator>po-kai.huang@intel.com</dc:creator>
  <cp:keywords>November 2023</cp:keywords>
  <cp:lastModifiedBy>Huang, Po-kai</cp:lastModifiedBy>
  <cp:revision>1935</cp:revision>
  <cp:lastPrinted>1998-02-10T13:28:06Z</cp:lastPrinted>
  <dcterms:created xsi:type="dcterms:W3CDTF">2004-12-02T14:01:45Z</dcterms:created>
  <dcterms:modified xsi:type="dcterms:W3CDTF">2024-01-12T20:20:39Z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TitusGUID">
    <vt:lpwstr>383dad52-0e35-4f0a-b546-4bbd7ad1483b</vt:lpwstr>
  </property>
  <property fmtid="{D5CDD505-2E9C-101B-9397-08002B2CF9AE}" pid="4" name="CTP_TimeStamp">
    <vt:lpwstr>2019-09-18 16:15:58Z</vt:lpwstr>
  </property>
  <property fmtid="{D5CDD505-2E9C-101B-9397-08002B2CF9AE}" pid="5" name="CTP_BU">
    <vt:lpwstr>NA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CTP_NT</vt:lpwstr>
  </property>
</Properties>
</file>