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66" r:id="rId6"/>
    <p:sldId id="369" r:id="rId7"/>
    <p:sldId id="367" r:id="rId8"/>
    <p:sldId id="382" r:id="rId9"/>
    <p:sldId id="368" r:id="rId10"/>
    <p:sldId id="389" r:id="rId11"/>
    <p:sldId id="379" r:id="rId12"/>
    <p:sldId id="380" r:id="rId13"/>
    <p:sldId id="384" r:id="rId14"/>
    <p:sldId id="374" r:id="rId15"/>
    <p:sldId id="391" r:id="rId16"/>
    <p:sldId id="376" r:id="rId17"/>
    <p:sldId id="29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B32BF7A3-B496-4175-BE5F-3E5342B065A6}">
          <p14:sldIdLst>
            <p14:sldId id="269"/>
          </p14:sldIdLst>
        </p14:section>
        <p14:section name="Untitled Section" id="{4E13A725-8A54-4179-80A7-E510E269BA0C}">
          <p14:sldIdLst>
            <p14:sldId id="366"/>
            <p14:sldId id="369"/>
            <p14:sldId id="367"/>
            <p14:sldId id="382"/>
            <p14:sldId id="368"/>
            <p14:sldId id="389"/>
            <p14:sldId id="379"/>
            <p14:sldId id="380"/>
            <p14:sldId id="384"/>
            <p14:sldId id="374"/>
            <p14:sldId id="391"/>
            <p14:sldId id="376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3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9548" autoAdjust="0"/>
  </p:normalViewPr>
  <p:slideViewPr>
    <p:cSldViewPr>
      <p:cViewPr varScale="1">
        <p:scale>
          <a:sx n="89" d="100"/>
          <a:sy n="89" d="100"/>
        </p:scale>
        <p:origin x="11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802.11-23/1990r0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 smtClean="0"/>
              <a:t>Multi AP </a:t>
            </a:r>
            <a:r>
              <a:rPr lang="en-US" sz="2400" dirty="0"/>
              <a:t>Transmissions: On the Link Quality Metric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2023-09-10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 dirty="0"/>
              <a:t>Authors: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488405"/>
              </p:ext>
            </p:extLst>
          </p:nvPr>
        </p:nvGraphicFramePr>
        <p:xfrm>
          <a:off x="1639888" y="2882900"/>
          <a:ext cx="6281737" cy="287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" name="Document" r:id="rId4" imgW="9640566" imgH="4404236" progId="Word.Document.8">
                  <p:embed/>
                </p:oleObj>
              </mc:Choice>
              <mc:Fallback>
                <p:oleObj name="Document" r:id="rId4" imgW="9640566" imgH="4404236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882900"/>
                        <a:ext cx="6281737" cy="2871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7" y="686840"/>
            <a:ext cx="8686800" cy="824753"/>
          </a:xfrm>
        </p:spPr>
        <p:txBody>
          <a:bodyPr/>
          <a:lstStyle/>
          <a:p>
            <a:r>
              <a:rPr lang="en-US" sz="2800" dirty="0" smtClean="0"/>
              <a:t>LQM Table   A-AP to A-AP at C-AP (for C-AP review)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323260"/>
              </p:ext>
            </p:extLst>
          </p:nvPr>
        </p:nvGraphicFramePr>
        <p:xfrm>
          <a:off x="3429000" y="2133600"/>
          <a:ext cx="5638806" cy="427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</a:tblGrid>
              <a:tr h="6204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X11_13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X11_14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X12_13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X12_14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X13_12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X13_14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X13_xx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Xxx_13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Xxx_14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Xxx_31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X31_14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X31_32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X32_31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X32_33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X33_31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X33_32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2133600"/>
            <a:ext cx="3417887" cy="202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X11_12 …  </a:t>
            </a:r>
            <a:r>
              <a:rPr lang="en-US" altLang="ko-KR" sz="1800" kern="0" dirty="0"/>
              <a:t>are the computed </a:t>
            </a:r>
            <a:r>
              <a:rPr lang="en-US" altLang="ko-KR" sz="1800" kern="0" dirty="0" smtClean="0"/>
              <a:t>LQM (path loss  values)</a:t>
            </a:r>
          </a:p>
          <a:p>
            <a:pPr lvl="1"/>
            <a:r>
              <a:rPr lang="en-US" altLang="ko-KR" sz="1800" kern="0" dirty="0" smtClean="0"/>
              <a:t>Computed </a:t>
            </a:r>
            <a:r>
              <a:rPr lang="en-US" altLang="ko-KR" sz="1800" kern="0" dirty="0"/>
              <a:t>by </a:t>
            </a:r>
            <a:r>
              <a:rPr lang="en-US" altLang="ko-KR" sz="1800" kern="0" dirty="0" smtClean="0"/>
              <a:t>each A-AP  </a:t>
            </a:r>
            <a:r>
              <a:rPr lang="en-US" altLang="ko-KR" sz="1800" kern="0" dirty="0"/>
              <a:t>by listening </a:t>
            </a:r>
            <a:r>
              <a:rPr lang="en-US" altLang="ko-KR" sz="1800" kern="0" dirty="0" smtClean="0"/>
              <a:t>to other  </a:t>
            </a:r>
            <a:r>
              <a:rPr lang="en-US" altLang="ko-KR" sz="1800" kern="0" dirty="0"/>
              <a:t>A-AP </a:t>
            </a:r>
            <a:r>
              <a:rPr lang="en-US" altLang="ko-KR" sz="1800" kern="0" dirty="0" smtClean="0"/>
              <a:t>beacons</a:t>
            </a:r>
          </a:p>
        </p:txBody>
      </p:sp>
    </p:spTree>
    <p:extLst>
      <p:ext uri="{BB962C8B-B14F-4D97-AF65-F5344CB8AC3E}">
        <p14:creationId xmlns:p14="http://schemas.microsoft.com/office/powerpoint/2010/main" val="29935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590" y="374940"/>
            <a:ext cx="7192616" cy="996660"/>
          </a:xfrm>
        </p:spPr>
        <p:txBody>
          <a:bodyPr/>
          <a:lstStyle/>
          <a:p>
            <a:r>
              <a:rPr lang="en-US" sz="2800" dirty="0"/>
              <a:t>Review </a:t>
            </a:r>
            <a:r>
              <a:rPr lang="en-US" sz="2800" dirty="0" smtClean="0"/>
              <a:t> of AP-to-AP Table   by C-AP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09" y="2362200"/>
            <a:ext cx="7977981" cy="2438400"/>
          </a:xfrm>
        </p:spPr>
        <p:txBody>
          <a:bodyPr/>
          <a:lstStyle/>
          <a:p>
            <a:r>
              <a:rPr lang="en-US" altLang="ko-KR" sz="1800" dirty="0" smtClean="0"/>
              <a:t>Similar procedure as in slides 7 &amp; 8.</a:t>
            </a:r>
            <a:endParaRPr lang="en-US" sz="1800" dirty="0" smtClean="0"/>
          </a:p>
          <a:p>
            <a:pPr lvl="1"/>
            <a:r>
              <a:rPr lang="en-US" sz="1800" dirty="0" smtClean="0"/>
              <a:t>C-AP updates and collates  the AP-to-AP table it obtained from A-APs using V-BSS </a:t>
            </a:r>
            <a:r>
              <a:rPr lang="en-US" sz="1800" dirty="0"/>
              <a:t>configuration </a:t>
            </a:r>
            <a:r>
              <a:rPr lang="en-US" sz="1800" dirty="0" smtClean="0"/>
              <a:t>information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32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112" y="762000"/>
            <a:ext cx="5562600" cy="533400"/>
          </a:xfrm>
        </p:spPr>
        <p:txBody>
          <a:bodyPr/>
          <a:lstStyle/>
          <a:p>
            <a:r>
              <a:rPr lang="en-US" sz="2800" dirty="0" smtClean="0"/>
              <a:t>How to use these tables?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425" y="1483659"/>
            <a:ext cx="7772400" cy="4114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 A-AP to A-AP  table together with the A-AP to STA table can help C-AP to determine  what </a:t>
            </a:r>
            <a:r>
              <a:rPr lang="en-US" dirty="0"/>
              <a:t>coordination mode for transmission (joint processing, coordinated OFDMA, coordinated Spatial Reuse,  coordinated beamforming)  is </a:t>
            </a:r>
            <a:r>
              <a:rPr lang="en-US" dirty="0" smtClean="0"/>
              <a:t>optimal</a:t>
            </a:r>
          </a:p>
          <a:p>
            <a:endParaRPr lang="en-US" dirty="0"/>
          </a:p>
          <a:p>
            <a:r>
              <a:rPr lang="en-US" dirty="0"/>
              <a:t>Note that C-AP manages the network. Data may or may not be   routed through C-AP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7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684214"/>
            <a:ext cx="7620000" cy="457200"/>
          </a:xfrm>
        </p:spPr>
        <p:txBody>
          <a:bodyPr/>
          <a:lstStyle/>
          <a:p>
            <a:r>
              <a:rPr lang="en-US" sz="2800" dirty="0" smtClean="0"/>
              <a:t>Managing Coordinated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458200" cy="5257799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From AP-to-AP </a:t>
            </a:r>
            <a:r>
              <a:rPr lang="en-US" sz="2000" dirty="0" smtClean="0"/>
              <a:t> LQM Table, coordinator-AP  learns the power profile (spatial configuration – loosely speaking)    of APs (Implementation </a:t>
            </a:r>
            <a:r>
              <a:rPr lang="en-US" sz="2000" dirty="0"/>
              <a:t>Specific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From AP-to-STA LQM table, coordinator-AP  maps out the most suited  multi-AP transmission modes for each STA (and the corresponding Anchor </a:t>
            </a:r>
            <a:r>
              <a:rPr lang="en-US" sz="2000" dirty="0"/>
              <a:t>AP(s) </a:t>
            </a:r>
            <a:r>
              <a:rPr lang="en-US" sz="2000" dirty="0" smtClean="0"/>
              <a:t>) in the network (Implementation Specific)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b="0" dirty="0"/>
          </a:p>
          <a:p>
            <a:r>
              <a:rPr lang="en-US" sz="2000" dirty="0" smtClean="0"/>
              <a:t>C-AP  informs</a:t>
            </a:r>
          </a:p>
          <a:p>
            <a:pPr lvl="1"/>
            <a:r>
              <a:rPr lang="en-US" sz="1600" dirty="0" smtClean="0"/>
              <a:t>sub-set of the LQM-table to each Anchor-AP (for periodic update &amp; for A-AP’s reference).</a:t>
            </a:r>
          </a:p>
          <a:p>
            <a:pPr lvl="1"/>
            <a:r>
              <a:rPr lang="en-US" sz="1600" dirty="0"/>
              <a:t>The dynamic groups that can participate in a coordinated </a:t>
            </a:r>
            <a:r>
              <a:rPr lang="en-US" sz="1600" dirty="0" smtClean="0"/>
              <a:t>transmission (chosen by C-AP) </a:t>
            </a:r>
            <a:endParaRPr lang="en-US" sz="1600" dirty="0"/>
          </a:p>
          <a:p>
            <a:pPr lvl="1"/>
            <a:r>
              <a:rPr lang="en-US" sz="1600" dirty="0"/>
              <a:t>What Coordinated </a:t>
            </a:r>
            <a:r>
              <a:rPr lang="en-US" sz="1600" dirty="0" smtClean="0"/>
              <a:t>transmission mode </a:t>
            </a:r>
            <a:r>
              <a:rPr lang="en-US" sz="1600" dirty="0"/>
              <a:t>is the most suitable for the given dynamic </a:t>
            </a:r>
            <a:r>
              <a:rPr lang="en-US" sz="1600" dirty="0" smtClean="0"/>
              <a:t>groups</a:t>
            </a:r>
          </a:p>
          <a:p>
            <a:pPr lvl="2"/>
            <a:r>
              <a:rPr lang="en-US" sz="1400" dirty="0"/>
              <a:t>and the necessary parameters to enable the same, such as TX power </a:t>
            </a:r>
            <a:r>
              <a:rPr lang="en-US" sz="1400" dirty="0" smtClean="0"/>
              <a:t>(for C-SR</a:t>
            </a:r>
            <a:r>
              <a:rPr lang="en-US" sz="1400" dirty="0"/>
              <a:t>), channel details </a:t>
            </a:r>
            <a:r>
              <a:rPr lang="en-US" sz="1400" dirty="0" smtClean="0"/>
              <a:t>(for C-OFDMA) etc.</a:t>
            </a:r>
          </a:p>
          <a:p>
            <a:pPr lvl="2"/>
            <a:r>
              <a:rPr lang="en-US" sz="1400" dirty="0" smtClean="0"/>
              <a:t> </a:t>
            </a:r>
            <a:r>
              <a:rPr lang="en-US" sz="1600" dirty="0" smtClean="0"/>
              <a:t>Which </a:t>
            </a:r>
            <a:r>
              <a:rPr lang="en-US" sz="1600" dirty="0"/>
              <a:t>all dynamic groups can work independently.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5224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292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altLang="zh-CN" sz="1600" b="0" dirty="0"/>
              <a:t>[1] 11-22/1394r1, “</a:t>
            </a:r>
            <a:r>
              <a:rPr lang="en-US" sz="1600" b="0" dirty="0"/>
              <a:t>Virtual BSS And Multi AP Transmissions</a:t>
            </a:r>
            <a:r>
              <a:rPr lang="en-US" sz="1600" b="0" dirty="0" smtClean="0"/>
              <a:t>”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0" dirty="0" smtClean="0"/>
              <a:t>[2] 11-18/1926r2, “</a:t>
            </a:r>
            <a:r>
              <a:rPr lang="en-GB" altLang="en-US" sz="1600" b="0" dirty="0"/>
              <a:t>Terminology for AP </a:t>
            </a:r>
            <a:r>
              <a:rPr lang="en-GB" alt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sz="1400" b="0" dirty="0" smtClean="0"/>
              <a:t>[3] 11-19/1019r0, “Virtual </a:t>
            </a:r>
            <a:r>
              <a:rPr lang="en-US" sz="1400" b="0" dirty="0"/>
              <a:t>BSS For Multi AP </a:t>
            </a:r>
            <a:r>
              <a:rPr lang="en-US" sz="1400" b="0" dirty="0" smtClean="0"/>
              <a:t>Coordination</a:t>
            </a:r>
            <a:r>
              <a:rPr lang="en-US" sz="1600" b="0" dirty="0" smtClean="0"/>
              <a:t>”</a:t>
            </a:r>
          </a:p>
          <a:p>
            <a:pPr marL="0" indent="0">
              <a:buNone/>
            </a:pPr>
            <a:r>
              <a:rPr lang="en-US" sz="1600" b="0" dirty="0" smtClean="0"/>
              <a:t> [</a:t>
            </a:r>
            <a:r>
              <a:rPr lang="en-US" sz="1600" b="0" dirty="0"/>
              <a:t>4</a:t>
            </a:r>
            <a:r>
              <a:rPr lang="en-US" sz="1600" b="0" dirty="0" smtClean="0"/>
              <a:t>] 11-19/1972r1, “</a:t>
            </a:r>
            <a:r>
              <a:rPr lang="en-GB" sz="1600" b="0" dirty="0"/>
              <a:t>Operation of Virtual BSS for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 smtClean="0"/>
              <a:t>[5] 11-23/0668r2, “</a:t>
            </a:r>
            <a:r>
              <a:rPr kumimoji="1" lang="en-US" altLang="ja-JP" sz="1600" b="0" dirty="0" smtClean="0"/>
              <a:t>Coordinated Measurement”</a:t>
            </a:r>
          </a:p>
          <a:p>
            <a:pPr marL="0" indent="0">
              <a:buNone/>
            </a:pPr>
            <a:r>
              <a:rPr kumimoji="1" lang="en-US" altLang="ja-JP" sz="1600" b="0" dirty="0" smtClean="0"/>
              <a:t>[6] 11-23/908r0, “</a:t>
            </a:r>
            <a:r>
              <a:rPr lang="en-GB" sz="1600" b="0" dirty="0"/>
              <a:t>Efficient Coordinated Spatial </a:t>
            </a:r>
            <a:r>
              <a:rPr lang="en-GB" sz="1600" b="0" dirty="0" smtClean="0"/>
              <a:t>Reuse”</a:t>
            </a:r>
            <a:endParaRPr kumimoji="1" lang="en-US" altLang="ja-JP" sz="1600" b="0" dirty="0" smtClean="0"/>
          </a:p>
          <a:p>
            <a:pPr marL="0" indent="0">
              <a:buNone/>
            </a:pPr>
            <a:endParaRPr lang="en-US" altLang="zh-CN" sz="1600" b="0" dirty="0" smtClean="0"/>
          </a:p>
          <a:p>
            <a:pPr marL="0" indent="0">
              <a:buNone/>
            </a:pP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 smtClean="0"/>
              <a:t> </a:t>
            </a:r>
          </a:p>
          <a:p>
            <a:pPr marL="0" indent="0">
              <a:buNone/>
            </a:pPr>
            <a:r>
              <a:rPr lang="en-US" altLang="zh-CN" sz="1400" b="0" dirty="0" smtClean="0"/>
              <a:t> </a:t>
            </a:r>
            <a:endParaRPr lang="en-US" sz="1400" b="0" kern="1200" dirty="0"/>
          </a:p>
          <a:p>
            <a:pPr marL="0" indent="0">
              <a:buNone/>
            </a:pPr>
            <a:endParaRPr lang="en-US" altLang="zh-CN" sz="1400" b="0" dirty="0" smtClean="0"/>
          </a:p>
          <a:p>
            <a:pPr marL="0" indent="0">
              <a:buNone/>
            </a:pPr>
            <a:r>
              <a:rPr lang="en-US" altLang="zh-CN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altLang="zh-CN" sz="16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1200" y="2945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199"/>
            <a:ext cx="7858125" cy="4494213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We introduced the concept of Virtual BSS (V-BSS) in</a:t>
            </a:r>
            <a:r>
              <a:rPr lang="en-US" sz="2000" b="0" dirty="0"/>
              <a:t> </a:t>
            </a:r>
            <a:r>
              <a:rPr lang="en-US" sz="2000" b="0" dirty="0" smtClean="0"/>
              <a:t>11-19/1019r0, (Virtual </a:t>
            </a:r>
            <a:r>
              <a:rPr lang="en-US" sz="2000" b="0" dirty="0"/>
              <a:t>BSS For Multi AP </a:t>
            </a:r>
            <a:r>
              <a:rPr lang="en-US" sz="2000" b="0" dirty="0" smtClean="0"/>
              <a:t>Coordination)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 smtClean="0"/>
              <a:t>In 1394r1 (Nov 2022), we proposed </a:t>
            </a:r>
            <a:r>
              <a:rPr lang="en-US" altLang="ko-KR" sz="2000" b="0" dirty="0" smtClean="0"/>
              <a:t>a </a:t>
            </a:r>
            <a:r>
              <a:rPr lang="en-US" altLang="ko-KR" sz="2000" b="0" dirty="0"/>
              <a:t>method for collection and management of relevant </a:t>
            </a:r>
            <a:r>
              <a:rPr lang="en-US" altLang="ko-KR" sz="2000" b="0" dirty="0" smtClean="0"/>
              <a:t>metrics from </a:t>
            </a:r>
            <a:r>
              <a:rPr lang="en-US" altLang="ko-KR" sz="2000" b="0" dirty="0"/>
              <a:t>the Wi-Fi network </a:t>
            </a:r>
            <a:r>
              <a:rPr lang="en-US" altLang="ko-KR" sz="2000" b="0" dirty="0" smtClean="0"/>
              <a:t>that </a:t>
            </a:r>
            <a:r>
              <a:rPr lang="en-US" altLang="ko-KR" sz="2000" b="0" dirty="0"/>
              <a:t>will help to configure  the </a:t>
            </a:r>
            <a:r>
              <a:rPr lang="en-US" altLang="ko-KR" sz="2000" b="0" dirty="0" smtClean="0"/>
              <a:t>V-BSS network  </a:t>
            </a:r>
            <a:r>
              <a:rPr lang="en-US" altLang="ko-KR" sz="2000" b="0" dirty="0"/>
              <a:t>for multi-AP Transmissions – with a view to </a:t>
            </a:r>
            <a:r>
              <a:rPr lang="en-US" altLang="ko-KR" sz="2000" b="0" dirty="0" smtClean="0"/>
              <a:t>optimize, in general, any </a:t>
            </a:r>
            <a:r>
              <a:rPr lang="en-US" altLang="ko-KR" sz="2000" b="0" dirty="0"/>
              <a:t>objective function of interest  </a:t>
            </a:r>
            <a:r>
              <a:rPr lang="en-US" altLang="ko-KR" sz="2000" b="0" dirty="0" smtClean="0"/>
              <a:t>- such </a:t>
            </a:r>
            <a:r>
              <a:rPr lang="en-US" altLang="ko-KR" sz="2000" b="0" dirty="0"/>
              <a:t>as </a:t>
            </a:r>
            <a:r>
              <a:rPr lang="en-US" altLang="ko-KR" sz="2000" b="0" dirty="0" smtClean="0"/>
              <a:t>maximize area </a:t>
            </a:r>
            <a:r>
              <a:rPr lang="en-US" altLang="ko-KR" sz="2000" b="0" dirty="0"/>
              <a:t>throughput  or </a:t>
            </a:r>
            <a:r>
              <a:rPr lang="en-US" altLang="ko-KR" sz="2000" b="0" dirty="0" smtClean="0"/>
              <a:t> minimize </a:t>
            </a:r>
            <a:r>
              <a:rPr lang="en-US" altLang="ko-KR" sz="2000" b="0" dirty="0"/>
              <a:t>packet delay </a:t>
            </a:r>
            <a:r>
              <a:rPr lang="en-US" altLang="ko-KR" sz="2000" b="0" dirty="0" smtClean="0"/>
              <a:t>etc.</a:t>
            </a:r>
            <a:endParaRPr lang="en-US" altLang="ko-KR" sz="2000" b="0" dirty="0"/>
          </a:p>
          <a:p>
            <a:endParaRPr lang="en-US" altLang="ko-KR" sz="2000" b="0" dirty="0"/>
          </a:p>
          <a:p>
            <a:r>
              <a:rPr lang="en-US" sz="2000" b="0" dirty="0"/>
              <a:t>We introduced </a:t>
            </a:r>
            <a:r>
              <a:rPr lang="en-US" sz="2000" b="0" dirty="0" smtClean="0"/>
              <a:t>Link Quality Metric (LQM) </a:t>
            </a:r>
            <a:r>
              <a:rPr lang="en-US" sz="2000" b="0" dirty="0"/>
              <a:t>and Queue Size Metric (Recap in next page</a:t>
            </a:r>
            <a:r>
              <a:rPr lang="en-US" sz="2000" b="0" dirty="0" smtClean="0"/>
              <a:t>)</a:t>
            </a:r>
          </a:p>
          <a:p>
            <a:pPr lvl="1"/>
            <a:r>
              <a:rPr lang="en-US" sz="1600" dirty="0" smtClean="0"/>
              <a:t>Assumes a central controller.</a:t>
            </a:r>
            <a:endParaRPr lang="en-US" sz="2000" b="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this contribution, we further develop </a:t>
            </a:r>
            <a:r>
              <a:rPr lang="en-US" sz="2000" dirty="0" smtClean="0"/>
              <a:t> on LQM</a:t>
            </a:r>
            <a:endParaRPr lang="en-US" sz="2000" dirty="0"/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85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95600" y="1692981"/>
            <a:ext cx="6010583" cy="4147701"/>
            <a:chOff x="951890" y="1265459"/>
            <a:chExt cx="7165921" cy="5240996"/>
          </a:xfrm>
        </p:grpSpPr>
        <p:sp>
          <p:nvSpPr>
            <p:cNvPr id="4" name="Isosceles Triangle 3"/>
            <p:cNvSpPr/>
            <p:nvPr/>
          </p:nvSpPr>
          <p:spPr>
            <a:xfrm>
              <a:off x="1825029" y="1986675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261079" y="2278957"/>
              <a:ext cx="7558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98711" y="2293066"/>
              <a:ext cx="6267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7867" y="2321130"/>
              <a:ext cx="681295" cy="247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A-AP13</a:t>
              </a:r>
              <a:endParaRPr 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4636" y="3928682"/>
              <a:ext cx="663698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30522" y="3865118"/>
              <a:ext cx="748979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67385" y="3837685"/>
              <a:ext cx="704967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7310" y="5564919"/>
              <a:ext cx="712891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19972" y="5583428"/>
              <a:ext cx="632625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84890" y="5413688"/>
              <a:ext cx="630804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6387" y="213633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1874150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804248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825029" y="3603464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6715472" y="2024693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232176" y="201511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243420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6837471" y="512895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4247964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475656" y="213285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9820" y="210086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25238" y="27238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28697" y="155115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757" y="2919691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5956" y="296576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15648" y="212312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90302" y="15208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56000" y="294017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94239" y="2085091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950390" y="271413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489063" y="3686944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153733" y="290648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371390" y="34678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155787" y="427035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22222" y="524855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490403" y="434766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094406" y="45346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965387" y="536960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427984" y="295455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385093" y="497809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369265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16764" y="294899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367968" y="483011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274315" y="540140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165287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918267" y="359017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971447" y="300046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418331" y="36836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884288" y="449167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885932" y="45144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971532" y="36000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42121" y="212312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7056276" y="15008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279424" y="1541427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901163" y="30000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30879" y="451440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14979" y="538776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24663" y="60141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71600" y="1268760"/>
              <a:ext cx="7128791" cy="51845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021523" y="1290390"/>
              <a:ext cx="2454255" cy="222515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63543" y="2886990"/>
              <a:ext cx="2454268" cy="2282893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5638581" y="1292051"/>
              <a:ext cx="2397781" cy="229287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976459" y="4451333"/>
              <a:ext cx="2082935" cy="203198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951890" y="1265459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253287" y="4451333"/>
              <a:ext cx="2124262" cy="205512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244340" y="281579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395070" y="4519145"/>
              <a:ext cx="1987172" cy="1987309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86828" y="264401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445550" y="3690278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328488" y="348610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112494" y="426263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53322" y="361636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940086" y="359213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32279" y="43551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00301" y="4087182"/>
              <a:ext cx="428600" cy="272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73443" y="3693132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27907" y="452424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062385" y="454535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0214" y="5270600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19487" y="49960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07280" y="485104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217754" y="542960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115463" y="597715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7777456" y="1408606"/>
            <a:ext cx="1114115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66" y="716806"/>
            <a:ext cx="7772400" cy="400360"/>
          </a:xfrm>
        </p:spPr>
        <p:txBody>
          <a:bodyPr/>
          <a:lstStyle/>
          <a:p>
            <a:r>
              <a:rPr lang="en-US" sz="2800" dirty="0" smtClean="0"/>
              <a:t>V-BSS concept and definitions    </a:t>
            </a:r>
            <a:endParaRPr lang="en-US" sz="28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5" name="Isosceles Triangle 94"/>
          <p:cNvSpPr/>
          <p:nvPr/>
        </p:nvSpPr>
        <p:spPr>
          <a:xfrm>
            <a:off x="4785659" y="1212306"/>
            <a:ext cx="543585" cy="398908"/>
          </a:xfrm>
          <a:prstGeom prst="triangl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818446" y="1391310"/>
            <a:ext cx="634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C-AP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Connector 96"/>
          <p:cNvCxnSpPr>
            <a:stCxn id="4" idx="0"/>
          </p:cNvCxnSpPr>
          <p:nvPr/>
        </p:nvCxnSpPr>
        <p:spPr bwMode="auto">
          <a:xfrm flipV="1">
            <a:off x="3899759" y="1606754"/>
            <a:ext cx="1030419" cy="656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>
            <a:stCxn id="20" idx="0"/>
          </p:cNvCxnSpPr>
          <p:nvPr/>
        </p:nvCxnSpPr>
        <p:spPr bwMode="auto">
          <a:xfrm flipV="1">
            <a:off x="3899759" y="1609366"/>
            <a:ext cx="1280550" cy="19339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3929879" y="1602369"/>
            <a:ext cx="1336798" cy="32826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5267670" y="1662386"/>
            <a:ext cx="659114" cy="3211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H="1" flipV="1">
            <a:off x="5281858" y="1646211"/>
            <a:ext cx="659114" cy="19000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H="1" flipV="1">
            <a:off x="5299055" y="1641786"/>
            <a:ext cx="641917" cy="694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>
            <a:stCxn id="21" idx="0"/>
          </p:cNvCxnSpPr>
          <p:nvPr/>
        </p:nvCxnSpPr>
        <p:spPr bwMode="auto">
          <a:xfrm flipH="1" flipV="1">
            <a:off x="5329245" y="1572424"/>
            <a:ext cx="2672487" cy="7214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H="1" flipV="1">
            <a:off x="5359050" y="1643353"/>
            <a:ext cx="2727896" cy="18850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234783" y="1669244"/>
            <a:ext cx="2845107" cy="31077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Content Placeholder 63"/>
          <p:cNvSpPr txBox="1">
            <a:spLocks/>
          </p:cNvSpPr>
          <p:nvPr/>
        </p:nvSpPr>
        <p:spPr bwMode="auto">
          <a:xfrm>
            <a:off x="-27220" y="1475176"/>
            <a:ext cx="2852051" cy="453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Stations (S01, … S28) are  wirelessly connected to one or more Anchor APs (A-AP) in the multi BSS  </a:t>
            </a:r>
          </a:p>
          <a:p>
            <a:endParaRPr lang="en-US" sz="1600" b="0" kern="0" dirty="0" smtClean="0"/>
          </a:p>
          <a:p>
            <a:r>
              <a:rPr lang="en-US" sz="1600" b="0" kern="0" dirty="0" smtClean="0"/>
              <a:t>A-APs are connected to Multi AP Coordinator (coordinator AP or C-AP)</a:t>
            </a:r>
          </a:p>
          <a:p>
            <a:pPr lvl="1"/>
            <a:r>
              <a:rPr lang="en-US" sz="1600" kern="0" dirty="0" smtClean="0"/>
              <a:t>C-AP controls the control path</a:t>
            </a:r>
          </a:p>
          <a:p>
            <a:pPr lvl="1"/>
            <a:r>
              <a:rPr lang="en-US" sz="1600" b="0" kern="0" dirty="0" smtClean="0"/>
              <a:t>typically a wired connectivity</a:t>
            </a:r>
          </a:p>
          <a:p>
            <a:pPr marL="457200" lvl="1" indent="0">
              <a:buNone/>
            </a:pPr>
            <a:endParaRPr lang="en-US" sz="1600" kern="0" dirty="0" smtClean="0"/>
          </a:p>
          <a:p>
            <a:r>
              <a:rPr lang="en-US" sz="1600" b="0" dirty="0" smtClean="0"/>
              <a:t>Link </a:t>
            </a:r>
            <a:r>
              <a:rPr lang="en-US" sz="1600" b="0" dirty="0"/>
              <a:t>Quality Metric (LQM)</a:t>
            </a:r>
          </a:p>
          <a:p>
            <a:pPr lvl="1"/>
            <a:r>
              <a:rPr lang="en-US" sz="1600" dirty="0"/>
              <a:t>Path loss between 2 </a:t>
            </a:r>
            <a:r>
              <a:rPr lang="en-US" sz="1600" dirty="0" smtClean="0"/>
              <a:t>entities.</a:t>
            </a:r>
            <a:endParaRPr lang="en-US" sz="1600" b="0" kern="0" dirty="0"/>
          </a:p>
        </p:txBody>
      </p:sp>
      <p:sp>
        <p:nvSpPr>
          <p:cNvPr id="10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507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LQM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Two types of LQM Tables.</a:t>
            </a:r>
          </a:p>
          <a:p>
            <a:pPr lvl="1"/>
            <a:r>
              <a:rPr lang="en-US" altLang="ko-KR" sz="1600" dirty="0"/>
              <a:t>LQM Table (A-AP to A-AP)</a:t>
            </a:r>
          </a:p>
          <a:p>
            <a:pPr lvl="2"/>
            <a:r>
              <a:rPr lang="en-US" altLang="ko-KR" sz="1400" dirty="0"/>
              <a:t>Upon boot up (time zero) - each A-AP listens to beacons from  the neighboring A-APs and creates a path-loss </a:t>
            </a:r>
            <a:r>
              <a:rPr lang="en-US" altLang="ko-KR" sz="1400" dirty="0" smtClean="0"/>
              <a:t>list. </a:t>
            </a:r>
            <a:endParaRPr lang="en-US" altLang="ko-KR" sz="1400" dirty="0"/>
          </a:p>
          <a:p>
            <a:pPr lvl="2"/>
            <a:r>
              <a:rPr lang="en-US" altLang="ko-KR" sz="1400" dirty="0"/>
              <a:t>A-APs periodically updates their </a:t>
            </a:r>
            <a:r>
              <a:rPr lang="en-US" altLang="ko-KR" sz="1400" dirty="0" smtClean="0"/>
              <a:t>list and </a:t>
            </a:r>
            <a:r>
              <a:rPr lang="en-US" altLang="ko-KR" sz="1400" dirty="0"/>
              <a:t>sends to C-AP</a:t>
            </a:r>
          </a:p>
          <a:p>
            <a:pPr lvl="2"/>
            <a:r>
              <a:rPr lang="en-US" altLang="ko-KR" sz="1400" dirty="0"/>
              <a:t>C-AP reviews and modifies this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LQM </a:t>
            </a:r>
            <a:r>
              <a:rPr lang="en-US" altLang="ko-KR" sz="1600" dirty="0"/>
              <a:t>Table (A-AP to STA)</a:t>
            </a:r>
          </a:p>
          <a:p>
            <a:pPr lvl="2"/>
            <a:r>
              <a:rPr lang="en-US" altLang="ko-KR" sz="1400" dirty="0"/>
              <a:t>Each STA listens to beacons from  the neighboring A-APs  and creates a path-loss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2"/>
            <a:r>
              <a:rPr lang="en-US" altLang="ko-KR" sz="1400" dirty="0"/>
              <a:t>STAs periodically updates its  </a:t>
            </a:r>
            <a:r>
              <a:rPr lang="en-US" altLang="ko-KR" sz="1400" dirty="0" smtClean="0"/>
              <a:t>list </a:t>
            </a:r>
            <a:r>
              <a:rPr lang="en-US" altLang="ko-KR" sz="1400" dirty="0"/>
              <a:t>and sends it to the A-AP that it is associated with.</a:t>
            </a:r>
          </a:p>
          <a:p>
            <a:pPr lvl="2"/>
            <a:r>
              <a:rPr lang="en-US" altLang="ko-KR" sz="1400" dirty="0"/>
              <a:t>A-APs sends this to C-AP. </a:t>
            </a:r>
          </a:p>
          <a:p>
            <a:pPr lvl="2"/>
            <a:r>
              <a:rPr lang="en-US" altLang="ko-KR" sz="1400" dirty="0"/>
              <a:t>C-AP reviews and modifies this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2"/>
            <a:endParaRPr lang="en-US" altLang="ko-KR" sz="1800" dirty="0"/>
          </a:p>
          <a:p>
            <a:r>
              <a:rPr lang="en-US" altLang="ko-KR" sz="1800" dirty="0"/>
              <a:t>If O(V)BSS is detected, interference table(s) can also be created 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96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67639"/>
            <a:ext cx="4419600" cy="70786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LQM table (AP to STA)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8" y="1393666"/>
            <a:ext cx="8403432" cy="3940334"/>
          </a:xfrm>
        </p:spPr>
        <p:txBody>
          <a:bodyPr/>
          <a:lstStyle/>
          <a:p>
            <a:r>
              <a:rPr lang="en-US" sz="1800" dirty="0" smtClean="0"/>
              <a:t>Upon boot up (time zero) - each STA listens to beacons from  the neighboring APs for a duration of TBD seconds and creates a RSSI/path-loss table.</a:t>
            </a:r>
          </a:p>
          <a:p>
            <a:r>
              <a:rPr lang="en-US" sz="1800" dirty="0" smtClean="0"/>
              <a:t>Note that </a:t>
            </a:r>
          </a:p>
          <a:p>
            <a:pPr lvl="1"/>
            <a:r>
              <a:rPr lang="en-US" sz="1400" dirty="0" smtClean="0"/>
              <a:t>Each STA maintains a list of   ordered pairs of {AP, </a:t>
            </a:r>
            <a:r>
              <a:rPr lang="en-US" sz="1400" dirty="0" err="1" smtClean="0"/>
              <a:t>path_loss</a:t>
            </a:r>
            <a:r>
              <a:rPr lang="en-US" sz="1400" dirty="0" smtClean="0"/>
              <a:t>} (LQM list) for all the APs it can receive beacons from</a:t>
            </a:r>
          </a:p>
          <a:p>
            <a:pPr lvl="1"/>
            <a:r>
              <a:rPr lang="en-US" sz="1400" dirty="0" smtClean="0"/>
              <a:t>Each STA periodically updates the above</a:t>
            </a:r>
          </a:p>
          <a:p>
            <a:pPr lvl="1"/>
            <a:r>
              <a:rPr lang="en-US" sz="1400" dirty="0" smtClean="0"/>
              <a:t>Each STA periodically sends the above list to the A-AP it is associated with.</a:t>
            </a:r>
          </a:p>
          <a:p>
            <a:pPr lvl="1"/>
            <a:r>
              <a:rPr lang="en-US" sz="1400" dirty="0" smtClean="0"/>
              <a:t>A-AP sends this to C-AP periodically.   </a:t>
            </a:r>
          </a:p>
          <a:p>
            <a:pPr lvl="1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C-AP constructs and reviews the LQM table  </a:t>
            </a:r>
          </a:p>
          <a:p>
            <a:endParaRPr lang="en-US" sz="1800" dirty="0"/>
          </a:p>
          <a:p>
            <a:r>
              <a:rPr lang="en-US" sz="1800" dirty="0" smtClean="0"/>
              <a:t>Next 3 slides explains this concept with an example </a:t>
            </a:r>
            <a:endParaRPr lang="en-US" sz="14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21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9997"/>
            <a:ext cx="8115300" cy="457200"/>
          </a:xfrm>
        </p:spPr>
        <p:txBody>
          <a:bodyPr/>
          <a:lstStyle/>
          <a:p>
            <a:r>
              <a:rPr lang="en-US" sz="2800" dirty="0" smtClean="0"/>
              <a:t>LQM Table  from A-AP to C-AP (for C-AP review)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139946"/>
              </p:ext>
            </p:extLst>
          </p:nvPr>
        </p:nvGraphicFramePr>
        <p:xfrm>
          <a:off x="3709443" y="1371600"/>
          <a:ext cx="5333998" cy="5026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003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</a:tblGrid>
              <a:tr h="63897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x8x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-35859" y="2438399"/>
            <a:ext cx="3733800" cy="272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200" kern="0" dirty="0"/>
              <a:t>x</a:t>
            </a:r>
            <a:r>
              <a:rPr lang="en-US" altLang="ko-KR" sz="1200" kern="0" dirty="0" smtClean="0"/>
              <a:t>11</a:t>
            </a:r>
            <a:r>
              <a:rPr lang="en-US" altLang="ko-KR" sz="1200" kern="0" dirty="0"/>
              <a:t>..x293 are the computed </a:t>
            </a:r>
            <a:r>
              <a:rPr lang="en-US" altLang="ko-KR" sz="1200" kern="0" dirty="0" smtClean="0"/>
              <a:t>LQM</a:t>
            </a:r>
          </a:p>
          <a:p>
            <a:pPr lvl="1"/>
            <a:r>
              <a:rPr lang="en-US" altLang="ko-KR" sz="1200" kern="0" dirty="0" smtClean="0"/>
              <a:t>Computed </a:t>
            </a:r>
            <a:r>
              <a:rPr lang="en-US" altLang="ko-KR" sz="1200" kern="0" dirty="0"/>
              <a:t>by each station by listening to A-AP </a:t>
            </a:r>
            <a:r>
              <a:rPr lang="en-US" altLang="ko-KR" sz="1200" kern="0" dirty="0" smtClean="0"/>
              <a:t>beacons</a:t>
            </a:r>
          </a:p>
          <a:p>
            <a:r>
              <a:rPr lang="en-US" altLang="ko-KR" sz="1200" kern="0" dirty="0" smtClean="0"/>
              <a:t>Each station passes the  LQM list to the A-AP it is associated with.</a:t>
            </a:r>
          </a:p>
          <a:p>
            <a:pPr lvl="1"/>
            <a:r>
              <a:rPr lang="en-US" altLang="ko-KR" sz="1200" kern="0" dirty="0" err="1"/>
              <a:t>e</a:t>
            </a:r>
            <a:r>
              <a:rPr lang="en-US" altLang="ko-KR" sz="1200" kern="0" dirty="0" err="1" smtClean="0"/>
              <a:t>.g</a:t>
            </a:r>
            <a:r>
              <a:rPr lang="en-US" altLang="ko-KR" sz="1200" kern="0" dirty="0" smtClean="0"/>
              <a:t>: S01 sends {x11, A_AP11}, {x12, A_AP12} … tuples to A_AP11. </a:t>
            </a:r>
            <a:r>
              <a:rPr lang="en-US" altLang="ko-KR" sz="1200" kern="0" dirty="0" smtClean="0">
                <a:solidFill>
                  <a:srgbClr val="FF0000"/>
                </a:solidFill>
              </a:rPr>
              <a:t> </a:t>
            </a:r>
            <a:endParaRPr lang="en-US" altLang="ko-KR" sz="1200" kern="0" dirty="0">
              <a:solidFill>
                <a:srgbClr val="FF0000"/>
              </a:solidFill>
            </a:endParaRPr>
          </a:p>
          <a:p>
            <a:r>
              <a:rPr lang="en-US" altLang="ko-KR" sz="1200" kern="0" dirty="0" smtClean="0"/>
              <a:t>Each A_AP sends these  lists in turn, to the C-AP.</a:t>
            </a:r>
          </a:p>
          <a:p>
            <a:r>
              <a:rPr lang="en-US" altLang="ko-KR" sz="1200" kern="0" dirty="0" smtClean="0"/>
              <a:t>C-AP collates these in to a table as shown below</a:t>
            </a:r>
            <a:endParaRPr lang="en-US" altLang="ko-KR" sz="1200" kern="0" dirty="0"/>
          </a:p>
          <a:p>
            <a:endParaRPr lang="en-US" altLang="ko-KR" sz="1200" kern="0" dirty="0" smtClean="0"/>
          </a:p>
          <a:p>
            <a:pPr marL="0" indent="0">
              <a:buNone/>
            </a:pPr>
            <a:endParaRPr lang="en-US" altLang="ko-KR" sz="1200" kern="0" dirty="0" smtClean="0"/>
          </a:p>
        </p:txBody>
      </p:sp>
    </p:spTree>
    <p:extLst>
      <p:ext uri="{BB962C8B-B14F-4D97-AF65-F5344CB8AC3E}">
        <p14:creationId xmlns:p14="http://schemas.microsoft.com/office/powerpoint/2010/main" val="41332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39787"/>
            <a:ext cx="7772401" cy="533400"/>
          </a:xfrm>
        </p:spPr>
        <p:txBody>
          <a:bodyPr/>
          <a:lstStyle/>
          <a:p>
            <a:r>
              <a:rPr lang="en-US" sz="2800" dirty="0"/>
              <a:t>LQM </a:t>
            </a:r>
            <a:r>
              <a:rPr lang="en-US" sz="2800" dirty="0" smtClean="0"/>
              <a:t>Table review by C-AP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2" y="2133600"/>
            <a:ext cx="7620000" cy="3048000"/>
          </a:xfrm>
        </p:spPr>
        <p:txBody>
          <a:bodyPr/>
          <a:lstStyle/>
          <a:p>
            <a:r>
              <a:rPr lang="en-US" sz="1600" dirty="0" smtClean="0"/>
              <a:t>Table in the previous slide does not have all the entries filled in. This is because all APs cannot hear all STAs.</a:t>
            </a:r>
          </a:p>
          <a:p>
            <a:endParaRPr lang="en-US" sz="1600" dirty="0" smtClean="0"/>
          </a:p>
          <a:p>
            <a:r>
              <a:rPr lang="en-US" sz="1600" dirty="0" smtClean="0"/>
              <a:t>During the time of network installation of an infra-structure network,  </a:t>
            </a:r>
            <a:r>
              <a:rPr lang="en-US" sz="1600" dirty="0"/>
              <a:t>the relative AP </a:t>
            </a:r>
            <a:r>
              <a:rPr lang="en-US" sz="1600" dirty="0" smtClean="0"/>
              <a:t>position/geolocation etc. would be looked into. This information can be made available to C-AP (pre-configuration information). </a:t>
            </a:r>
          </a:p>
          <a:p>
            <a:endParaRPr lang="en-US" sz="1600" dirty="0" smtClean="0"/>
          </a:p>
          <a:p>
            <a:r>
              <a:rPr lang="en-US" sz="1600" dirty="0" smtClean="0"/>
              <a:t>C-AP can come out with a  set of coarse  LQM  values {say y1,y2, y3, y4} which are sufficiently far apart, based on the location of the A-APs. These values can be used to fill up the table as shown in the next figure. 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724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500143"/>
              </p:ext>
            </p:extLst>
          </p:nvPr>
        </p:nvGraphicFramePr>
        <p:xfrm>
          <a:off x="2819400" y="1601637"/>
          <a:ext cx="61722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50583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x8x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152400" y="6096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LQM Table  from C-AP to A-AP (after C-AP review) </a:t>
            </a:r>
            <a:endParaRPr lang="en-US" sz="28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-76200" y="1752599"/>
            <a:ext cx="2895600" cy="46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ko-KR" sz="1100" kern="0" dirty="0" smtClean="0"/>
          </a:p>
          <a:p>
            <a:r>
              <a:rPr lang="en-US" altLang="ko-KR" sz="1600" kern="0" dirty="0" smtClean="0"/>
              <a:t>C-AP reviews the LQM table and inserts  the missing entries from the pre-configuration  info.</a:t>
            </a:r>
          </a:p>
          <a:p>
            <a:endParaRPr lang="en-US" altLang="ko-KR" sz="1600" kern="0" dirty="0" smtClean="0"/>
          </a:p>
          <a:p>
            <a:pPr lvl="1"/>
            <a:r>
              <a:rPr lang="en-US" altLang="ko-KR" sz="1600" kern="0" dirty="0"/>
              <a:t>y</a:t>
            </a:r>
            <a:r>
              <a:rPr lang="en-US" altLang="ko-KR" sz="1600" kern="0" dirty="0" smtClean="0"/>
              <a:t>1, y2 etc.  denote a LQM </a:t>
            </a:r>
            <a:r>
              <a:rPr lang="en-US" altLang="ko-KR" sz="1600" kern="0" dirty="0"/>
              <a:t>value </a:t>
            </a:r>
            <a:r>
              <a:rPr lang="en-US" altLang="ko-KR" sz="1600" kern="0" dirty="0" smtClean="0"/>
              <a:t> that </a:t>
            </a:r>
            <a:r>
              <a:rPr lang="en-US" altLang="ko-KR" sz="1600" kern="0" dirty="0"/>
              <a:t>best </a:t>
            </a:r>
            <a:r>
              <a:rPr lang="en-US" altLang="ko-KR" sz="1600" kern="0" dirty="0" smtClean="0"/>
              <a:t>represents a  distance range(d2-d1).</a:t>
            </a:r>
          </a:p>
          <a:p>
            <a:pPr lvl="1"/>
            <a:r>
              <a:rPr lang="en-US" altLang="ko-KR" sz="1600" kern="0" dirty="0" smtClean="0"/>
              <a:t>(for free space</a:t>
            </a:r>
            <a:r>
              <a:rPr lang="en-US" altLang="ko-KR" sz="1600" kern="0" dirty="0"/>
              <a:t> (in dB)</a:t>
            </a:r>
            <a:r>
              <a:rPr lang="en-US" altLang="ko-KR" sz="1600" kern="0" dirty="0" smtClean="0"/>
              <a:t>) 20log10(d1 + (d2-d1)/2) + 20log10(f)  + constant</a:t>
            </a:r>
          </a:p>
          <a:p>
            <a:pPr marL="457200" lvl="1" indent="0">
              <a:buNone/>
            </a:pPr>
            <a:endParaRPr lang="en-US" altLang="ko-KR" sz="1600" kern="0" dirty="0" smtClean="0"/>
          </a:p>
          <a:p>
            <a:pPr lvl="1"/>
            <a:r>
              <a:rPr lang="en-US" altLang="ko-KR" sz="1600" kern="0" dirty="0" smtClean="0"/>
              <a:t>y1, y2 etc. are obtained by C-AP at the time of network installation – possibly by geo-</a:t>
            </a:r>
            <a:r>
              <a:rPr lang="en-US" altLang="ko-KR" sz="1600" kern="0" dirty="0" err="1" smtClean="0"/>
              <a:t>locationing</a:t>
            </a:r>
            <a:r>
              <a:rPr lang="en-US" altLang="ko-KR" sz="1600" kern="0" dirty="0" smtClean="0"/>
              <a:t> the A-APs.</a:t>
            </a:r>
          </a:p>
          <a:p>
            <a:pPr marL="457200" lvl="1" indent="0">
              <a:buNone/>
            </a:pPr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i="1" kern="0" dirty="0"/>
          </a:p>
        </p:txBody>
      </p:sp>
    </p:spTree>
    <p:extLst>
      <p:ext uri="{BB962C8B-B14F-4D97-AF65-F5344CB8AC3E}">
        <p14:creationId xmlns:p14="http://schemas.microsoft.com/office/powerpoint/2010/main" val="20522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10983"/>
            <a:ext cx="7620000" cy="533400"/>
          </a:xfrm>
        </p:spPr>
        <p:txBody>
          <a:bodyPr/>
          <a:lstStyle/>
          <a:p>
            <a:r>
              <a:rPr lang="en-US" sz="2800" dirty="0"/>
              <a:t>LQM table (AP to 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325" y="1524000"/>
            <a:ext cx="7848600" cy="4848999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As described earlier (LQM table AP to STA), another table </a:t>
            </a:r>
            <a:r>
              <a:rPr lang="en-US" dirty="0"/>
              <a:t>can be </a:t>
            </a:r>
            <a:r>
              <a:rPr lang="en-US" dirty="0" smtClean="0"/>
              <a:t>constructed  </a:t>
            </a:r>
            <a:r>
              <a:rPr lang="en-US" dirty="0"/>
              <a:t>that involve only A-APs in a similar fashion. </a:t>
            </a:r>
            <a:endParaRPr lang="en-US" dirty="0" smtClean="0"/>
          </a:p>
          <a:p>
            <a:r>
              <a:rPr lang="en-US" dirty="0"/>
              <a:t>Upon boot up (time zero) - each A-AP listens to beacons from  the neighboring A-APs for a duration of TBD seconds and creates a path-loss/RSSI </a:t>
            </a:r>
            <a:r>
              <a:rPr lang="en-US" dirty="0" smtClean="0"/>
              <a:t>list as </a:t>
            </a:r>
            <a:r>
              <a:rPr lang="en-US" dirty="0"/>
              <a:t>below. </a:t>
            </a:r>
            <a:r>
              <a:rPr lang="en-US" dirty="0" smtClean="0"/>
              <a:t>These values will be periodically updated.</a:t>
            </a:r>
            <a:endParaRPr lang="en-US" dirty="0"/>
          </a:p>
          <a:p>
            <a:pPr lvl="1"/>
            <a:r>
              <a:rPr lang="en-US" dirty="0" smtClean="0"/>
              <a:t>A-AP11’s table is </a:t>
            </a:r>
            <a:r>
              <a:rPr lang="en-US" dirty="0"/>
              <a:t>given below as an </a:t>
            </a:r>
            <a:r>
              <a:rPr lang="en-US" dirty="0" smtClean="0"/>
              <a:t>example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A-AP sends this list to C-AP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37811"/>
              </p:ext>
            </p:extLst>
          </p:nvPr>
        </p:nvGraphicFramePr>
        <p:xfrm>
          <a:off x="1676400" y="5199541"/>
          <a:ext cx="5638800" cy="255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Document" r:id="rId3" imgW="9706449" imgH="4405676" progId="Word.Document.8">
                  <p:embed/>
                </p:oleObj>
              </mc:Choice>
              <mc:Fallback>
                <p:oleObj name="Document" r:id="rId3" imgW="9706449" imgH="44056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99541"/>
                        <a:ext cx="5638800" cy="2551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9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081C7F7396B4994985CB4D8B5B7F6" ma:contentTypeVersion="0" ma:contentTypeDescription="Create a new document." ma:contentTypeScope="" ma:versionID="6d47bea497fe9edd124af63adba9e3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3F1A9E-B682-4A3B-A1E9-69EFE4B1F01B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7103A2-A6A5-4A82-B62E-D1782B5A4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C433C0A-42BA-4249-AFEC-9B45C4A8C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142214</TotalTime>
  <Words>1499</Words>
  <Application>Microsoft Office PowerPoint</Application>
  <PresentationFormat>On-screen Show (4:3)</PresentationFormat>
  <Paragraphs>419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Multi AP Transmissions: On the Link Quality Metric</vt:lpstr>
      <vt:lpstr>Introduction</vt:lpstr>
      <vt:lpstr>V-BSS concept and definitions    </vt:lpstr>
      <vt:lpstr>LQM</vt:lpstr>
      <vt:lpstr> LQM table (AP to STA)</vt:lpstr>
      <vt:lpstr>LQM Table  from A-AP to C-AP (for C-AP review) </vt:lpstr>
      <vt:lpstr>LQM Table review by C-AP</vt:lpstr>
      <vt:lpstr>PowerPoint Presentation</vt:lpstr>
      <vt:lpstr>LQM table (AP to AP)</vt:lpstr>
      <vt:lpstr>LQM Table   A-AP to A-AP at C-AP (for C-AP review) </vt:lpstr>
      <vt:lpstr>Review  of AP-to-AP Table   by C-AP </vt:lpstr>
      <vt:lpstr>How to use these tables?</vt:lpstr>
      <vt:lpstr>Managing Coordinated Transmissions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Vamadevan Namboodiri</cp:lastModifiedBy>
  <cp:revision>2368</cp:revision>
  <cp:lastPrinted>1998-02-10T13:28:06Z</cp:lastPrinted>
  <dcterms:created xsi:type="dcterms:W3CDTF">2007-05-21T21:00:37Z</dcterms:created>
  <dcterms:modified xsi:type="dcterms:W3CDTF">2023-11-09T00:11:51Z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0x01010090C081C7F7396B4994985CB4D8B5B7F6</vt:lpwstr>
  </property>
</Properties>
</file>