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7" r:id="rId5"/>
    <p:sldId id="266" r:id="rId6"/>
    <p:sldId id="268" r:id="rId7"/>
    <p:sldId id="263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F5EA0E-D209-41F1-A49B-2449B77EA435}" v="2" dt="2023-11-08T18:38:50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1361" autoAdjust="0"/>
  </p:normalViewPr>
  <p:slideViewPr>
    <p:cSldViewPr>
      <p:cViewPr varScale="1">
        <p:scale>
          <a:sx n="117" d="100"/>
          <a:sy n="117" d="100"/>
        </p:scale>
        <p:origin x="69" y="3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21F225FE-928D-4D9D-88F2-A0D993D4E95E}"/>
    <pc:docChg chg="undo custSel addSld modSld modMainMaster">
      <pc:chgData name="Jiayi Zhang" userId="0b5fc417-5b02-48cb-ab13-a55777ac8eb1" providerId="ADAL" clId="{21F225FE-928D-4D9D-88F2-A0D993D4E95E}" dt="2023-10-26T19:37:04.261" v="2616" actId="20577"/>
      <pc:docMkLst>
        <pc:docMk/>
      </pc:docMkLst>
      <pc:sldChg chg="addSp delSp modSp mod">
        <pc:chgData name="Jiayi Zhang" userId="0b5fc417-5b02-48cb-ab13-a55777ac8eb1" providerId="ADAL" clId="{21F225FE-928D-4D9D-88F2-A0D993D4E95E}" dt="2023-10-25T19:05:33.308" v="70" actId="6549"/>
        <pc:sldMkLst>
          <pc:docMk/>
          <pc:sldMk cId="0" sldId="256"/>
        </pc:sldMkLst>
        <pc:spChg chg="mod">
          <ac:chgData name="Jiayi Zhang" userId="0b5fc417-5b02-48cb-ab13-a55777ac8eb1" providerId="ADAL" clId="{21F225FE-928D-4D9D-88F2-A0D993D4E95E}" dt="2023-10-25T19:05:33.308" v="70" actId="6549"/>
          <ac:spMkLst>
            <pc:docMk/>
            <pc:sldMk cId="0" sldId="256"/>
            <ac:spMk id="3073" creationId="{00000000-0000-0000-0000-000000000000}"/>
          </ac:spMkLst>
        </pc:spChg>
        <pc:graphicFrameChg chg="add mod">
          <ac:chgData name="Jiayi Zhang" userId="0b5fc417-5b02-48cb-ab13-a55777ac8eb1" providerId="ADAL" clId="{21F225FE-928D-4D9D-88F2-A0D993D4E95E}" dt="2023-10-25T19:05:26.344" v="68"/>
          <ac:graphicFrameMkLst>
            <pc:docMk/>
            <pc:sldMk cId="0" sldId="256"/>
            <ac:graphicFrameMk id="2" creationId="{87E0538A-88B4-53B2-E177-A599A0CB818A}"/>
          </ac:graphicFrameMkLst>
        </pc:graphicFrameChg>
        <pc:graphicFrameChg chg="del">
          <ac:chgData name="Jiayi Zhang" userId="0b5fc417-5b02-48cb-ab13-a55777ac8eb1" providerId="ADAL" clId="{21F225FE-928D-4D9D-88F2-A0D993D4E95E}" dt="2023-10-25T18:55:17.219" v="0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Jiayi Zhang" userId="0b5fc417-5b02-48cb-ab13-a55777ac8eb1" providerId="ADAL" clId="{21F225FE-928D-4D9D-88F2-A0D993D4E95E}" dt="2023-10-26T19:13:07.112" v="2565" actId="6549"/>
        <pc:sldMkLst>
          <pc:docMk/>
          <pc:sldMk cId="0" sldId="257"/>
        </pc:sldMkLst>
        <pc:spChg chg="mod">
          <ac:chgData name="Jiayi Zhang" userId="0b5fc417-5b02-48cb-ab13-a55777ac8eb1" providerId="ADAL" clId="{21F225FE-928D-4D9D-88F2-A0D993D4E95E}" dt="2023-10-26T19:13:07.112" v="2565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21F225FE-928D-4D9D-88F2-A0D993D4E95E}" dt="2023-10-25T19:50:52.346" v="699" actId="404"/>
        <pc:sldMkLst>
          <pc:docMk/>
          <pc:sldMk cId="0" sldId="258"/>
        </pc:sldMkLst>
        <pc:spChg chg="mod">
          <ac:chgData name="Jiayi Zhang" userId="0b5fc417-5b02-48cb-ab13-a55777ac8eb1" providerId="ADAL" clId="{21F225FE-928D-4D9D-88F2-A0D993D4E95E}" dt="2023-10-25T19:12:14.281" v="216" actId="20577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Jiayi Zhang" userId="0b5fc417-5b02-48cb-ab13-a55777ac8eb1" providerId="ADAL" clId="{21F225FE-928D-4D9D-88F2-A0D993D4E95E}" dt="2023-10-25T19:50:52.346" v="699" actId="404"/>
          <ac:spMkLst>
            <pc:docMk/>
            <pc:sldMk cId="0" sldId="258"/>
            <ac:spMk id="5122" creationId="{00000000-0000-0000-0000-000000000000}"/>
          </ac:spMkLst>
        </pc:spChg>
      </pc:sldChg>
      <pc:sldChg chg="addSp delSp modSp mod modClrScheme chgLayout modNotesTx">
        <pc:chgData name="Jiayi Zhang" userId="0b5fc417-5b02-48cb-ab13-a55777ac8eb1" providerId="ADAL" clId="{21F225FE-928D-4D9D-88F2-A0D993D4E95E}" dt="2023-10-26T19:14:39.236" v="2579" actId="478"/>
        <pc:sldMkLst>
          <pc:docMk/>
          <pc:sldMk cId="0" sldId="259"/>
        </pc:sldMkLst>
        <pc:spChg chg="add del mod">
          <ac:chgData name="Jiayi Zhang" userId="0b5fc417-5b02-48cb-ab13-a55777ac8eb1" providerId="ADAL" clId="{21F225FE-928D-4D9D-88F2-A0D993D4E95E}" dt="2023-10-26T19:14:38.104" v="2578" actId="478"/>
          <ac:spMkLst>
            <pc:docMk/>
            <pc:sldMk cId="0" sldId="259"/>
            <ac:spMk id="3" creationId="{877AF3BA-D31F-070E-57B8-DDE46FCA2BE7}"/>
          </ac:spMkLst>
        </pc:spChg>
        <pc:spChg chg="mod ord">
          <ac:chgData name="Jiayi Zhang" userId="0b5fc417-5b02-48cb-ab13-a55777ac8eb1" providerId="ADAL" clId="{21F225FE-928D-4D9D-88F2-A0D993D4E95E}" dt="2023-10-25T19:16:32.366" v="235" actId="26606"/>
          <ac:spMkLst>
            <pc:docMk/>
            <pc:sldMk cId="0" sldId="259"/>
            <ac:spMk id="4" creationId="{00000000-0000-0000-0000-000000000000}"/>
          </ac:spMkLst>
        </pc:spChg>
        <pc:spChg chg="mod ord">
          <ac:chgData name="Jiayi Zhang" userId="0b5fc417-5b02-48cb-ab13-a55777ac8eb1" providerId="ADAL" clId="{21F225FE-928D-4D9D-88F2-A0D993D4E95E}" dt="2023-10-25T19:16:32.366" v="235" actId="26606"/>
          <ac:spMkLst>
            <pc:docMk/>
            <pc:sldMk cId="0" sldId="259"/>
            <ac:spMk id="5" creationId="{00000000-0000-0000-0000-000000000000}"/>
          </ac:spMkLst>
        </pc:spChg>
        <pc:spChg chg="mod ord">
          <ac:chgData name="Jiayi Zhang" userId="0b5fc417-5b02-48cb-ab13-a55777ac8eb1" providerId="ADAL" clId="{21F225FE-928D-4D9D-88F2-A0D993D4E95E}" dt="2023-10-25T19:16:32.366" v="235" actId="26606"/>
          <ac:spMkLst>
            <pc:docMk/>
            <pc:sldMk cId="0" sldId="259"/>
            <ac:spMk id="6" creationId="{00000000-0000-0000-0000-000000000000}"/>
          </ac:spMkLst>
        </pc:spChg>
        <pc:spChg chg="add del mod">
          <ac:chgData name="Jiayi Zhang" userId="0b5fc417-5b02-48cb-ab13-a55777ac8eb1" providerId="ADAL" clId="{21F225FE-928D-4D9D-88F2-A0D993D4E95E}" dt="2023-10-25T19:19:23.642" v="267" actId="478"/>
          <ac:spMkLst>
            <pc:docMk/>
            <pc:sldMk cId="0" sldId="259"/>
            <ac:spMk id="7" creationId="{D9DE624C-4DD3-8815-BD1D-9B3CC519FA8C}"/>
          </ac:spMkLst>
        </pc:spChg>
        <pc:spChg chg="add del mod">
          <ac:chgData name="Jiayi Zhang" userId="0b5fc417-5b02-48cb-ab13-a55777ac8eb1" providerId="ADAL" clId="{21F225FE-928D-4D9D-88F2-A0D993D4E95E}" dt="2023-10-26T19:14:36.885" v="2577" actId="478"/>
          <ac:spMkLst>
            <pc:docMk/>
            <pc:sldMk cId="0" sldId="259"/>
            <ac:spMk id="8" creationId="{5E6FDD65-2603-BA13-CE1C-3989995FAB5E}"/>
          </ac:spMkLst>
        </pc:spChg>
        <pc:spChg chg="add del mod">
          <ac:chgData name="Jiayi Zhang" userId="0b5fc417-5b02-48cb-ab13-a55777ac8eb1" providerId="ADAL" clId="{21F225FE-928D-4D9D-88F2-A0D993D4E95E}" dt="2023-10-26T19:14:39.236" v="2579" actId="478"/>
          <ac:spMkLst>
            <pc:docMk/>
            <pc:sldMk cId="0" sldId="259"/>
            <ac:spMk id="9" creationId="{8B9FA8AB-6C13-0334-57FC-C3B08BD8D81B}"/>
          </ac:spMkLst>
        </pc:spChg>
        <pc:spChg chg="mod">
          <ac:chgData name="Jiayi Zhang" userId="0b5fc417-5b02-48cb-ab13-a55777ac8eb1" providerId="ADAL" clId="{21F225FE-928D-4D9D-88F2-A0D993D4E95E}" dt="2023-10-25T19:49:08.558" v="661" actId="20577"/>
          <ac:spMkLst>
            <pc:docMk/>
            <pc:sldMk cId="0" sldId="259"/>
            <ac:spMk id="6145" creationId="{00000000-0000-0000-0000-000000000000}"/>
          </ac:spMkLst>
        </pc:spChg>
        <pc:spChg chg="mod">
          <ac:chgData name="Jiayi Zhang" userId="0b5fc417-5b02-48cb-ab13-a55777ac8eb1" providerId="ADAL" clId="{21F225FE-928D-4D9D-88F2-A0D993D4E95E}" dt="2023-10-25T20:47:55.391" v="1345" actId="14100"/>
          <ac:spMkLst>
            <pc:docMk/>
            <pc:sldMk cId="0" sldId="259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21F225FE-928D-4D9D-88F2-A0D993D4E95E}" dt="2023-10-26T15:11:30.149" v="2170" actId="478"/>
          <ac:picMkLst>
            <pc:docMk/>
            <pc:sldMk cId="0" sldId="259"/>
            <ac:picMk id="2" creationId="{11E6CBFE-1933-FD0C-1894-B158C095DF52}"/>
          </ac:picMkLst>
        </pc:picChg>
        <pc:picChg chg="add mod ord">
          <ac:chgData name="Jiayi Zhang" userId="0b5fc417-5b02-48cb-ab13-a55777ac8eb1" providerId="ADAL" clId="{21F225FE-928D-4D9D-88F2-A0D993D4E95E}" dt="2023-10-26T15:12:31.125" v="2176" actId="167"/>
          <ac:picMkLst>
            <pc:docMk/>
            <pc:sldMk cId="0" sldId="259"/>
            <ac:picMk id="10" creationId="{67ABE206-C41E-4D30-5443-2DE83754AC07}"/>
          </ac:picMkLst>
        </pc:picChg>
      </pc:sldChg>
      <pc:sldChg chg="addSp delSp modSp mod">
        <pc:chgData name="Jiayi Zhang" userId="0b5fc417-5b02-48cb-ab13-a55777ac8eb1" providerId="ADAL" clId="{21F225FE-928D-4D9D-88F2-A0D993D4E95E}" dt="2023-10-26T19:18:00.648" v="2580" actId="20577"/>
        <pc:sldMkLst>
          <pc:docMk/>
          <pc:sldMk cId="0" sldId="260"/>
        </pc:sldMkLst>
        <pc:spChg chg="mod">
          <ac:chgData name="Jiayi Zhang" userId="0b5fc417-5b02-48cb-ab13-a55777ac8eb1" providerId="ADAL" clId="{21F225FE-928D-4D9D-88F2-A0D993D4E95E}" dt="2023-10-26T19:18:00.648" v="2580" actId="20577"/>
          <ac:spMkLst>
            <pc:docMk/>
            <pc:sldMk cId="0" sldId="260"/>
            <ac:spMk id="7169" creationId="{00000000-0000-0000-0000-000000000000}"/>
          </ac:spMkLst>
        </pc:spChg>
        <pc:spChg chg="mod">
          <ac:chgData name="Jiayi Zhang" userId="0b5fc417-5b02-48cb-ab13-a55777ac8eb1" providerId="ADAL" clId="{21F225FE-928D-4D9D-88F2-A0D993D4E95E}" dt="2023-10-25T19:50:21.875" v="696" actId="404"/>
          <ac:spMkLst>
            <pc:docMk/>
            <pc:sldMk cId="0" sldId="260"/>
            <ac:spMk id="7170" creationId="{00000000-0000-0000-0000-000000000000}"/>
          </ac:spMkLst>
        </pc:spChg>
        <pc:picChg chg="add del mod">
          <ac:chgData name="Jiayi Zhang" userId="0b5fc417-5b02-48cb-ab13-a55777ac8eb1" providerId="ADAL" clId="{21F225FE-928D-4D9D-88F2-A0D993D4E95E}" dt="2023-10-26T15:20:39.436" v="2178" actId="478"/>
          <ac:picMkLst>
            <pc:docMk/>
            <pc:sldMk cId="0" sldId="260"/>
            <ac:picMk id="2" creationId="{63152F8B-D3C3-BCC9-527A-37389A0D42C9}"/>
          </ac:picMkLst>
        </pc:picChg>
        <pc:picChg chg="add mod">
          <ac:chgData name="Jiayi Zhang" userId="0b5fc417-5b02-48cb-ab13-a55777ac8eb1" providerId="ADAL" clId="{21F225FE-928D-4D9D-88F2-A0D993D4E95E}" dt="2023-10-26T15:20:54.116" v="2180" actId="1076"/>
          <ac:picMkLst>
            <pc:docMk/>
            <pc:sldMk cId="0" sldId="260"/>
            <ac:picMk id="7" creationId="{05994644-FC8C-97CA-68FD-F05FD62FB2D3}"/>
          </ac:picMkLst>
        </pc:picChg>
      </pc:sldChg>
      <pc:sldChg chg="addSp modSp mod">
        <pc:chgData name="Jiayi Zhang" userId="0b5fc417-5b02-48cb-ab13-a55777ac8eb1" providerId="ADAL" clId="{21F225FE-928D-4D9D-88F2-A0D993D4E95E}" dt="2023-10-26T19:32:19.925" v="2611" actId="20577"/>
        <pc:sldMkLst>
          <pc:docMk/>
          <pc:sldMk cId="0" sldId="261"/>
        </pc:sldMkLst>
        <pc:spChg chg="mod">
          <ac:chgData name="Jiayi Zhang" userId="0b5fc417-5b02-48cb-ab13-a55777ac8eb1" providerId="ADAL" clId="{21F225FE-928D-4D9D-88F2-A0D993D4E95E}" dt="2023-10-25T19:52:16.397" v="734" actId="20577"/>
          <ac:spMkLst>
            <pc:docMk/>
            <pc:sldMk cId="0" sldId="261"/>
            <ac:spMk id="8193" creationId="{00000000-0000-0000-0000-000000000000}"/>
          </ac:spMkLst>
        </pc:spChg>
        <pc:spChg chg="mod">
          <ac:chgData name="Jiayi Zhang" userId="0b5fc417-5b02-48cb-ab13-a55777ac8eb1" providerId="ADAL" clId="{21F225FE-928D-4D9D-88F2-A0D993D4E95E}" dt="2023-10-26T19:32:19.925" v="2611" actId="20577"/>
          <ac:spMkLst>
            <pc:docMk/>
            <pc:sldMk cId="0" sldId="261"/>
            <ac:spMk id="8194" creationId="{00000000-0000-0000-0000-000000000000}"/>
          </ac:spMkLst>
        </pc:spChg>
        <pc:picChg chg="add mod">
          <ac:chgData name="Jiayi Zhang" userId="0b5fc417-5b02-48cb-ab13-a55777ac8eb1" providerId="ADAL" clId="{21F225FE-928D-4D9D-88F2-A0D993D4E95E}" dt="2023-10-26T17:12:06.107" v="2200" actId="14100"/>
          <ac:picMkLst>
            <pc:docMk/>
            <pc:sldMk cId="0" sldId="261"/>
            <ac:picMk id="3" creationId="{A2171EAA-B73B-B084-135B-9D25D186176C}"/>
          </ac:picMkLst>
        </pc:picChg>
      </pc:sldChg>
      <pc:sldChg chg="addSp delSp modSp mod modClrScheme chgLayout">
        <pc:chgData name="Jiayi Zhang" userId="0b5fc417-5b02-48cb-ab13-a55777ac8eb1" providerId="ADAL" clId="{21F225FE-928D-4D9D-88F2-A0D993D4E95E}" dt="2023-10-26T19:37:04.261" v="2616" actId="20577"/>
        <pc:sldMkLst>
          <pc:docMk/>
          <pc:sldMk cId="0" sldId="262"/>
        </pc:sldMkLst>
        <pc:spChg chg="mod">
          <ac:chgData name="Jiayi Zhang" userId="0b5fc417-5b02-48cb-ab13-a55777ac8eb1" providerId="ADAL" clId="{21F225FE-928D-4D9D-88F2-A0D993D4E95E}" dt="2023-10-26T18:17:41.495" v="2532" actId="20577"/>
          <ac:spMkLst>
            <pc:docMk/>
            <pc:sldMk cId="0" sldId="262"/>
            <ac:spMk id="2" creationId="{00000000-0000-0000-0000-000000000000}"/>
          </ac:spMkLst>
        </pc:spChg>
        <pc:spChg chg="mod ord">
          <ac:chgData name="Jiayi Zhang" userId="0b5fc417-5b02-48cb-ab13-a55777ac8eb1" providerId="ADAL" clId="{21F225FE-928D-4D9D-88F2-A0D993D4E95E}" dt="2023-10-25T20:51:45.502" v="1389" actId="26606"/>
          <ac:spMkLst>
            <pc:docMk/>
            <pc:sldMk cId="0" sldId="262"/>
            <ac:spMk id="4" creationId="{00000000-0000-0000-0000-000000000000}"/>
          </ac:spMkLst>
        </pc:spChg>
        <pc:spChg chg="mod ord">
          <ac:chgData name="Jiayi Zhang" userId="0b5fc417-5b02-48cb-ab13-a55777ac8eb1" providerId="ADAL" clId="{21F225FE-928D-4D9D-88F2-A0D993D4E95E}" dt="2023-10-25T20:51:45.502" v="1389" actId="26606"/>
          <ac:spMkLst>
            <pc:docMk/>
            <pc:sldMk cId="0" sldId="262"/>
            <ac:spMk id="5" creationId="{00000000-0000-0000-0000-000000000000}"/>
          </ac:spMkLst>
        </pc:spChg>
        <pc:spChg chg="mod ord">
          <ac:chgData name="Jiayi Zhang" userId="0b5fc417-5b02-48cb-ab13-a55777ac8eb1" providerId="ADAL" clId="{21F225FE-928D-4D9D-88F2-A0D993D4E95E}" dt="2023-10-25T20:51:45.502" v="1389" actId="26606"/>
          <ac:spMkLst>
            <pc:docMk/>
            <pc:sldMk cId="0" sldId="262"/>
            <ac:spMk id="6" creationId="{00000000-0000-0000-0000-000000000000}"/>
          </ac:spMkLst>
        </pc:spChg>
        <pc:spChg chg="add mod">
          <ac:chgData name="Jiayi Zhang" userId="0b5fc417-5b02-48cb-ab13-a55777ac8eb1" providerId="ADAL" clId="{21F225FE-928D-4D9D-88F2-A0D993D4E95E}" dt="2023-10-25T21:10:01.231" v="1595" actId="21"/>
          <ac:spMkLst>
            <pc:docMk/>
            <pc:sldMk cId="0" sldId="262"/>
            <ac:spMk id="7" creationId="{AB613E29-0928-7B02-D341-32B422D7204C}"/>
          </ac:spMkLst>
        </pc:spChg>
        <pc:spChg chg="add del">
          <ac:chgData name="Jiayi Zhang" userId="0b5fc417-5b02-48cb-ab13-a55777ac8eb1" providerId="ADAL" clId="{21F225FE-928D-4D9D-88F2-A0D993D4E95E}" dt="2023-10-25T21:02:50.607" v="1444" actId="22"/>
          <ac:spMkLst>
            <pc:docMk/>
            <pc:sldMk cId="0" sldId="262"/>
            <ac:spMk id="9" creationId="{D347C99E-B6A7-59F9-F4AA-ADF2FFC5294E}"/>
          </ac:spMkLst>
        </pc:spChg>
        <pc:spChg chg="mod">
          <ac:chgData name="Jiayi Zhang" userId="0b5fc417-5b02-48cb-ab13-a55777ac8eb1" providerId="ADAL" clId="{21F225FE-928D-4D9D-88F2-A0D993D4E95E}" dt="2023-10-26T19:37:04.261" v="2616" actId="20577"/>
          <ac:spMkLst>
            <pc:docMk/>
            <pc:sldMk cId="0" sldId="262"/>
            <ac:spMk id="9218" creationId="{00000000-0000-0000-0000-000000000000}"/>
          </ac:spMkLst>
        </pc:spChg>
        <pc:picChg chg="add del mod">
          <ac:chgData name="Jiayi Zhang" userId="0b5fc417-5b02-48cb-ab13-a55777ac8eb1" providerId="ADAL" clId="{21F225FE-928D-4D9D-88F2-A0D993D4E95E}" dt="2023-10-26T19:36:16.846" v="2614" actId="478"/>
          <ac:picMkLst>
            <pc:docMk/>
            <pc:sldMk cId="0" sldId="262"/>
            <ac:picMk id="3" creationId="{E209464F-E25F-CCCF-BAB0-A2566183EE35}"/>
          </ac:picMkLst>
        </pc:picChg>
      </pc:sldChg>
      <pc:sldChg chg="modSp mod">
        <pc:chgData name="Jiayi Zhang" userId="0b5fc417-5b02-48cb-ab13-a55777ac8eb1" providerId="ADAL" clId="{21F225FE-928D-4D9D-88F2-A0D993D4E95E}" dt="2023-10-25T21:40:04.384" v="2169" actId="20577"/>
        <pc:sldMkLst>
          <pc:docMk/>
          <pc:sldMk cId="0" sldId="263"/>
        </pc:sldMkLst>
        <pc:spChg chg="mod">
          <ac:chgData name="Jiayi Zhang" userId="0b5fc417-5b02-48cb-ab13-a55777ac8eb1" providerId="ADAL" clId="{21F225FE-928D-4D9D-88F2-A0D993D4E95E}" dt="2023-10-25T21:33:46.825" v="2120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Jiayi Zhang" userId="0b5fc417-5b02-48cb-ab13-a55777ac8eb1" providerId="ADAL" clId="{21F225FE-928D-4D9D-88F2-A0D993D4E95E}" dt="2023-10-25T21:40:04.384" v="2169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Jiayi Zhang" userId="0b5fc417-5b02-48cb-ab13-a55777ac8eb1" providerId="ADAL" clId="{21F225FE-928D-4D9D-88F2-A0D993D4E95E}" dt="2023-10-25T19:50:02.164" v="695" actId="20577"/>
        <pc:sldMkLst>
          <pc:docMk/>
          <pc:sldMk cId="0" sldId="264"/>
        </pc:sldMkLst>
        <pc:spChg chg="mod">
          <ac:chgData name="Jiayi Zhang" userId="0b5fc417-5b02-48cb-ab13-a55777ac8eb1" providerId="ADAL" clId="{21F225FE-928D-4D9D-88F2-A0D993D4E95E}" dt="2023-10-25T19:50:02.164" v="695" actId="20577"/>
          <ac:spMkLst>
            <pc:docMk/>
            <pc:sldMk cId="0" sldId="264"/>
            <ac:spMk id="2" creationId="{00000000-0000-0000-0000-000000000000}"/>
          </ac:spMkLst>
        </pc:spChg>
      </pc:sldChg>
      <pc:sldChg chg="addSp delSp modSp add mod">
        <pc:chgData name="Jiayi Zhang" userId="0b5fc417-5b02-48cb-ab13-a55777ac8eb1" providerId="ADAL" clId="{21F225FE-928D-4D9D-88F2-A0D993D4E95E}" dt="2023-10-26T19:34:12.904" v="2613" actId="113"/>
        <pc:sldMkLst>
          <pc:docMk/>
          <pc:sldMk cId="1478157169" sldId="265"/>
        </pc:sldMkLst>
        <pc:spChg chg="mod">
          <ac:chgData name="Jiayi Zhang" userId="0b5fc417-5b02-48cb-ab13-a55777ac8eb1" providerId="ADAL" clId="{21F225FE-928D-4D9D-88F2-A0D993D4E95E}" dt="2023-10-26T18:18:16.469" v="2559" actId="20577"/>
          <ac:spMkLst>
            <pc:docMk/>
            <pc:sldMk cId="1478157169" sldId="265"/>
            <ac:spMk id="2" creationId="{00000000-0000-0000-0000-000000000000}"/>
          </ac:spMkLst>
        </pc:spChg>
        <pc:spChg chg="del mod">
          <ac:chgData name="Jiayi Zhang" userId="0b5fc417-5b02-48cb-ab13-a55777ac8eb1" providerId="ADAL" clId="{21F225FE-928D-4D9D-88F2-A0D993D4E95E}" dt="2023-10-25T21:13:16.322" v="1621" actId="478"/>
          <ac:spMkLst>
            <pc:docMk/>
            <pc:sldMk cId="1478157169" sldId="265"/>
            <ac:spMk id="7" creationId="{AB613E29-0928-7B02-D341-32B422D7204C}"/>
          </ac:spMkLst>
        </pc:spChg>
        <pc:spChg chg="mod">
          <ac:chgData name="Jiayi Zhang" userId="0b5fc417-5b02-48cb-ab13-a55777ac8eb1" providerId="ADAL" clId="{21F225FE-928D-4D9D-88F2-A0D993D4E95E}" dt="2023-10-26T19:34:12.904" v="2613" actId="113"/>
          <ac:spMkLst>
            <pc:docMk/>
            <pc:sldMk cId="1478157169" sldId="265"/>
            <ac:spMk id="9218" creationId="{00000000-0000-0000-0000-000000000000}"/>
          </ac:spMkLst>
        </pc:spChg>
        <pc:picChg chg="del">
          <ac:chgData name="Jiayi Zhang" userId="0b5fc417-5b02-48cb-ab13-a55777ac8eb1" providerId="ADAL" clId="{21F225FE-928D-4D9D-88F2-A0D993D4E95E}" dt="2023-10-25T21:03:06.354" v="1448" actId="478"/>
          <ac:picMkLst>
            <pc:docMk/>
            <pc:sldMk cId="1478157169" sldId="265"/>
            <ac:picMk id="3" creationId="{E209464F-E25F-CCCF-BAB0-A2566183EE35}"/>
          </ac:picMkLst>
        </pc:picChg>
        <pc:picChg chg="add mod">
          <ac:chgData name="Jiayi Zhang" userId="0b5fc417-5b02-48cb-ab13-a55777ac8eb1" providerId="ADAL" clId="{21F225FE-928D-4D9D-88F2-A0D993D4E95E}" dt="2023-10-26T15:27:22.931" v="2189" actId="1076"/>
          <ac:picMkLst>
            <pc:docMk/>
            <pc:sldMk cId="1478157169" sldId="265"/>
            <ac:picMk id="7" creationId="{8AB9CF8B-EF29-EB39-C4DA-F6B896AE9535}"/>
          </ac:picMkLst>
        </pc:picChg>
        <pc:picChg chg="add del mod">
          <ac:chgData name="Jiayi Zhang" userId="0b5fc417-5b02-48cb-ab13-a55777ac8eb1" providerId="ADAL" clId="{21F225FE-928D-4D9D-88F2-A0D993D4E95E}" dt="2023-10-26T15:26:45.940" v="2181" actId="478"/>
          <ac:picMkLst>
            <pc:docMk/>
            <pc:sldMk cId="1478157169" sldId="265"/>
            <ac:picMk id="8" creationId="{3B34C7A9-E165-35D9-7A68-2ABE1C4B43F2}"/>
          </ac:picMkLst>
        </pc:picChg>
      </pc:sldChg>
      <pc:sldChg chg="addSp delSp modSp add mod">
        <pc:chgData name="Jiayi Zhang" userId="0b5fc417-5b02-48cb-ab13-a55777ac8eb1" providerId="ADAL" clId="{21F225FE-928D-4D9D-88F2-A0D993D4E95E}" dt="2023-10-26T18:23:42.368" v="2561" actId="20577"/>
        <pc:sldMkLst>
          <pc:docMk/>
          <pc:sldMk cId="3812044094" sldId="266"/>
        </pc:sldMkLst>
        <pc:spChg chg="mod">
          <ac:chgData name="Jiayi Zhang" userId="0b5fc417-5b02-48cb-ab13-a55777ac8eb1" providerId="ADAL" clId="{21F225FE-928D-4D9D-88F2-A0D993D4E95E}" dt="2023-10-26T18:23:42.368" v="2561" actId="20577"/>
          <ac:spMkLst>
            <pc:docMk/>
            <pc:sldMk cId="3812044094" sldId="266"/>
            <ac:spMk id="2" creationId="{00000000-0000-0000-0000-000000000000}"/>
          </ac:spMkLst>
        </pc:spChg>
        <pc:spChg chg="mod">
          <ac:chgData name="Jiayi Zhang" userId="0b5fc417-5b02-48cb-ab13-a55777ac8eb1" providerId="ADAL" clId="{21F225FE-928D-4D9D-88F2-A0D993D4E95E}" dt="2023-10-26T17:49:36.767" v="2525" actId="20577"/>
          <ac:spMkLst>
            <pc:docMk/>
            <pc:sldMk cId="3812044094" sldId="266"/>
            <ac:spMk id="9218" creationId="{00000000-0000-0000-0000-000000000000}"/>
          </ac:spMkLst>
        </pc:spChg>
        <pc:picChg chg="add mod">
          <ac:chgData name="Jiayi Zhang" userId="0b5fc417-5b02-48cb-ab13-a55777ac8eb1" providerId="ADAL" clId="{21F225FE-928D-4D9D-88F2-A0D993D4E95E}" dt="2023-10-26T17:23:47.525" v="2210" actId="1076"/>
          <ac:picMkLst>
            <pc:docMk/>
            <pc:sldMk cId="3812044094" sldId="266"/>
            <ac:picMk id="7" creationId="{E540753D-CB39-851F-6F06-E21671BB2D51}"/>
          </ac:picMkLst>
        </pc:picChg>
        <pc:picChg chg="del">
          <ac:chgData name="Jiayi Zhang" userId="0b5fc417-5b02-48cb-ab13-a55777ac8eb1" providerId="ADAL" clId="{21F225FE-928D-4D9D-88F2-A0D993D4E95E}" dt="2023-10-25T21:24:34.210" v="1882" actId="478"/>
          <ac:picMkLst>
            <pc:docMk/>
            <pc:sldMk cId="3812044094" sldId="266"/>
            <ac:picMk id="8" creationId="{3B34C7A9-E165-35D9-7A68-2ABE1C4B43F2}"/>
          </ac:picMkLst>
        </pc:picChg>
      </pc:sldChg>
      <pc:sldMasterChg chg="modSp mod">
        <pc:chgData name="Jiayi Zhang" userId="0b5fc417-5b02-48cb-ab13-a55777ac8eb1" providerId="ADAL" clId="{21F225FE-928D-4D9D-88F2-A0D993D4E95E}" dt="2023-10-25T19:02:29.293" v="63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21F225FE-928D-4D9D-88F2-A0D993D4E95E}" dt="2023-10-25T19:02:29.293" v="6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22AEFBB2-9F2E-47CD-84BA-FDC64B2FF0D1}"/>
    <pc:docChg chg="custSel delSld modSld">
      <pc:chgData name="Jiayi Zhang" userId="0b5fc417-5b02-48cb-ab13-a55777ac8eb1" providerId="ADAL" clId="{22AEFBB2-9F2E-47CD-84BA-FDC64B2FF0D1}" dt="2023-10-30T15:52:03.137" v="77" actId="6549"/>
      <pc:docMkLst>
        <pc:docMk/>
      </pc:docMkLst>
      <pc:sldChg chg="modSp mod">
        <pc:chgData name="Jiayi Zhang" userId="0b5fc417-5b02-48cb-ab13-a55777ac8eb1" providerId="ADAL" clId="{22AEFBB2-9F2E-47CD-84BA-FDC64B2FF0D1}" dt="2023-10-30T15:52:03.137" v="77" actId="6549"/>
        <pc:sldMkLst>
          <pc:docMk/>
          <pc:sldMk cId="0" sldId="257"/>
        </pc:sldMkLst>
        <pc:spChg chg="mod">
          <ac:chgData name="Jiayi Zhang" userId="0b5fc417-5b02-48cb-ab13-a55777ac8eb1" providerId="ADAL" clId="{22AEFBB2-9F2E-47CD-84BA-FDC64B2FF0D1}" dt="2023-10-30T15:52:03.137" v="77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22AEFBB2-9F2E-47CD-84BA-FDC64B2FF0D1}" dt="2023-10-30T15:51:03.396" v="76" actId="6549"/>
        <pc:sldMkLst>
          <pc:docMk/>
          <pc:sldMk cId="0" sldId="258"/>
        </pc:sldMkLst>
        <pc:spChg chg="mod">
          <ac:chgData name="Jiayi Zhang" userId="0b5fc417-5b02-48cb-ab13-a55777ac8eb1" providerId="ADAL" clId="{22AEFBB2-9F2E-47CD-84BA-FDC64B2FF0D1}" dt="2023-10-30T15:51:03.396" v="76" actId="6549"/>
          <ac:spMkLst>
            <pc:docMk/>
            <pc:sldMk cId="0" sldId="258"/>
            <ac:spMk id="5122" creationId="{00000000-0000-0000-0000-000000000000}"/>
          </ac:spMkLst>
        </pc:spChg>
      </pc:sldChg>
      <pc:sldChg chg="delSp modSp mod">
        <pc:chgData name="Jiayi Zhang" userId="0b5fc417-5b02-48cb-ab13-a55777ac8eb1" providerId="ADAL" clId="{22AEFBB2-9F2E-47CD-84BA-FDC64B2FF0D1}" dt="2023-10-30T15:35:40.712" v="41" actId="20577"/>
        <pc:sldMkLst>
          <pc:docMk/>
          <pc:sldMk cId="0" sldId="259"/>
        </pc:sldMkLst>
        <pc:spChg chg="mod">
          <ac:chgData name="Jiayi Zhang" userId="0b5fc417-5b02-48cb-ab13-a55777ac8eb1" providerId="ADAL" clId="{22AEFBB2-9F2E-47CD-84BA-FDC64B2FF0D1}" dt="2023-10-30T15:35:40.712" v="41" actId="20577"/>
          <ac:spMkLst>
            <pc:docMk/>
            <pc:sldMk cId="0" sldId="259"/>
            <ac:spMk id="6145" creationId="{00000000-0000-0000-0000-000000000000}"/>
          </ac:spMkLst>
        </pc:spChg>
        <pc:spChg chg="mod">
          <ac:chgData name="Jiayi Zhang" userId="0b5fc417-5b02-48cb-ab13-a55777ac8eb1" providerId="ADAL" clId="{22AEFBB2-9F2E-47CD-84BA-FDC64B2FF0D1}" dt="2023-10-30T15:35:33.283" v="33" actId="27636"/>
          <ac:spMkLst>
            <pc:docMk/>
            <pc:sldMk cId="0" sldId="259"/>
            <ac:spMk id="6146" creationId="{00000000-0000-0000-0000-000000000000}"/>
          </ac:spMkLst>
        </pc:spChg>
        <pc:picChg chg="del">
          <ac:chgData name="Jiayi Zhang" userId="0b5fc417-5b02-48cb-ab13-a55777ac8eb1" providerId="ADAL" clId="{22AEFBB2-9F2E-47CD-84BA-FDC64B2FF0D1}" dt="2023-10-30T15:35:34.115" v="34" actId="478"/>
          <ac:picMkLst>
            <pc:docMk/>
            <pc:sldMk cId="0" sldId="259"/>
            <ac:picMk id="10" creationId="{67ABE206-C41E-4D30-5443-2DE83754AC07}"/>
          </ac:picMkLst>
        </pc:picChg>
      </pc:sldChg>
      <pc:sldChg chg="del">
        <pc:chgData name="Jiayi Zhang" userId="0b5fc417-5b02-48cb-ab13-a55777ac8eb1" providerId="ADAL" clId="{22AEFBB2-9F2E-47CD-84BA-FDC64B2FF0D1}" dt="2023-10-30T15:35:28.892" v="31" actId="47"/>
        <pc:sldMkLst>
          <pc:docMk/>
          <pc:sldMk cId="0" sldId="260"/>
        </pc:sldMkLst>
      </pc:sldChg>
      <pc:sldChg chg="del">
        <pc:chgData name="Jiayi Zhang" userId="0b5fc417-5b02-48cb-ab13-a55777ac8eb1" providerId="ADAL" clId="{22AEFBB2-9F2E-47CD-84BA-FDC64B2FF0D1}" dt="2023-10-30T15:35:24.858" v="30" actId="47"/>
        <pc:sldMkLst>
          <pc:docMk/>
          <pc:sldMk cId="0" sldId="261"/>
        </pc:sldMkLst>
      </pc:sldChg>
      <pc:sldChg chg="addSp modSp mod">
        <pc:chgData name="Jiayi Zhang" userId="0b5fc417-5b02-48cb-ab13-a55777ac8eb1" providerId="ADAL" clId="{22AEFBB2-9F2E-47CD-84BA-FDC64B2FF0D1}" dt="2023-10-30T15:34:17.042" v="29" actId="20577"/>
        <pc:sldMkLst>
          <pc:docMk/>
          <pc:sldMk cId="0" sldId="262"/>
        </pc:sldMkLst>
        <pc:spChg chg="mod">
          <ac:chgData name="Jiayi Zhang" userId="0b5fc417-5b02-48cb-ab13-a55777ac8eb1" providerId="ADAL" clId="{22AEFBB2-9F2E-47CD-84BA-FDC64B2FF0D1}" dt="2023-10-30T15:34:17.042" v="29" actId="20577"/>
          <ac:spMkLst>
            <pc:docMk/>
            <pc:sldMk cId="0" sldId="262"/>
            <ac:spMk id="7" creationId="{AB613E29-0928-7B02-D341-32B422D7204C}"/>
          </ac:spMkLst>
        </pc:spChg>
        <pc:spChg chg="mod">
          <ac:chgData name="Jiayi Zhang" userId="0b5fc417-5b02-48cb-ab13-a55777ac8eb1" providerId="ADAL" clId="{22AEFBB2-9F2E-47CD-84BA-FDC64B2FF0D1}" dt="2023-10-30T15:34:05.813" v="19" actId="20577"/>
          <ac:spMkLst>
            <pc:docMk/>
            <pc:sldMk cId="0" sldId="262"/>
            <ac:spMk id="9218" creationId="{00000000-0000-0000-0000-000000000000}"/>
          </ac:spMkLst>
        </pc:spChg>
        <pc:picChg chg="add mod">
          <ac:chgData name="Jiayi Zhang" userId="0b5fc417-5b02-48cb-ab13-a55777ac8eb1" providerId="ADAL" clId="{22AEFBB2-9F2E-47CD-84BA-FDC64B2FF0D1}" dt="2023-10-30T15:33:48.689" v="11" actId="1076"/>
          <ac:picMkLst>
            <pc:docMk/>
            <pc:sldMk cId="0" sldId="262"/>
            <ac:picMk id="8" creationId="{1BBAAC38-DBD1-B444-F6CF-277592ECAA54}"/>
          </ac:picMkLst>
        </pc:picChg>
      </pc:sldChg>
    </pc:docChg>
  </pc:docChgLst>
  <pc:docChgLst>
    <pc:chgData name="Jiayi Zhang" userId="0b5fc417-5b02-48cb-ab13-a55777ac8eb1" providerId="ADAL" clId="{B96C1F4F-F126-4B9F-9C5F-FB9687EE3F10}"/>
    <pc:docChg chg="undo custSel addSld modSld sldOrd">
      <pc:chgData name="Jiayi Zhang" userId="0b5fc417-5b02-48cb-ab13-a55777ac8eb1" providerId="ADAL" clId="{B96C1F4F-F126-4B9F-9C5F-FB9687EE3F10}" dt="2023-10-31T20:44:12.455" v="2664" actId="6549"/>
      <pc:docMkLst>
        <pc:docMk/>
      </pc:docMkLst>
      <pc:sldChg chg="modSp mod">
        <pc:chgData name="Jiayi Zhang" userId="0b5fc417-5b02-48cb-ab13-a55777ac8eb1" providerId="ADAL" clId="{B96C1F4F-F126-4B9F-9C5F-FB9687EE3F10}" dt="2023-10-31T20:43:41.844" v="2663" actId="20577"/>
        <pc:sldMkLst>
          <pc:docMk/>
          <pc:sldMk cId="0" sldId="256"/>
        </pc:sldMkLst>
        <pc:spChg chg="mod">
          <ac:chgData name="Jiayi Zhang" userId="0b5fc417-5b02-48cb-ab13-a55777ac8eb1" providerId="ADAL" clId="{B96C1F4F-F126-4B9F-9C5F-FB9687EE3F10}" dt="2023-10-31T20:43:41.844" v="266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B96C1F4F-F126-4B9F-9C5F-FB9687EE3F10}" dt="2023-10-31T20:43:24.775" v="2651" actId="1076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Jiayi Zhang" userId="0b5fc417-5b02-48cb-ab13-a55777ac8eb1" providerId="ADAL" clId="{B96C1F4F-F126-4B9F-9C5F-FB9687EE3F10}" dt="2023-10-31T20:43:20.043" v="2650" actId="1076"/>
          <ac:spMkLst>
            <pc:docMk/>
            <pc:sldMk cId="0" sldId="256"/>
            <ac:spMk id="3076" creationId="{00000000-0000-0000-0000-000000000000}"/>
          </ac:spMkLst>
        </pc:spChg>
      </pc:sldChg>
      <pc:sldChg chg="modSp mod">
        <pc:chgData name="Jiayi Zhang" userId="0b5fc417-5b02-48cb-ab13-a55777ac8eb1" providerId="ADAL" clId="{B96C1F4F-F126-4B9F-9C5F-FB9687EE3F10}" dt="2023-10-31T16:46:00.120" v="802" actId="20577"/>
        <pc:sldMkLst>
          <pc:docMk/>
          <pc:sldMk cId="0" sldId="257"/>
        </pc:sldMkLst>
        <pc:spChg chg="mod">
          <ac:chgData name="Jiayi Zhang" userId="0b5fc417-5b02-48cb-ab13-a55777ac8eb1" providerId="ADAL" clId="{B96C1F4F-F126-4B9F-9C5F-FB9687EE3F10}" dt="2023-10-31T16:46:00.120" v="80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B96C1F4F-F126-4B9F-9C5F-FB9687EE3F10}" dt="2023-10-31T19:29:30.024" v="1321" actId="20577"/>
        <pc:sldMkLst>
          <pc:docMk/>
          <pc:sldMk cId="0" sldId="258"/>
        </pc:sldMkLst>
        <pc:spChg chg="mod">
          <ac:chgData name="Jiayi Zhang" userId="0b5fc417-5b02-48cb-ab13-a55777ac8eb1" providerId="ADAL" clId="{B96C1F4F-F126-4B9F-9C5F-FB9687EE3F10}" dt="2023-10-31T19:29:30.024" v="1321" actId="20577"/>
          <ac:spMkLst>
            <pc:docMk/>
            <pc:sldMk cId="0" sldId="258"/>
            <ac:spMk id="5122" creationId="{00000000-0000-0000-0000-000000000000}"/>
          </ac:spMkLst>
        </pc:spChg>
      </pc:sldChg>
      <pc:sldChg chg="modSp mod">
        <pc:chgData name="Jiayi Zhang" userId="0b5fc417-5b02-48cb-ab13-a55777ac8eb1" providerId="ADAL" clId="{B96C1F4F-F126-4B9F-9C5F-FB9687EE3F10}" dt="2023-10-31T20:38:00.299" v="2613" actId="12"/>
        <pc:sldMkLst>
          <pc:docMk/>
          <pc:sldMk cId="0" sldId="259"/>
        </pc:sldMkLst>
        <pc:spChg chg="mod">
          <ac:chgData name="Jiayi Zhang" userId="0b5fc417-5b02-48cb-ab13-a55777ac8eb1" providerId="ADAL" clId="{B96C1F4F-F126-4B9F-9C5F-FB9687EE3F10}" dt="2023-10-31T20:24:01.740" v="2338" actId="20577"/>
          <ac:spMkLst>
            <pc:docMk/>
            <pc:sldMk cId="0" sldId="259"/>
            <ac:spMk id="6145" creationId="{00000000-0000-0000-0000-000000000000}"/>
          </ac:spMkLst>
        </pc:spChg>
        <pc:spChg chg="mod">
          <ac:chgData name="Jiayi Zhang" userId="0b5fc417-5b02-48cb-ab13-a55777ac8eb1" providerId="ADAL" clId="{B96C1F4F-F126-4B9F-9C5F-FB9687EE3F10}" dt="2023-10-31T20:38:00.299" v="2613" actId="12"/>
          <ac:spMkLst>
            <pc:docMk/>
            <pc:sldMk cId="0" sldId="259"/>
            <ac:spMk id="6146" creationId="{00000000-0000-0000-0000-000000000000}"/>
          </ac:spMkLst>
        </pc:spChg>
      </pc:sldChg>
      <pc:sldChg chg="modSp mod ord">
        <pc:chgData name="Jiayi Zhang" userId="0b5fc417-5b02-48cb-ab13-a55777ac8eb1" providerId="ADAL" clId="{B96C1F4F-F126-4B9F-9C5F-FB9687EE3F10}" dt="2023-10-31T20:23:52.852" v="2335" actId="20577"/>
        <pc:sldMkLst>
          <pc:docMk/>
          <pc:sldMk cId="0" sldId="262"/>
        </pc:sldMkLst>
        <pc:spChg chg="mod">
          <ac:chgData name="Jiayi Zhang" userId="0b5fc417-5b02-48cb-ab13-a55777ac8eb1" providerId="ADAL" clId="{B96C1F4F-F126-4B9F-9C5F-FB9687EE3F10}" dt="2023-10-31T20:23:52.852" v="2335" actId="20577"/>
          <ac:spMkLst>
            <pc:docMk/>
            <pc:sldMk cId="0" sldId="262"/>
            <ac:spMk id="2" creationId="{00000000-0000-0000-0000-000000000000}"/>
          </ac:spMkLst>
        </pc:spChg>
      </pc:sldChg>
      <pc:sldChg chg="addSp delSp modSp mod">
        <pc:chgData name="Jiayi Zhang" userId="0b5fc417-5b02-48cb-ab13-a55777ac8eb1" providerId="ADAL" clId="{B96C1F4F-F126-4B9F-9C5F-FB9687EE3F10}" dt="2023-10-31T20:36:19.101" v="2605" actId="20577"/>
        <pc:sldMkLst>
          <pc:docMk/>
          <pc:sldMk cId="0" sldId="264"/>
        </pc:sldMkLst>
        <pc:spChg chg="mod">
          <ac:chgData name="Jiayi Zhang" userId="0b5fc417-5b02-48cb-ab13-a55777ac8eb1" providerId="ADAL" clId="{B96C1F4F-F126-4B9F-9C5F-FB9687EE3F10}" dt="2023-10-31T20:36:19.101" v="2605" actId="20577"/>
          <ac:spMkLst>
            <pc:docMk/>
            <pc:sldMk cId="0" sldId="264"/>
            <ac:spMk id="2" creationId="{00000000-0000-0000-0000-000000000000}"/>
          </ac:spMkLst>
        </pc:spChg>
        <pc:graphicFrameChg chg="add del mod">
          <ac:chgData name="Jiayi Zhang" userId="0b5fc417-5b02-48cb-ab13-a55777ac8eb1" providerId="ADAL" clId="{B96C1F4F-F126-4B9F-9C5F-FB9687EE3F10}" dt="2023-10-31T20:35:21.856" v="2574"/>
          <ac:graphicFrameMkLst>
            <pc:docMk/>
            <pc:sldMk cId="0" sldId="264"/>
            <ac:graphicFrameMk id="3" creationId="{E8B77250-694D-B150-B11D-62AE18307C20}"/>
          </ac:graphicFrameMkLst>
        </pc:graphicFrameChg>
      </pc:sldChg>
      <pc:sldChg chg="addSp delSp modSp mod">
        <pc:chgData name="Jiayi Zhang" userId="0b5fc417-5b02-48cb-ab13-a55777ac8eb1" providerId="ADAL" clId="{B96C1F4F-F126-4B9F-9C5F-FB9687EE3F10}" dt="2023-10-31T19:27:50.773" v="1271" actId="20577"/>
        <pc:sldMkLst>
          <pc:docMk/>
          <pc:sldMk cId="1478157169" sldId="265"/>
        </pc:sldMkLst>
        <pc:spChg chg="mod">
          <ac:chgData name="Jiayi Zhang" userId="0b5fc417-5b02-48cb-ab13-a55777ac8eb1" providerId="ADAL" clId="{B96C1F4F-F126-4B9F-9C5F-FB9687EE3F10}" dt="2023-10-31T19:27:50.773" v="1271" actId="20577"/>
          <ac:spMkLst>
            <pc:docMk/>
            <pc:sldMk cId="1478157169" sldId="265"/>
            <ac:spMk id="2" creationId="{00000000-0000-0000-0000-000000000000}"/>
          </ac:spMkLst>
        </pc:spChg>
        <pc:spChg chg="mod">
          <ac:chgData name="Jiayi Zhang" userId="0b5fc417-5b02-48cb-ab13-a55777ac8eb1" providerId="ADAL" clId="{B96C1F4F-F126-4B9F-9C5F-FB9687EE3F10}" dt="2023-10-31T16:43:52.089" v="768" actId="113"/>
          <ac:spMkLst>
            <pc:docMk/>
            <pc:sldMk cId="1478157169" sldId="265"/>
            <ac:spMk id="9218" creationId="{00000000-0000-0000-0000-000000000000}"/>
          </ac:spMkLst>
        </pc:spChg>
        <pc:picChg chg="del">
          <ac:chgData name="Jiayi Zhang" userId="0b5fc417-5b02-48cb-ab13-a55777ac8eb1" providerId="ADAL" clId="{B96C1F4F-F126-4B9F-9C5F-FB9687EE3F10}" dt="2023-10-31T14:46:58.107" v="341" actId="478"/>
          <ac:picMkLst>
            <pc:docMk/>
            <pc:sldMk cId="1478157169" sldId="265"/>
            <ac:picMk id="7" creationId="{8AB9CF8B-EF29-EB39-C4DA-F6B896AE9535}"/>
          </ac:picMkLst>
        </pc:picChg>
        <pc:picChg chg="add del mod">
          <ac:chgData name="Jiayi Zhang" userId="0b5fc417-5b02-48cb-ab13-a55777ac8eb1" providerId="ADAL" clId="{B96C1F4F-F126-4B9F-9C5F-FB9687EE3F10}" dt="2023-10-31T16:15:11.362" v="379" actId="478"/>
          <ac:picMkLst>
            <pc:docMk/>
            <pc:sldMk cId="1478157169" sldId="265"/>
            <ac:picMk id="8" creationId="{0768F1A1-6438-7EB0-4841-82D6E534C8F3}"/>
          </ac:picMkLst>
        </pc:picChg>
        <pc:picChg chg="add del mod">
          <ac:chgData name="Jiayi Zhang" userId="0b5fc417-5b02-48cb-ab13-a55777ac8eb1" providerId="ADAL" clId="{B96C1F4F-F126-4B9F-9C5F-FB9687EE3F10}" dt="2023-10-31T16:30:22.253" v="429" actId="478"/>
          <ac:picMkLst>
            <pc:docMk/>
            <pc:sldMk cId="1478157169" sldId="265"/>
            <ac:picMk id="10" creationId="{9A1EA3A2-1C1F-FF60-516C-F7C54CF48DA8}"/>
          </ac:picMkLst>
        </pc:picChg>
        <pc:picChg chg="add del mod">
          <ac:chgData name="Jiayi Zhang" userId="0b5fc417-5b02-48cb-ab13-a55777ac8eb1" providerId="ADAL" clId="{B96C1F4F-F126-4B9F-9C5F-FB9687EE3F10}" dt="2023-10-31T16:35:48.775" v="516" actId="478"/>
          <ac:picMkLst>
            <pc:docMk/>
            <pc:sldMk cId="1478157169" sldId="265"/>
            <ac:picMk id="12" creationId="{71368459-BBE0-E354-35F9-A975C237E219}"/>
          </ac:picMkLst>
        </pc:picChg>
        <pc:picChg chg="add mod">
          <ac:chgData name="Jiayi Zhang" userId="0b5fc417-5b02-48cb-ab13-a55777ac8eb1" providerId="ADAL" clId="{B96C1F4F-F126-4B9F-9C5F-FB9687EE3F10}" dt="2023-10-31T16:36:09.403" v="518" actId="1076"/>
          <ac:picMkLst>
            <pc:docMk/>
            <pc:sldMk cId="1478157169" sldId="265"/>
            <ac:picMk id="14" creationId="{A7E9186E-A212-978D-6AB8-73878DFC8D9B}"/>
          </ac:picMkLst>
        </pc:picChg>
      </pc:sldChg>
      <pc:sldChg chg="modSp mod">
        <pc:chgData name="Jiayi Zhang" userId="0b5fc417-5b02-48cb-ab13-a55777ac8eb1" providerId="ADAL" clId="{B96C1F4F-F126-4B9F-9C5F-FB9687EE3F10}" dt="2023-10-31T20:44:12.455" v="2664" actId="6549"/>
        <pc:sldMkLst>
          <pc:docMk/>
          <pc:sldMk cId="3812044094" sldId="266"/>
        </pc:sldMkLst>
        <pc:spChg chg="mod">
          <ac:chgData name="Jiayi Zhang" userId="0b5fc417-5b02-48cb-ab13-a55777ac8eb1" providerId="ADAL" clId="{B96C1F4F-F126-4B9F-9C5F-FB9687EE3F10}" dt="2023-10-31T20:44:12.455" v="2664" actId="6549"/>
          <ac:spMkLst>
            <pc:docMk/>
            <pc:sldMk cId="3812044094" sldId="266"/>
            <ac:spMk id="2" creationId="{00000000-0000-0000-0000-000000000000}"/>
          </ac:spMkLst>
        </pc:spChg>
      </pc:sldChg>
      <pc:sldChg chg="modSp add mod ord">
        <pc:chgData name="Jiayi Zhang" userId="0b5fc417-5b02-48cb-ab13-a55777ac8eb1" providerId="ADAL" clId="{B96C1F4F-F126-4B9F-9C5F-FB9687EE3F10}" dt="2023-10-31T19:27:53.638" v="1272" actId="20577"/>
        <pc:sldMkLst>
          <pc:docMk/>
          <pc:sldMk cId="2202083840" sldId="267"/>
        </pc:sldMkLst>
        <pc:spChg chg="mod">
          <ac:chgData name="Jiayi Zhang" userId="0b5fc417-5b02-48cb-ab13-a55777ac8eb1" providerId="ADAL" clId="{B96C1F4F-F126-4B9F-9C5F-FB9687EE3F10}" dt="2023-10-31T19:27:53.638" v="1272" actId="20577"/>
          <ac:spMkLst>
            <pc:docMk/>
            <pc:sldMk cId="2202083840" sldId="267"/>
            <ac:spMk id="2" creationId="{00000000-0000-0000-0000-000000000000}"/>
          </ac:spMkLst>
        </pc:spChg>
        <pc:spChg chg="mod">
          <ac:chgData name="Jiayi Zhang" userId="0b5fc417-5b02-48cb-ab13-a55777ac8eb1" providerId="ADAL" clId="{B96C1F4F-F126-4B9F-9C5F-FB9687EE3F10}" dt="2023-10-31T16:44:18.648" v="780" actId="113"/>
          <ac:spMkLst>
            <pc:docMk/>
            <pc:sldMk cId="2202083840" sldId="267"/>
            <ac:spMk id="9218" creationId="{00000000-0000-0000-0000-000000000000}"/>
          </ac:spMkLst>
        </pc:spChg>
        <pc:picChg chg="mod">
          <ac:chgData name="Jiayi Zhang" userId="0b5fc417-5b02-48cb-ab13-a55777ac8eb1" providerId="ADAL" clId="{B96C1F4F-F126-4B9F-9C5F-FB9687EE3F10}" dt="2023-10-31T16:31:23.005" v="436" actId="1076"/>
          <ac:picMkLst>
            <pc:docMk/>
            <pc:sldMk cId="2202083840" sldId="267"/>
            <ac:picMk id="12" creationId="{71368459-BBE0-E354-35F9-A975C237E219}"/>
          </ac:picMkLst>
        </pc:picChg>
      </pc:sldChg>
    </pc:docChg>
  </pc:docChgLst>
  <pc:docChgLst>
    <pc:chgData name="Jiayi Zhang" userId="0b5fc417-5b02-48cb-ab13-a55777ac8eb1" providerId="ADAL" clId="{0DA21D96-DCE8-4C70-B873-4234FDB252FA}"/>
    <pc:docChg chg="custSel modSld">
      <pc:chgData name="Jiayi Zhang" userId="0b5fc417-5b02-48cb-ab13-a55777ac8eb1" providerId="ADAL" clId="{0DA21D96-DCE8-4C70-B873-4234FDB252FA}" dt="2023-11-06T18:27:07.698" v="26" actId="14100"/>
      <pc:docMkLst>
        <pc:docMk/>
      </pc:docMkLst>
      <pc:sldChg chg="delSp modSp mod">
        <pc:chgData name="Jiayi Zhang" userId="0b5fc417-5b02-48cb-ab13-a55777ac8eb1" providerId="ADAL" clId="{0DA21D96-DCE8-4C70-B873-4234FDB252FA}" dt="2023-11-06T18:27:07.698" v="26" actId="14100"/>
        <pc:sldMkLst>
          <pc:docMk/>
          <pc:sldMk cId="0" sldId="262"/>
        </pc:sldMkLst>
        <pc:spChg chg="del mod">
          <ac:chgData name="Jiayi Zhang" userId="0b5fc417-5b02-48cb-ab13-a55777ac8eb1" providerId="ADAL" clId="{0DA21D96-DCE8-4C70-B873-4234FDB252FA}" dt="2023-11-06T18:26:31.301" v="17" actId="478"/>
          <ac:spMkLst>
            <pc:docMk/>
            <pc:sldMk cId="0" sldId="262"/>
            <ac:spMk id="7" creationId="{AB613E29-0928-7B02-D341-32B422D7204C}"/>
          </ac:spMkLst>
        </pc:spChg>
        <pc:spChg chg="mod">
          <ac:chgData name="Jiayi Zhang" userId="0b5fc417-5b02-48cb-ab13-a55777ac8eb1" providerId="ADAL" clId="{0DA21D96-DCE8-4C70-B873-4234FDB252FA}" dt="2023-11-06T18:27:07.698" v="26" actId="14100"/>
          <ac:spMkLst>
            <pc:docMk/>
            <pc:sldMk cId="0" sldId="262"/>
            <ac:spMk id="9218" creationId="{00000000-0000-0000-0000-000000000000}"/>
          </ac:spMkLst>
        </pc:spChg>
        <pc:picChg chg="mod">
          <ac:chgData name="Jiayi Zhang" userId="0b5fc417-5b02-48cb-ab13-a55777ac8eb1" providerId="ADAL" clId="{0DA21D96-DCE8-4C70-B873-4234FDB252FA}" dt="2023-11-06T18:26:40.570" v="19" actId="1076"/>
          <ac:picMkLst>
            <pc:docMk/>
            <pc:sldMk cId="0" sldId="262"/>
            <ac:picMk id="8" creationId="{1BBAAC38-DBD1-B444-F6CF-277592ECAA54}"/>
          </ac:picMkLst>
        </pc:picChg>
      </pc:sldChg>
      <pc:sldChg chg="modSp mod">
        <pc:chgData name="Jiayi Zhang" userId="0b5fc417-5b02-48cb-ab13-a55777ac8eb1" providerId="ADAL" clId="{0DA21D96-DCE8-4C70-B873-4234FDB252FA}" dt="2023-11-06T16:17:12.383" v="13" actId="13926"/>
        <pc:sldMkLst>
          <pc:docMk/>
          <pc:sldMk cId="1878326339" sldId="268"/>
        </pc:sldMkLst>
        <pc:spChg chg="mod">
          <ac:chgData name="Jiayi Zhang" userId="0b5fc417-5b02-48cb-ab13-a55777ac8eb1" providerId="ADAL" clId="{0DA21D96-DCE8-4C70-B873-4234FDB252FA}" dt="2023-11-06T16:17:12.383" v="13" actId="13926"/>
          <ac:spMkLst>
            <pc:docMk/>
            <pc:sldMk cId="1878326339" sldId="268"/>
            <ac:spMk id="9218" creationId="{00000000-0000-0000-0000-000000000000}"/>
          </ac:spMkLst>
        </pc:spChg>
      </pc:sldChg>
    </pc:docChg>
  </pc:docChgLst>
  <pc:docChgLst>
    <pc:chgData name="Jiayi Zhang" userId="0b5fc417-5b02-48cb-ab13-a55777ac8eb1" providerId="ADAL" clId="{04F5EA0E-D209-41F1-A49B-2449B77EA435}"/>
    <pc:docChg chg="modSld modMainMaster">
      <pc:chgData name="Jiayi Zhang" userId="0b5fc417-5b02-48cb-ab13-a55777ac8eb1" providerId="ADAL" clId="{04F5EA0E-D209-41F1-A49B-2449B77EA435}" dt="2023-11-13T00:39:01.617" v="26" actId="6549"/>
      <pc:docMkLst>
        <pc:docMk/>
      </pc:docMkLst>
      <pc:sldChg chg="modSp mod">
        <pc:chgData name="Jiayi Zhang" userId="0b5fc417-5b02-48cb-ab13-a55777ac8eb1" providerId="ADAL" clId="{04F5EA0E-D209-41F1-A49B-2449B77EA435}" dt="2023-11-13T00:39:01.617" v="26" actId="6549"/>
        <pc:sldMkLst>
          <pc:docMk/>
          <pc:sldMk cId="0" sldId="256"/>
        </pc:sldMkLst>
        <pc:spChg chg="mod">
          <ac:chgData name="Jiayi Zhang" userId="0b5fc417-5b02-48cb-ab13-a55777ac8eb1" providerId="ADAL" clId="{04F5EA0E-D209-41F1-A49B-2449B77EA435}" dt="2023-11-13T00:39:01.617" v="26" actId="6549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Jiayi Zhang" userId="0b5fc417-5b02-48cb-ab13-a55777ac8eb1" providerId="ADAL" clId="{04F5EA0E-D209-41F1-A49B-2449B77EA435}" dt="2023-11-08T18:38:29.154" v="9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Jiayi Zhang" userId="0b5fc417-5b02-48cb-ab13-a55777ac8eb1" providerId="ADAL" clId="{04F5EA0E-D209-41F1-A49B-2449B77EA435}" dt="2023-11-08T18:38:25.837" v="8" actId="1076"/>
          <ac:graphicFrameMkLst>
            <pc:docMk/>
            <pc:sldMk cId="0" sldId="256"/>
            <ac:graphicFrameMk id="2" creationId="{87E0538A-88B4-53B2-E177-A599A0CB818A}"/>
          </ac:graphicFrameMkLst>
        </pc:graphicFrameChg>
      </pc:sldChg>
      <pc:sldMasterChg chg="modSp mod">
        <pc:chgData name="Jiayi Zhang" userId="0b5fc417-5b02-48cb-ab13-a55777ac8eb1" providerId="ADAL" clId="{04F5EA0E-D209-41F1-A49B-2449B77EA435}" dt="2023-11-08T18:37:55.469" v="7" actId="6549"/>
        <pc:sldMasterMkLst>
          <pc:docMk/>
          <pc:sldMasterMk cId="0" sldId="2147483648"/>
        </pc:sldMasterMkLst>
        <pc:spChg chg="mod">
          <ac:chgData name="Jiayi Zhang" userId="0b5fc417-5b02-48cb-ab13-a55777ac8eb1" providerId="ADAL" clId="{04F5EA0E-D209-41F1-A49B-2449B77EA435}" dt="2023-11-08T18:37:55.469" v="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802.11-23/1981r0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802.11-23/1981r0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12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6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37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based Multi-AP Coordination for Low-Latency Traffic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798" y="20748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2023-11-12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265590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7E0538A-88B4-53B2-E177-A599A0CB8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76986"/>
              </p:ext>
            </p:extLst>
          </p:nvPr>
        </p:nvGraphicFramePr>
        <p:xfrm>
          <a:off x="1103311" y="3224192"/>
          <a:ext cx="9985375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8860" imgH="2499450" progId="Word.Document.8">
                  <p:embed/>
                </p:oleObj>
              </mc:Choice>
              <mc:Fallback>
                <p:oleObj name="Document" r:id="rId3" imgW="8568860" imgH="249945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7E0538A-88B4-53B2-E177-A599A0CB81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1" y="3224192"/>
                        <a:ext cx="9985375" cy="2908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Multi-link device (MLD) and multi-link operation (MLO) between two MLDs are key features supported in P802.11be </a:t>
            </a:r>
            <a:r>
              <a:rPr lang="en-GB" sz="2000" b="0" dirty="0"/>
              <a:t>Extremely High Throughput (EHT) [1].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the Project Authorization  Request (PAR) of P802.11bn, the Ultra High Reliability (UHR) capability has been defined to improve Rate-vs-Range enhancement, reduce latency, and reduce power consumption for AP, compared to P802.11be EHT MAC/PHY operation [2].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Multi-AP operation (aka. Multi-AP coordination/transmission) has been discussed as one of the key candidate features to meet the requirement of UHR capability.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contribution, we propose multi-link-based multi-AP operation with low-latency traffic.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Recap: Low-Latency Traffic in Multi-Link Devices [3-7]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981201"/>
            <a:ext cx="109728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During multi-link setup, AP MLD may classify traffic between AP MLD and non-AP MLD into one or more categories based on the latency requirements of the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e.g., a low latency (LL) category for LL traffic, and a non-low latency (non-LL) category for non-LL traffic.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kern="0" dirty="0"/>
              <a:t>In operation, LL traffic may be associated with one or more TIDs associated with one or more predetermined access </a:t>
            </a:r>
            <a:r>
              <a:rPr lang="en-US" sz="1600" b="0" dirty="0"/>
              <a:t>categories (</a:t>
            </a:r>
            <a:r>
              <a:rPr lang="en-US" sz="1600" b="0" kern="0" dirty="0"/>
              <a:t>ACs) or traffic streams. </a:t>
            </a:r>
            <a:r>
              <a:rPr lang="en-US" sz="1600" b="0" dirty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may negotiate with non-AP MLD a traffic identifier (TID) to link mapping to assign traffic streams to available links.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may prioritize different links based on the category of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e</a:t>
            </a:r>
            <a:r>
              <a:rPr lang="en-US" sz="1400" b="0" dirty="0"/>
              <a:t>.g., A traffic stream of LL category between AP MLD and non-AP MLD may be mapped to link 2.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BAAC38-DBD1-B444-F6CF-277592ECA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703" y="4810125"/>
            <a:ext cx="6888480" cy="17145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Low-Latency Traffic in Multi-AP Network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40833" y="1981201"/>
            <a:ext cx="535411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2 may transmit a non-LL traffic frame (e.g., data frame conveying non-LL traffic to associated STA2), at the time T1.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Case 1: </a:t>
            </a:r>
            <a:r>
              <a:rPr lang="en-US" sz="1800" b="0" dirty="0"/>
              <a:t>STA1 associated with AP1 may hear the non-LL traffic frame and may set its NAV at T2.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Problem</a:t>
            </a:r>
            <a:r>
              <a:rPr lang="en-US" sz="1800" b="0" dirty="0"/>
              <a:t> </a:t>
            </a:r>
            <a:r>
              <a:rPr lang="en-US" sz="1800" dirty="0"/>
              <a:t>1</a:t>
            </a:r>
            <a:r>
              <a:rPr lang="en-US" sz="1800" b="0" dirty="0"/>
              <a:t>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b="0" dirty="0"/>
              <a:t>STA 1 may postpone the transmission of a LL traffic frame (e.g., data frame conveying LL traffic, as shown in the figure) at time T3.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As a result, delay is introduced.</a:t>
            </a:r>
            <a:endParaRPr lang="en-US" sz="1800" b="0" dirty="0"/>
          </a:p>
          <a:p>
            <a:pPr marL="0" indent="0"/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518A9F-3C44-8E00-D0A1-E51AAB28E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708" y="2251869"/>
            <a:ext cx="530542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83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 based on Link Priority</a:t>
            </a:r>
            <a:br>
              <a:rPr lang="en-US" dirty="0"/>
            </a:br>
            <a:r>
              <a:rPr lang="en-US" dirty="0"/>
              <a:t> – Solution 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28651" y="1981201"/>
            <a:ext cx="546735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1 may transmit to AP MLD 2 a management frame informing a priority of link 2 used for LL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e.g., AP MLD 2 may have a non-LL frame for transmission.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select between link 1 and link 2 for the transmission of the non-LL frame.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e</a:t>
            </a:r>
            <a:r>
              <a:rPr lang="en-US" sz="1600" b="0" dirty="0"/>
              <a:t>.g., based on the priority of link 1 and/or the priority of link 2 specified in the management frame.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frame, via link 1, to non-AP MLD 2.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Non-AP MLD 1 may be enabled to transmit a LL traffic frame, via link 2, to AP MLD 1. 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14A76D-D8B3-2644-985D-DA6C817B5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880" y="3041323"/>
            <a:ext cx="5467350" cy="313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44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 based on Link Priority</a:t>
            </a:r>
            <a:br>
              <a:rPr lang="en-US" dirty="0"/>
            </a:br>
            <a:r>
              <a:rPr lang="en-US" dirty="0"/>
              <a:t> – Solution 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981201"/>
            <a:ext cx="54102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to AP MLD 1 a request frame soliciting a response from AP MLD 1.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In response, AP MLD 1 may transmit to AP MLD 2 a response frame informing a priority of link 2 used for LL traffic. (e.g., AP MLD 2 may have a non-LL frame for transmission.)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select between link 1 and link 2 for the transmission of the non-LL frame, e.g., based on the priority of link 1 and/or the priority of link 2 specified in the response frame.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frame, via link 1, to non-AP MLD 2.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Non-AP MLD 1 may be enabled to transmit a LL traffic frame, via link 2, to AP MLD 1. 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8E15439-A07F-E9FE-57B1-39A5BF3F0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7" y="3074049"/>
            <a:ext cx="5410201" cy="309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26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42900"/>
            <a:r>
              <a:rPr lang="en-US" dirty="0"/>
              <a:t>In this contribution, we proposed the methods of multi-link based multi-AP coordination for low-latency traffic.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b="0" dirty="0"/>
              <a:t>[1] IEEE P802.11be Draft 4.1</a:t>
            </a:r>
          </a:p>
          <a:p>
            <a:r>
              <a:rPr lang="en-GB" sz="1400" b="0" dirty="0"/>
              <a:t>[2] IEEE 802.11-23/0480r3, P802.11bn Project Authorization  Request (Draft)</a:t>
            </a:r>
          </a:p>
          <a:p>
            <a:r>
              <a:rPr lang="en-US" sz="1400" b="0" dirty="0"/>
              <a:t>[3] IEEE 802.11-23/0069r1, Considerations on Latency Improvement, 2023-03-27</a:t>
            </a:r>
          </a:p>
          <a:p>
            <a:r>
              <a:rPr lang="en-GB" sz="1400" b="0" dirty="0"/>
              <a:t>[4] IEEE 802.11-20/0418r4, </a:t>
            </a:r>
            <a:r>
              <a:rPr lang="en-US" sz="1400" b="0" dirty="0"/>
              <a:t>QoS management framework in 802.11be, 2020-08-11</a:t>
            </a:r>
            <a:endParaRPr lang="en-GB" sz="1400" b="0" dirty="0"/>
          </a:p>
          <a:p>
            <a:r>
              <a:rPr lang="en-GB" sz="1400" b="0" dirty="0"/>
              <a:t>[5] IEEE 802.11-19/0163r1, </a:t>
            </a:r>
            <a:r>
              <a:rPr lang="en-US" sz="1400" b="0" dirty="0"/>
              <a:t>Low latency enhancements for R1, 2020-07-28</a:t>
            </a:r>
          </a:p>
          <a:p>
            <a:r>
              <a:rPr lang="en-US" sz="1400" b="0" dirty="0"/>
              <a:t>[6] </a:t>
            </a:r>
            <a:r>
              <a:rPr lang="en-GB" sz="1400" b="0" dirty="0"/>
              <a:t>IEEE 802.11-20/0697r3, </a:t>
            </a:r>
            <a:r>
              <a:rPr lang="en-US" sz="1400" b="0" dirty="0"/>
              <a:t>Supporting latency sensitive applications in 11be, 2020-05-28</a:t>
            </a:r>
            <a:endParaRPr lang="en-GB" sz="1400" b="0" dirty="0"/>
          </a:p>
          <a:p>
            <a:r>
              <a:rPr lang="en-GB" sz="1400" b="0" dirty="0"/>
              <a:t>[7] IEEE 802.11-20/0408r6, </a:t>
            </a:r>
            <a:r>
              <a:rPr lang="en-US" sz="1400" b="0" dirty="0"/>
              <a:t>Prioritized EDCA channel access over latency sensitive link(s) in MLO, 2020-03-09</a:t>
            </a:r>
            <a:endParaRPr lang="en-GB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80211_template</Template>
  <TotalTime>2435</TotalTime>
  <Words>943</Words>
  <Application>Microsoft Office PowerPoint</Application>
  <PresentationFormat>Widescreen</PresentationFormat>
  <Paragraphs>100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Multi-Link based Multi-AP Coordination for Low-Latency Traffic</vt:lpstr>
      <vt:lpstr>Abstract</vt:lpstr>
      <vt:lpstr>Recap: Low-Latency Traffic in Multi-Link Devices [3-7]</vt:lpstr>
      <vt:lpstr>Low-Latency Traffic in Multi-AP Network</vt:lpstr>
      <vt:lpstr>Multi-AP Coordination based on Link Priority  – Solution 1</vt:lpstr>
      <vt:lpstr>Multi-AP Coordination based on Link Priority  – Solution 2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based Multi-AP Coordination for Low-Latency Traffic</dc:title>
  <dc:creator>Jiayi Zhang</dc:creator>
  <cp:lastModifiedBy>Jiayi Zhang</cp:lastModifiedBy>
  <cp:revision>27</cp:revision>
  <cp:lastPrinted>1601-01-01T00:00:00Z</cp:lastPrinted>
  <dcterms:created xsi:type="dcterms:W3CDTF">2023-10-25T18:47:55Z</dcterms:created>
  <dcterms:modified xsi:type="dcterms:W3CDTF">2023-11-13T00:39:04Z</dcterms:modified>
</cp:coreProperties>
</file>