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59" r:id="rId4"/>
    <p:sldId id="260" r:id="rId5"/>
    <p:sldId id="261" r:id="rId6"/>
    <p:sldId id="265" r:id="rId7"/>
    <p:sldId id="263"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6EFB3-7188-479C-9AA7-15C20241F932}" v="2" dt="2023-11-08T18:36:35.5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1361" autoAdjust="0"/>
  </p:normalViewPr>
  <p:slideViewPr>
    <p:cSldViewPr>
      <p:cViewPr varScale="1">
        <p:scale>
          <a:sx n="125" d="100"/>
          <a:sy n="125" d="100"/>
        </p:scale>
        <p:origin x="72" y="14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6F36EFB3-7188-479C-9AA7-15C20241F932}"/>
    <pc:docChg chg="undo custSel modSld modMainMaster">
      <pc:chgData name="Jiayi Zhang" userId="0b5fc417-5b02-48cb-ab13-a55777ac8eb1" providerId="ADAL" clId="{6F36EFB3-7188-479C-9AA7-15C20241F932}" dt="2023-11-13T00:37:53.951" v="30" actId="6549"/>
      <pc:docMkLst>
        <pc:docMk/>
      </pc:docMkLst>
      <pc:sldChg chg="modSp mod">
        <pc:chgData name="Jiayi Zhang" userId="0b5fc417-5b02-48cb-ab13-a55777ac8eb1" providerId="ADAL" clId="{6F36EFB3-7188-479C-9AA7-15C20241F932}" dt="2023-11-13T00:37:53.951" v="30" actId="6549"/>
        <pc:sldMkLst>
          <pc:docMk/>
          <pc:sldMk cId="0" sldId="256"/>
        </pc:sldMkLst>
        <pc:spChg chg="mod">
          <ac:chgData name="Jiayi Zhang" userId="0b5fc417-5b02-48cb-ab13-a55777ac8eb1" providerId="ADAL" clId="{6F36EFB3-7188-479C-9AA7-15C20241F932}" dt="2023-11-08T18:36:26.216" v="9" actId="21"/>
          <ac:spMkLst>
            <pc:docMk/>
            <pc:sldMk cId="0" sldId="256"/>
            <ac:spMk id="3073" creationId="{00000000-0000-0000-0000-000000000000}"/>
          </ac:spMkLst>
        </pc:spChg>
        <pc:spChg chg="mod">
          <ac:chgData name="Jiayi Zhang" userId="0b5fc417-5b02-48cb-ab13-a55777ac8eb1" providerId="ADAL" clId="{6F36EFB3-7188-479C-9AA7-15C20241F932}" dt="2023-11-13T00:37:53.951" v="30" actId="6549"/>
          <ac:spMkLst>
            <pc:docMk/>
            <pc:sldMk cId="0" sldId="256"/>
            <ac:spMk id="3074" creationId="{00000000-0000-0000-0000-000000000000}"/>
          </ac:spMkLst>
        </pc:spChg>
        <pc:spChg chg="mod">
          <ac:chgData name="Jiayi Zhang" userId="0b5fc417-5b02-48cb-ab13-a55777ac8eb1" providerId="ADAL" clId="{6F36EFB3-7188-479C-9AA7-15C20241F932}" dt="2023-11-08T18:37:12.526" v="10" actId="1076"/>
          <ac:spMkLst>
            <pc:docMk/>
            <pc:sldMk cId="0" sldId="256"/>
            <ac:spMk id="3076" creationId="{00000000-0000-0000-0000-000000000000}"/>
          </ac:spMkLst>
        </pc:spChg>
        <pc:graphicFrameChg chg="mod">
          <ac:chgData name="Jiayi Zhang" userId="0b5fc417-5b02-48cb-ab13-a55777ac8eb1" providerId="ADAL" clId="{6F36EFB3-7188-479C-9AA7-15C20241F932}" dt="2023-11-08T18:37:15.069" v="11" actId="1076"/>
          <ac:graphicFrameMkLst>
            <pc:docMk/>
            <pc:sldMk cId="0" sldId="256"/>
            <ac:graphicFrameMk id="2" creationId="{87E0538A-88B4-53B2-E177-A599A0CB818A}"/>
          </ac:graphicFrameMkLst>
        </pc:graphicFrameChg>
      </pc:sldChg>
      <pc:sldMasterChg chg="modSp mod">
        <pc:chgData name="Jiayi Zhang" userId="0b5fc417-5b02-48cb-ab13-a55777ac8eb1" providerId="ADAL" clId="{6F36EFB3-7188-479C-9AA7-15C20241F932}" dt="2023-11-08T18:35:09.025" v="7" actId="6549"/>
        <pc:sldMasterMkLst>
          <pc:docMk/>
          <pc:sldMasterMk cId="0" sldId="2147483648"/>
        </pc:sldMasterMkLst>
        <pc:spChg chg="mod">
          <ac:chgData name="Jiayi Zhang" userId="0b5fc417-5b02-48cb-ab13-a55777ac8eb1" providerId="ADAL" clId="{6F36EFB3-7188-479C-9AA7-15C20241F932}" dt="2023-11-08T18:35:09.025" v="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802.11-23/1980r0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802.11-23/1980r0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STA1 sends a data frame including AP-assisted request (AAR), requesting APs 2 and 3 to provide medium sync recovery assistance to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AP 2 and 3 transmit trigger frames to STAs 2 and 3, respectively, soliciting uplink frame transmissions from STAs 2 and 3.</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Non-AP MLD may not need to wait for the expiration of the </a:t>
            </a:r>
            <a:r>
              <a:rPr lang="en-US" sz="1200" dirty="0" err="1">
                <a:solidFill>
                  <a:schemeClr val="tx1"/>
                </a:solidFill>
              </a:rPr>
              <a:t>MediumSyncDelay</a:t>
            </a:r>
            <a:r>
              <a:rPr lang="en-US" sz="1200" dirty="0">
                <a:solidFill>
                  <a:schemeClr val="tx1"/>
                </a:solidFill>
              </a:rPr>
              <a:t> timer before it can transmit a frame via link 2 or 3.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solidFill>
                <a:schemeClr val="tx1"/>
              </a:solidFill>
            </a:endParaRPr>
          </a:p>
          <a:p>
            <a:endParaRPr lang="en-US" dirty="0"/>
          </a:p>
        </p:txBody>
      </p:sp>
    </p:spTree>
    <p:extLst>
      <p:ext uri="{BB962C8B-B14F-4D97-AF65-F5344CB8AC3E}">
        <p14:creationId xmlns:p14="http://schemas.microsoft.com/office/powerpoint/2010/main" val="410477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16558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76165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92080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802.11-23/1980r0</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AP-assisted Medium Synchronization Recovery</a:t>
            </a:r>
          </a:p>
        </p:txBody>
      </p:sp>
      <p:sp>
        <p:nvSpPr>
          <p:cNvPr id="3074" name="Rectangle 2"/>
          <p:cNvSpPr>
            <a:spLocks noGrp="1" noChangeArrowheads="1"/>
          </p:cNvSpPr>
          <p:nvPr>
            <p:ph type="subTitle" idx="1"/>
          </p:nvPr>
        </p:nvSpPr>
        <p:spPr>
          <a:xfrm>
            <a:off x="1828798" y="193992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2023-11-12</a:t>
            </a:r>
            <a:endParaRPr lang="en-GB" sz="2000" b="0" dirty="0"/>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29217" y="250331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87E0538A-88B4-53B2-E177-A599A0CB818A}"/>
              </a:ext>
            </a:extLst>
          </p:cNvPr>
          <p:cNvGraphicFramePr>
            <a:graphicFrameLocks noChangeAspect="1"/>
          </p:cNvGraphicFramePr>
          <p:nvPr>
            <p:extLst>
              <p:ext uri="{D42A27DB-BD31-4B8C-83A1-F6EECF244321}">
                <p14:modId xmlns:p14="http://schemas.microsoft.com/office/powerpoint/2010/main" val="1245738994"/>
              </p:ext>
            </p:extLst>
          </p:nvPr>
        </p:nvGraphicFramePr>
        <p:xfrm>
          <a:off x="1103311" y="3204891"/>
          <a:ext cx="9985375" cy="2908300"/>
        </p:xfrm>
        <a:graphic>
          <a:graphicData uri="http://schemas.openxmlformats.org/presentationml/2006/ole">
            <mc:AlternateContent xmlns:mc="http://schemas.openxmlformats.org/markup-compatibility/2006">
              <mc:Choice xmlns:v="urn:schemas-microsoft-com:vml" Requires="v">
                <p:oleObj name="Document" r:id="rId3" imgW="8568860" imgH="2499450" progId="Word.Document.8">
                  <p:embed/>
                </p:oleObj>
              </mc:Choice>
              <mc:Fallback>
                <p:oleObj name="Document" r:id="rId3" imgW="8568860" imgH="2499450" progId="Word.Document.8">
                  <p:embed/>
                  <p:pic>
                    <p:nvPicPr>
                      <p:cNvPr id="2" name="Object 3">
                        <a:extLst>
                          <a:ext uri="{FF2B5EF4-FFF2-40B4-BE49-F238E27FC236}">
                            <a16:creationId xmlns:a16="http://schemas.microsoft.com/office/drawing/2014/main" id="{87E0538A-88B4-53B2-E177-A599A0CB818A}"/>
                          </a:ext>
                        </a:extLst>
                      </p:cNvPr>
                      <p:cNvPicPr>
                        <a:picLocks noChangeAspect="1" noChangeArrowheads="1"/>
                      </p:cNvPicPr>
                      <p:nvPr/>
                    </p:nvPicPr>
                    <p:blipFill>
                      <a:blip r:embed="rId4"/>
                      <a:srcRect/>
                      <a:stretch>
                        <a:fillRect/>
                      </a:stretch>
                    </p:blipFill>
                    <p:spPr bwMode="auto">
                      <a:xfrm>
                        <a:off x="1103311" y="3204891"/>
                        <a:ext cx="9985375" cy="29083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Times New Roman" pitchFamily="16" charset="0"/>
              <a:buChar char="•"/>
            </a:pPr>
            <a:r>
              <a:rPr lang="en-US" sz="2000" b="0" dirty="0"/>
              <a:t>Multi-link device (MLD) and multi-link operation (MLO) between two MLDs are key features supported in P802.11be </a:t>
            </a:r>
            <a:r>
              <a:rPr lang="en-GB" sz="2000" b="0" dirty="0"/>
              <a:t>Extremely High Throughput (EHT).</a:t>
            </a:r>
          </a:p>
          <a:p>
            <a:pPr>
              <a:buFont typeface="Times New Roman" pitchFamily="16" charset="0"/>
              <a:buChar char="•"/>
            </a:pPr>
            <a:r>
              <a:rPr lang="en-GB" sz="2000" b="0" dirty="0"/>
              <a:t>In PAR of P802.11bn, the Ultra High Reliability (UHR) capability has been defined to improve Rate-vs-Range enhancement, reduce latency, and reduce power consumption for AP, compared to P802.11be EHT MAC/PHY operation.  </a:t>
            </a:r>
          </a:p>
          <a:p>
            <a:pPr>
              <a:buFont typeface="Times New Roman" pitchFamily="16" charset="0"/>
              <a:buChar char="•"/>
            </a:pPr>
            <a:r>
              <a:rPr lang="en-GB" sz="2000" b="0" dirty="0"/>
              <a:t>Multi-AP operation (aka. Multi-AP coordination/transmission) has been discussed as one of the key candidate features to meet the requirement of UHR capability.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this contribution, we propose medium synchronization recovery leveraging multi-AP coordination for multi-link devices (MLDs).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7ABE206-C41E-4D30-5443-2DE83754AC07}"/>
              </a:ext>
            </a:extLst>
          </p:cNvPr>
          <p:cNvPicPr>
            <a:picLocks noChangeAspect="1"/>
          </p:cNvPicPr>
          <p:nvPr/>
        </p:nvPicPr>
        <p:blipFill>
          <a:blip r:embed="rId3"/>
          <a:stretch>
            <a:fillRect/>
          </a:stretch>
        </p:blipFill>
        <p:spPr>
          <a:xfrm>
            <a:off x="6498167" y="3605612"/>
            <a:ext cx="5132043" cy="2795188"/>
          </a:xfrm>
          <a:prstGeom prst="rect">
            <a:avLst/>
          </a:prstGeom>
        </p:spPr>
      </p:pic>
      <p:sp>
        <p:nvSpPr>
          <p:cNvPr id="6145"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AP-assisted medium synchronization recovery (1/2) [1]</a:t>
            </a:r>
          </a:p>
        </p:txBody>
      </p:sp>
      <p:sp>
        <p:nvSpPr>
          <p:cNvPr id="6146" name="Rectangle 2"/>
          <p:cNvSpPr>
            <a:spLocks noGrp="1" noChangeArrowheads="1"/>
          </p:cNvSpPr>
          <p:nvPr>
            <p:ph sz="half" idx="1"/>
          </p:nvPr>
        </p:nvSpPr>
        <p:spPr>
          <a:xfrm>
            <a:off x="561790" y="3276600"/>
            <a:ext cx="5936376" cy="3124200"/>
          </a:xfrm>
        </p:spPr>
        <p:txBody>
          <a:bodyPr wrap="square" anchor="t">
            <a:normAutofit/>
          </a:body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 STA affiliated with a non-AP MLD that operates on an NSTR link pair is considered to have lost medium synchronization when another STA, affiliated with the same MLD and operating on the NSTR link pair, transmits a PPDU.</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AP-assisted medium synchronization recovery is a service provided by an AP MLD to assist a non-AP STA affiliated with a non-AP MLD that has lost medium synchronization to transmit a frame without causing a collision with another transmission.</a:t>
            </a:r>
          </a:p>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a:p>
            <a:pPr marL="57150" indent="0">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dirty="0"/>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November 2023</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C8F0547-AFA8-4805-9A22-12721CDE959F}" type="slidenum">
              <a:rPr lang="en-GB"/>
              <a:pPr>
                <a:spcAft>
                  <a:spcPts val="600"/>
                </a:spcAft>
              </a:pPr>
              <a:t>3</a:t>
            </a:fld>
            <a:endParaRPr lang="en-GB"/>
          </a:p>
        </p:txBody>
      </p:sp>
      <p:sp>
        <p:nvSpPr>
          <p:cNvPr id="2" name="Rectangle 2">
            <a:extLst>
              <a:ext uri="{FF2B5EF4-FFF2-40B4-BE49-F238E27FC236}">
                <a16:creationId xmlns:a16="http://schemas.microsoft.com/office/drawing/2014/main" id="{55411D09-4CBA-4FED-45DB-B0EA629C3539}"/>
              </a:ext>
            </a:extLst>
          </p:cNvPr>
          <p:cNvSpPr txBox="1">
            <a:spLocks noChangeArrowheads="1"/>
          </p:cNvSpPr>
          <p:nvPr/>
        </p:nvSpPr>
        <p:spPr bwMode="auto">
          <a:xfrm>
            <a:off x="561790" y="1981201"/>
            <a:ext cx="11068420" cy="12711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4000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a:t>Non-simultaneous transmit and receive (NSTR) link pair</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A pair of links corresponding to STAs affiliated with an MLD for which receiver requirements are not met on one of the links when a STA affiliated with the MLD is transmitting on the other link. </a:t>
            </a:r>
          </a:p>
          <a:p>
            <a:pPr marL="800100" lvl="1">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kern="0" dirty="0"/>
              <a:t>Each link of such a pair is a member of the NSTR link pair. </a:t>
            </a:r>
          </a:p>
        </p:txBody>
      </p:sp>
      <p:sp>
        <p:nvSpPr>
          <p:cNvPr id="3" name="TextBox 2">
            <a:extLst>
              <a:ext uri="{FF2B5EF4-FFF2-40B4-BE49-F238E27FC236}">
                <a16:creationId xmlns:a16="http://schemas.microsoft.com/office/drawing/2014/main" id="{A1F9BFDD-2832-EAE9-C5A8-315DDA24D1E9}"/>
              </a:ext>
            </a:extLst>
          </p:cNvPr>
          <p:cNvSpPr txBox="1"/>
          <p:nvPr/>
        </p:nvSpPr>
        <p:spPr>
          <a:xfrm>
            <a:off x="561789" y="6229193"/>
            <a:ext cx="1502334" cy="246221"/>
          </a:xfrm>
          <a:prstGeom prst="rect">
            <a:avLst/>
          </a:prstGeom>
          <a:noFill/>
        </p:spPr>
        <p:txBody>
          <a:bodyPr wrap="none" rtlCol="0">
            <a:spAutoFit/>
          </a:bodyPr>
          <a:lstStyle/>
          <a:p>
            <a:r>
              <a:rPr lang="en-US" sz="1000" dirty="0">
                <a:solidFill>
                  <a:schemeClr val="tx1"/>
                </a:solidFill>
              </a:rPr>
              <a:t>[1] Draft P802.11be D4.1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AP-assisted medium synchronization recovery (2/2)</a:t>
            </a:r>
          </a:p>
        </p:txBody>
      </p:sp>
      <p:sp>
        <p:nvSpPr>
          <p:cNvPr id="7170" name="Rectangle 2"/>
          <p:cNvSpPr>
            <a:spLocks noGrp="1" noChangeArrowheads="1"/>
          </p:cNvSpPr>
          <p:nvPr>
            <p:ph idx="1"/>
          </p:nvPr>
        </p:nvSpPr>
        <p:spPr>
          <a:xfrm>
            <a:off x="685800" y="1981201"/>
            <a:ext cx="10820400" cy="4113213"/>
          </a:xfrm>
          <a:ln/>
        </p:spPr>
        <p:txBody>
          <a:bodyPr/>
          <a:lstStyle/>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AP MLD may suffer from OBSS interference on link 1 at the time of transmission by non-AP MLD of a data frame comprising an AP assisted request (AAR).</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AP 2 cannot transmit a trigger frame to non-AP MLD to assist STA 2 in recovering medium sync on link 2.</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dirty="0"/>
              <a:t>STA 2 has to wait for the expiration of the </a:t>
            </a:r>
            <a:r>
              <a:rPr lang="en-GB" sz="1800" dirty="0" err="1"/>
              <a:t>MediumSyncDelay</a:t>
            </a:r>
            <a:r>
              <a:rPr lang="en-GB" sz="1800" dirty="0"/>
              <a:t> timer before it recovers medium synchronization and can transmit a frame via link 2 to AP 2. </a:t>
            </a:r>
          </a:p>
          <a:p>
            <a:pPr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As such, traffic for transmission at STA 2 may be delayed.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3" name="Picture 2">
            <a:extLst>
              <a:ext uri="{FF2B5EF4-FFF2-40B4-BE49-F238E27FC236}">
                <a16:creationId xmlns:a16="http://schemas.microsoft.com/office/drawing/2014/main" id="{B3C43FBA-D8D0-F9D6-2242-3C8CD36739C2}"/>
              </a:ext>
            </a:extLst>
          </p:cNvPr>
          <p:cNvPicPr>
            <a:picLocks noChangeAspect="1"/>
          </p:cNvPicPr>
          <p:nvPr/>
        </p:nvPicPr>
        <p:blipFill>
          <a:blip r:embed="rId3"/>
          <a:stretch>
            <a:fillRect/>
          </a:stretch>
        </p:blipFill>
        <p:spPr>
          <a:xfrm>
            <a:off x="2504018" y="4487862"/>
            <a:ext cx="7181850" cy="1685925"/>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Recovery - Solution 1</a:t>
            </a:r>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AP MLD 1 (e.g., via link 2) a management frame (e.g., action frame) informing AP MLD 1 of the AAR included in the data frame.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By receiving the management frame, AP 1-2 may transmit a trigger frame to STA 1-2, to recover the medium sync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9" name="Picture 8">
            <a:extLst>
              <a:ext uri="{FF2B5EF4-FFF2-40B4-BE49-F238E27FC236}">
                <a16:creationId xmlns:a16="http://schemas.microsoft.com/office/drawing/2014/main" id="{179CF50B-B271-A54A-9216-6B066121ABF3}"/>
              </a:ext>
            </a:extLst>
          </p:cNvPr>
          <p:cNvPicPr>
            <a:picLocks noChangeAspect="1"/>
          </p:cNvPicPr>
          <p:nvPr/>
        </p:nvPicPr>
        <p:blipFill>
          <a:blip r:embed="rId3"/>
          <a:stretch>
            <a:fillRect/>
          </a:stretch>
        </p:blipFill>
        <p:spPr>
          <a:xfrm>
            <a:off x="6172197" y="1857274"/>
            <a:ext cx="5486401" cy="438080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Coordinated AP Assisted Medium Synchronization </a:t>
            </a:r>
            <a:r>
              <a:rPr lang="en-GB"/>
              <a:t>Recovery -</a:t>
            </a:r>
            <a:r>
              <a:rPr lang="en-GB" dirty="0"/>
              <a:t> </a:t>
            </a:r>
            <a:r>
              <a:rPr lang="en-GB"/>
              <a:t>Solution 2</a:t>
            </a:r>
            <a:endParaRPr lang="en-GB" dirty="0"/>
          </a:p>
        </p:txBody>
      </p:sp>
      <p:sp>
        <p:nvSpPr>
          <p:cNvPr id="8194" name="Rectangle 2"/>
          <p:cNvSpPr>
            <a:spLocks noGrp="1" noChangeArrowheads="1"/>
          </p:cNvSpPr>
          <p:nvPr>
            <p:ph idx="1"/>
          </p:nvPr>
        </p:nvSpPr>
        <p:spPr>
          <a:xfrm>
            <a:off x="533401" y="1981201"/>
            <a:ext cx="5486400" cy="4113213"/>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AP MLD 2 can overhear transmissions from AP MLD 1 and non-AP MLD 1.</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STA 1-1 may transmit a data frame including AAR to AP 1-1 for AP MLD 1 for link 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Since AP MLD 2 does not hear a BA frame from AP MLD 1, AP MLD 2 may transmit to non-AP MLD 1 (e.g., via link 2) a control frame (e.g., trigger frame) to recover the medium sync for STA 1-2.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ko-KR" sz="1800" b="0" dirty="0"/>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7" name="Picture 6">
            <a:extLst>
              <a:ext uri="{FF2B5EF4-FFF2-40B4-BE49-F238E27FC236}">
                <a16:creationId xmlns:a16="http://schemas.microsoft.com/office/drawing/2014/main" id="{667DC5F4-F58A-744C-BE86-3D05C1751164}"/>
              </a:ext>
            </a:extLst>
          </p:cNvPr>
          <p:cNvPicPr>
            <a:picLocks noChangeAspect="1"/>
          </p:cNvPicPr>
          <p:nvPr/>
        </p:nvPicPr>
        <p:blipFill>
          <a:blip r:embed="rId3"/>
          <a:stretch>
            <a:fillRect/>
          </a:stretch>
        </p:blipFill>
        <p:spPr>
          <a:xfrm>
            <a:off x="6172197" y="2010467"/>
            <a:ext cx="5486401" cy="4380808"/>
          </a:xfrm>
          <a:prstGeom prst="rect">
            <a:avLst/>
          </a:prstGeom>
        </p:spPr>
      </p:pic>
    </p:spTree>
    <p:extLst>
      <p:ext uri="{BB962C8B-B14F-4D97-AF65-F5344CB8AC3E}">
        <p14:creationId xmlns:p14="http://schemas.microsoft.com/office/powerpoint/2010/main" val="2560949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p:txBody>
          <a:bodyPr/>
          <a:lstStyle/>
          <a:p>
            <a:pPr marL="0" indent="342900"/>
            <a:r>
              <a:rPr lang="en-US" dirty="0"/>
              <a:t>In this contribution, we proposed the methods of coordinated AP-assisted medium synchronization recovery for MLDs.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80211_template</Template>
  <TotalTime>2029</TotalTime>
  <Words>843</Words>
  <Application>Microsoft Office PowerPoint</Application>
  <PresentationFormat>Widescreen</PresentationFormat>
  <Paragraphs>84</Paragraphs>
  <Slides>7</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Coordinated AP-assisted Medium Synchronization Recovery</vt:lpstr>
      <vt:lpstr>Abstract</vt:lpstr>
      <vt:lpstr>AP-assisted medium synchronization recovery (1/2) [1]</vt:lpstr>
      <vt:lpstr>AP-assisted medium synchronization recovery (2/2)</vt:lpstr>
      <vt:lpstr>Coordinated AP Assisted Medium Synchronization Recovery - Solution 1</vt:lpstr>
      <vt:lpstr>Coordinated AP Assisted Medium Synchronization Recovery - Solution 2</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AP-assisted Medium Synchronization Recovery</dc:title>
  <dc:creator>Jiayi Zhang</dc:creator>
  <cp:lastModifiedBy>Jiayi Zhang</cp:lastModifiedBy>
  <cp:revision>29</cp:revision>
  <cp:lastPrinted>1601-01-01T00:00:00Z</cp:lastPrinted>
  <dcterms:created xsi:type="dcterms:W3CDTF">2023-10-25T18:47:55Z</dcterms:created>
  <dcterms:modified xsi:type="dcterms:W3CDTF">2023-11-13T00:37:56Z</dcterms:modified>
</cp:coreProperties>
</file>