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603" r:id="rId6"/>
    <p:sldId id="700" r:id="rId7"/>
    <p:sldId id="701" r:id="rId8"/>
    <p:sldId id="699" r:id="rId9"/>
    <p:sldId id="702" r:id="rId10"/>
    <p:sldId id="704" r:id="rId11"/>
    <p:sldId id="691" r:id="rId12"/>
    <p:sldId id="696" r:id="rId13"/>
    <p:sldId id="688" r:id="rId14"/>
    <p:sldId id="697" r:id="rId15"/>
    <p:sldId id="684" r:id="rId16"/>
    <p:sldId id="687" r:id="rId17"/>
    <p:sldId id="707" r:id="rId18"/>
    <p:sldId id="703" r:id="rId19"/>
    <p:sldId id="553" r:id="rId20"/>
    <p:sldId id="640" r:id="rId21"/>
    <p:sldId id="639" r:id="rId22"/>
    <p:sldId id="694" r:id="rId23"/>
    <p:sldId id="695" r:id="rId24"/>
    <p:sldId id="705" r:id="rId25"/>
    <p:sldId id="706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  <p188:author id="{D54C35BA-4BB6-BEC7-4737-16117DD879E7}" name="Sigurd Schelstraete" initials="SS" userId="S::sschelstraete@maxlinear.com::cc1875bc-5b00-4f0e-92c1-b5b7dcde1a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319"/>
    <a:srgbClr val="4096CE"/>
    <a:srgbClr val="0072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514837-39FB-4C69-8EC1-959F76B35EE0}" v="7" dt="2023-11-09T16:11:22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6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4F514837-39FB-4C69-8EC1-959F76B35EE0}"/>
    <pc:docChg chg="undo custSel delSld modSld sldOrd modMainMaster modNotesMaster">
      <pc:chgData name="Rainer Strobel" userId="2f077573-362c-4efe-a658-171d725f9cf0" providerId="ADAL" clId="{4F514837-39FB-4C69-8EC1-959F76B35EE0}" dt="2023-11-13T03:10:22.501" v="1086" actId="113"/>
      <pc:docMkLst>
        <pc:docMk/>
      </pc:docMkLst>
      <pc:sldChg chg="addSp delSp modSp mod modNotes">
        <pc:chgData name="Rainer Strobel" userId="2f077573-362c-4efe-a658-171d725f9cf0" providerId="ADAL" clId="{4F514837-39FB-4C69-8EC1-959F76B35EE0}" dt="2023-11-13T03:10:22.501" v="1086" actId="113"/>
        <pc:sldMkLst>
          <pc:docMk/>
          <pc:sldMk cId="0" sldId="256"/>
        </pc:sldMkLst>
        <pc:spChg chg="mod">
          <ac:chgData name="Rainer Strobel" userId="2f077573-362c-4efe-a658-171d725f9cf0" providerId="ADAL" clId="{4F514837-39FB-4C69-8EC1-959F76B35EE0}" dt="2023-11-13T03:10:22.501" v="1086" actId="113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Rainer Strobel" userId="2f077573-362c-4efe-a658-171d725f9cf0" providerId="ADAL" clId="{4F514837-39FB-4C69-8EC1-959F76B35EE0}" dt="2023-11-09T16:11:22.118" v="997"/>
          <ac:graphicFrameMkLst>
            <pc:docMk/>
            <pc:sldMk cId="0" sldId="256"/>
            <ac:graphicFrameMk id="2" creationId="{E9280406-B6BB-2738-6D7D-E9F6FA73B320}"/>
          </ac:graphicFrameMkLst>
        </pc:graphicFrameChg>
        <pc:graphicFrameChg chg="del">
          <ac:chgData name="Rainer Strobel" userId="2f077573-362c-4efe-a658-171d725f9cf0" providerId="ADAL" clId="{4F514837-39FB-4C69-8EC1-959F76B35EE0}" dt="2023-11-09T16:11:21.511" v="996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Rainer Strobel" userId="2f077573-362c-4efe-a658-171d725f9cf0" providerId="ADAL" clId="{4F514837-39FB-4C69-8EC1-959F76B35EE0}" dt="2023-11-09T13:17:29.177" v="995"/>
        <pc:sldMkLst>
          <pc:docMk/>
          <pc:sldMk cId="1290566676" sldId="553"/>
        </pc:sldMkLst>
        <pc:spChg chg="mod">
          <ac:chgData name="Rainer Strobel" userId="2f077573-362c-4efe-a658-171d725f9cf0" providerId="ADAL" clId="{4F514837-39FB-4C69-8EC1-959F76B35EE0}" dt="2023-11-09T13:17:29.177" v="995"/>
          <ac:spMkLst>
            <pc:docMk/>
            <pc:sldMk cId="1290566676" sldId="553"/>
            <ac:spMk id="3" creationId="{00000000-0000-0000-0000-000000000000}"/>
          </ac:spMkLst>
        </pc:spChg>
      </pc:sldChg>
      <pc:sldChg chg="addSp delSp modSp mod delCm">
        <pc:chgData name="Rainer Strobel" userId="2f077573-362c-4efe-a658-171d725f9cf0" providerId="ADAL" clId="{4F514837-39FB-4C69-8EC1-959F76B35EE0}" dt="2023-11-09T11:34:30.354" v="870" actId="1076"/>
        <pc:sldMkLst>
          <pc:docMk/>
          <pc:sldMk cId="612104271" sldId="684"/>
        </pc:sldMkLst>
        <pc:spChg chg="mod">
          <ac:chgData name="Rainer Strobel" userId="2f077573-362c-4efe-a658-171d725f9cf0" providerId="ADAL" clId="{4F514837-39FB-4C69-8EC1-959F76B35EE0}" dt="2023-11-09T11:34:25.019" v="867" actId="20577"/>
          <ac:spMkLst>
            <pc:docMk/>
            <pc:sldMk cId="612104271" sldId="684"/>
            <ac:spMk id="3" creationId="{D4A885E9-7E4E-91AA-0DD4-A33E17B6093F}"/>
          </ac:spMkLst>
        </pc:spChg>
        <pc:picChg chg="add mod modCrop">
          <ac:chgData name="Rainer Strobel" userId="2f077573-362c-4efe-a658-171d725f9cf0" providerId="ADAL" clId="{4F514837-39FB-4C69-8EC1-959F76B35EE0}" dt="2023-11-09T11:34:30.354" v="870" actId="1076"/>
          <ac:picMkLst>
            <pc:docMk/>
            <pc:sldMk cId="612104271" sldId="684"/>
            <ac:picMk id="9" creationId="{1F8D41CD-7FEE-5413-9358-7D84379AFA5C}"/>
          </ac:picMkLst>
        </pc:picChg>
        <pc:picChg chg="del">
          <ac:chgData name="Rainer Strobel" userId="2f077573-362c-4efe-a658-171d725f9cf0" providerId="ADAL" clId="{4F514837-39FB-4C69-8EC1-959F76B35EE0}" dt="2023-11-09T11:32:20.714" v="852" actId="478"/>
          <ac:picMkLst>
            <pc:docMk/>
            <pc:sldMk cId="612104271" sldId="684"/>
            <ac:picMk id="45" creationId="{FFD943B2-95CC-B6EC-0DF5-84B9A98F13FE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11:32:24.004" v="853"/>
              <pc2:cmMkLst xmlns:pc2="http://schemas.microsoft.com/office/powerpoint/2019/9/main/command">
                <pc:docMk/>
                <pc:sldMk cId="612104271" sldId="684"/>
                <pc2:cmMk id="{DAC8245B-6C7D-463F-A27C-44E45E4079EA}"/>
              </pc2:cmMkLst>
            </pc226:cmChg>
          </p:ext>
        </pc:extLst>
      </pc:sldChg>
      <pc:sldChg chg="addSp delSp modSp mod delCm">
        <pc:chgData name="Rainer Strobel" userId="2f077573-362c-4efe-a658-171d725f9cf0" providerId="ADAL" clId="{4F514837-39FB-4C69-8EC1-959F76B35EE0}" dt="2023-11-09T13:13:41.502" v="992"/>
        <pc:sldMkLst>
          <pc:docMk/>
          <pc:sldMk cId="3708071574" sldId="687"/>
        </pc:sldMkLst>
        <pc:spChg chg="mod">
          <ac:chgData name="Rainer Strobel" userId="2f077573-362c-4efe-a658-171d725f9cf0" providerId="ADAL" clId="{4F514837-39FB-4C69-8EC1-959F76B35EE0}" dt="2023-11-09T11:47:41.969" v="922" actId="20577"/>
          <ac:spMkLst>
            <pc:docMk/>
            <pc:sldMk cId="3708071574" sldId="687"/>
            <ac:spMk id="3" creationId="{D4A885E9-7E4E-91AA-0DD4-A33E17B6093F}"/>
          </ac:spMkLst>
        </pc:spChg>
        <pc:spChg chg="mod">
          <ac:chgData name="Rainer Strobel" userId="2f077573-362c-4efe-a658-171d725f9cf0" providerId="ADAL" clId="{4F514837-39FB-4C69-8EC1-959F76B35EE0}" dt="2023-11-09T11:47:48.242" v="925" actId="1076"/>
          <ac:spMkLst>
            <pc:docMk/>
            <pc:sldMk cId="3708071574" sldId="687"/>
            <ac:spMk id="9" creationId="{F25FC24D-3544-76FC-023F-DF63611DACF8}"/>
          </ac:spMkLst>
        </pc:spChg>
        <pc:spChg chg="add mod">
          <ac:chgData name="Rainer Strobel" userId="2f077573-362c-4efe-a658-171d725f9cf0" providerId="ADAL" clId="{4F514837-39FB-4C69-8EC1-959F76B35EE0}" dt="2023-11-09T11:48:08.741" v="931" actId="20577"/>
          <ac:spMkLst>
            <pc:docMk/>
            <pc:sldMk cId="3708071574" sldId="687"/>
            <ac:spMk id="44" creationId="{305ACC84-CF5E-BCD0-ACF0-370B568800FF}"/>
          </ac:spMkLst>
        </pc:spChg>
        <pc:picChg chg="add mod">
          <ac:chgData name="Rainer Strobel" userId="2f077573-362c-4efe-a658-171d725f9cf0" providerId="ADAL" clId="{4F514837-39FB-4C69-8EC1-959F76B35EE0}" dt="2023-11-09T11:47:44.114" v="923" actId="1076"/>
          <ac:picMkLst>
            <pc:docMk/>
            <pc:sldMk cId="3708071574" sldId="687"/>
            <ac:picMk id="11" creationId="{FE320C88-E570-3D8E-7857-46B3AE9CE065}"/>
          </ac:picMkLst>
        </pc:picChg>
        <pc:picChg chg="mod">
          <ac:chgData name="Rainer Strobel" userId="2f077573-362c-4efe-a658-171d725f9cf0" providerId="ADAL" clId="{4F514837-39FB-4C69-8EC1-959F76B35EE0}" dt="2023-11-09T11:47:45.850" v="924" actId="1076"/>
          <ac:picMkLst>
            <pc:docMk/>
            <pc:sldMk cId="3708071574" sldId="687"/>
            <ac:picMk id="12" creationId="{C2C628B7-CC36-A27A-5735-6922F7EAFAB1}"/>
          </ac:picMkLst>
        </pc:picChg>
        <pc:picChg chg="del">
          <ac:chgData name="Rainer Strobel" userId="2f077573-362c-4efe-a658-171d725f9cf0" providerId="ADAL" clId="{4F514837-39FB-4C69-8EC1-959F76B35EE0}" dt="2023-11-09T11:46:31.153" v="913" actId="478"/>
          <ac:picMkLst>
            <pc:docMk/>
            <pc:sldMk cId="3708071574" sldId="687"/>
            <ac:picMk id="81" creationId="{15C084B1-46E2-E554-C48B-A5937499AA66}"/>
          </ac:picMkLst>
        </pc:picChg>
        <pc:cxnChg chg="mod">
          <ac:chgData name="Rainer Strobel" userId="2f077573-362c-4efe-a658-171d725f9cf0" providerId="ADAL" clId="{4F514837-39FB-4C69-8EC1-959F76B35EE0}" dt="2023-11-09T11:47:48.242" v="925" actId="1076"/>
          <ac:cxnSpMkLst>
            <pc:docMk/>
            <pc:sldMk cId="3708071574" sldId="687"/>
            <ac:cxnSpMk id="8" creationId="{C8A2B866-6A02-48CD-EF3D-14269D403446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13:13:41.502" v="992"/>
              <pc2:cmMkLst xmlns:pc2="http://schemas.microsoft.com/office/powerpoint/2019/9/main/command">
                <pc:docMk/>
                <pc:sldMk cId="3708071574" sldId="687"/>
                <pc2:cmMk id="{317E487B-4034-43FB-8D53-C4FFF8F396DC}"/>
              </pc2:cmMkLst>
            </pc226:cmChg>
          </p:ext>
        </pc:extLst>
      </pc:sldChg>
      <pc:sldChg chg="addSp delSp modSp mod">
        <pc:chgData name="Rainer Strobel" userId="2f077573-362c-4efe-a658-171d725f9cf0" providerId="ADAL" clId="{4F514837-39FB-4C69-8EC1-959F76B35EE0}" dt="2023-11-09T11:22:30.585" v="835" actId="14100"/>
        <pc:sldMkLst>
          <pc:docMk/>
          <pc:sldMk cId="362851803" sldId="688"/>
        </pc:sldMkLst>
        <pc:picChg chg="add mod ord modCrop">
          <ac:chgData name="Rainer Strobel" userId="2f077573-362c-4efe-a658-171d725f9cf0" providerId="ADAL" clId="{4F514837-39FB-4C69-8EC1-959F76B35EE0}" dt="2023-11-09T11:20:55.145" v="823" actId="1076"/>
          <ac:picMkLst>
            <pc:docMk/>
            <pc:sldMk cId="362851803" sldId="688"/>
            <ac:picMk id="44" creationId="{B546E2B8-271A-3231-6307-6FE82BD5EF22}"/>
          </ac:picMkLst>
        </pc:picChg>
        <pc:picChg chg="del">
          <ac:chgData name="Rainer Strobel" userId="2f077573-362c-4efe-a658-171d725f9cf0" providerId="ADAL" clId="{4F514837-39FB-4C69-8EC1-959F76B35EE0}" dt="2023-11-09T09:47:58.635" v="787" actId="478"/>
          <ac:picMkLst>
            <pc:docMk/>
            <pc:sldMk cId="362851803" sldId="688"/>
            <ac:picMk id="46" creationId="{4DA66B89-F0A9-0E9B-2249-3940B35F2504}"/>
          </ac:picMkLst>
        </pc:picChg>
        <pc:picChg chg="del">
          <ac:chgData name="Rainer Strobel" userId="2f077573-362c-4efe-a658-171d725f9cf0" providerId="ADAL" clId="{4F514837-39FB-4C69-8EC1-959F76B35EE0}" dt="2023-11-09T11:20:40.779" v="819" actId="478"/>
          <ac:picMkLst>
            <pc:docMk/>
            <pc:sldMk cId="362851803" sldId="688"/>
            <ac:picMk id="47" creationId="{C82E6B61-E641-35C5-841D-06A0F02E19BE}"/>
          </ac:picMkLst>
        </pc:picChg>
        <pc:picChg chg="add mod modCrop">
          <ac:chgData name="Rainer Strobel" userId="2f077573-362c-4efe-a658-171d725f9cf0" providerId="ADAL" clId="{4F514837-39FB-4C69-8EC1-959F76B35EE0}" dt="2023-11-09T11:21:50.728" v="833" actId="1076"/>
          <ac:picMkLst>
            <pc:docMk/>
            <pc:sldMk cId="362851803" sldId="688"/>
            <ac:picMk id="49" creationId="{3A1DF141-0CE6-90F8-93A8-581A4028FAC1}"/>
          </ac:picMkLst>
        </pc:picChg>
        <pc:cxnChg chg="mod">
          <ac:chgData name="Rainer Strobel" userId="2f077573-362c-4efe-a658-171d725f9cf0" providerId="ADAL" clId="{4F514837-39FB-4C69-8EC1-959F76B35EE0}" dt="2023-11-09T11:22:30.585" v="835" actId="14100"/>
          <ac:cxnSpMkLst>
            <pc:docMk/>
            <pc:sldMk cId="362851803" sldId="688"/>
            <ac:cxnSpMk id="12" creationId="{A70ADE1D-3C20-DBA2-C64C-6805E512A7A0}"/>
          </ac:cxnSpMkLst>
        </pc:cxnChg>
      </pc:sldChg>
      <pc:sldChg chg="addSp delSp modSp mod delCm">
        <pc:chgData name="Rainer Strobel" userId="2f077573-362c-4efe-a658-171d725f9cf0" providerId="ADAL" clId="{4F514837-39FB-4C69-8EC1-959F76B35EE0}" dt="2023-11-09T11:13:48.539" v="799" actId="1076"/>
        <pc:sldMkLst>
          <pc:docMk/>
          <pc:sldMk cId="2627318349" sldId="691"/>
        </pc:sldMkLst>
        <pc:picChg chg="add mod modCrop">
          <ac:chgData name="Rainer Strobel" userId="2f077573-362c-4efe-a658-171d725f9cf0" providerId="ADAL" clId="{4F514837-39FB-4C69-8EC1-959F76B35EE0}" dt="2023-11-09T09:47:30.293" v="786" actId="1076"/>
          <ac:picMkLst>
            <pc:docMk/>
            <pc:sldMk cId="2627318349" sldId="691"/>
            <ac:picMk id="9" creationId="{0C3789BE-8CBF-ABC6-5FCA-374E2C2BEBA3}"/>
          </ac:picMkLst>
        </pc:picChg>
        <pc:picChg chg="add mod modCrop">
          <ac:chgData name="Rainer Strobel" userId="2f077573-362c-4efe-a658-171d725f9cf0" providerId="ADAL" clId="{4F514837-39FB-4C69-8EC1-959F76B35EE0}" dt="2023-11-09T11:13:48.539" v="799" actId="1076"/>
          <ac:picMkLst>
            <pc:docMk/>
            <pc:sldMk cId="2627318349" sldId="691"/>
            <ac:picMk id="11" creationId="{2A8506D1-1827-D5DF-4BC3-B4F818545986}"/>
          </ac:picMkLst>
        </pc:picChg>
        <pc:picChg chg="del">
          <ac:chgData name="Rainer Strobel" userId="2f077573-362c-4efe-a658-171d725f9cf0" providerId="ADAL" clId="{4F514837-39FB-4C69-8EC1-959F76B35EE0}" dt="2023-11-09T11:13:20.963" v="788" actId="478"/>
          <ac:picMkLst>
            <pc:docMk/>
            <pc:sldMk cId="2627318349" sldId="691"/>
            <ac:picMk id="43" creationId="{A5544497-2F63-B24F-FDD0-7CEE0F7B2F7A}"/>
          </ac:picMkLst>
        </pc:picChg>
        <pc:picChg chg="del">
          <ac:chgData name="Rainer Strobel" userId="2f077573-362c-4efe-a658-171d725f9cf0" providerId="ADAL" clId="{4F514837-39FB-4C69-8EC1-959F76B35EE0}" dt="2023-11-09T09:47:12.634" v="779" actId="478"/>
          <ac:picMkLst>
            <pc:docMk/>
            <pc:sldMk cId="2627318349" sldId="691"/>
            <ac:picMk id="44" creationId="{D11303D3-9E89-FB2C-15C6-1EAAC45D74C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08:57:56.373" v="4"/>
              <pc2:cmMkLst xmlns:pc2="http://schemas.microsoft.com/office/powerpoint/2019/9/main/command">
                <pc:docMk/>
                <pc:sldMk cId="2627318349" sldId="691"/>
                <pc2:cmMk id="{1153461C-3C45-45AB-B82D-CAAF5209D97F}"/>
              </pc2:cmMkLst>
            </pc226:cmChg>
          </p:ext>
        </pc:extLst>
      </pc:sldChg>
      <pc:sldChg chg="modSp mod delCm">
        <pc:chgData name="Rainer Strobel" userId="2f077573-362c-4efe-a658-171d725f9cf0" providerId="ADAL" clId="{4F514837-39FB-4C69-8EC1-959F76B35EE0}" dt="2023-11-09T13:17:01.420" v="994"/>
        <pc:sldMkLst>
          <pc:docMk/>
          <pc:sldMk cId="2877195107" sldId="694"/>
        </pc:sldMkLst>
        <pc:spChg chg="mod">
          <ac:chgData name="Rainer Strobel" userId="2f077573-362c-4efe-a658-171d725f9cf0" providerId="ADAL" clId="{4F514837-39FB-4C69-8EC1-959F76B35EE0}" dt="2023-11-09T11:49:08.232" v="933" actId="20577"/>
          <ac:spMkLst>
            <pc:docMk/>
            <pc:sldMk cId="2877195107" sldId="694"/>
            <ac:spMk id="4" creationId="{283940A9-5EBE-B6E2-A0B6-D20168F0BFB9}"/>
          </ac:spMkLst>
        </pc:spChg>
        <pc:picChg chg="mod">
          <ac:chgData name="Rainer Strobel" userId="2f077573-362c-4efe-a658-171d725f9cf0" providerId="ADAL" clId="{4F514837-39FB-4C69-8EC1-959F76B35EE0}" dt="2023-11-09T11:49:14.644" v="935" actId="1076"/>
          <ac:picMkLst>
            <pc:docMk/>
            <pc:sldMk cId="2877195107" sldId="694"/>
            <ac:picMk id="12" creationId="{1564DE81-460F-5048-6877-6E4AF5BE074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13:17:01.420" v="994"/>
              <pc2:cmMkLst xmlns:pc2="http://schemas.microsoft.com/office/powerpoint/2019/9/main/command">
                <pc:docMk/>
                <pc:sldMk cId="2877195107" sldId="694"/>
                <pc2:cmMk id="{0E72F2D2-AFCF-47DE-A72F-F82EB06CD8A1}"/>
              </pc2:cmMkLst>
            </pc226:cmChg>
          </p:ext>
        </pc:extLst>
      </pc:sldChg>
      <pc:sldChg chg="addSp delSp modSp mod">
        <pc:chgData name="Rainer Strobel" userId="2f077573-362c-4efe-a658-171d725f9cf0" providerId="ADAL" clId="{4F514837-39FB-4C69-8EC1-959F76B35EE0}" dt="2023-11-09T12:52:26.627" v="957" actId="1076"/>
        <pc:sldMkLst>
          <pc:docMk/>
          <pc:sldMk cId="776509097" sldId="695"/>
        </pc:sldMkLst>
        <pc:spChg chg="add del mod">
          <ac:chgData name="Rainer Strobel" userId="2f077573-362c-4efe-a658-171d725f9cf0" providerId="ADAL" clId="{4F514837-39FB-4C69-8EC1-959F76B35EE0}" dt="2023-11-09T12:51:32.019" v="942" actId="478"/>
          <ac:spMkLst>
            <pc:docMk/>
            <pc:sldMk cId="776509097" sldId="695"/>
            <ac:spMk id="10" creationId="{B949E02D-C00E-6467-E3DB-F45CF6683DE6}"/>
          </ac:spMkLst>
        </pc:spChg>
        <pc:picChg chg="add mod modCrop">
          <ac:chgData name="Rainer Strobel" userId="2f077573-362c-4efe-a658-171d725f9cf0" providerId="ADAL" clId="{4F514837-39FB-4C69-8EC1-959F76B35EE0}" dt="2023-11-09T12:51:48.347" v="950" actId="1076"/>
          <ac:picMkLst>
            <pc:docMk/>
            <pc:sldMk cId="776509097" sldId="695"/>
            <ac:picMk id="8" creationId="{28726AEC-A6D0-3285-0F04-7B562BE604E0}"/>
          </ac:picMkLst>
        </pc:picChg>
        <pc:picChg chg="del">
          <ac:chgData name="Rainer Strobel" userId="2f077573-362c-4efe-a658-171d725f9cf0" providerId="ADAL" clId="{4F514837-39FB-4C69-8EC1-959F76B35EE0}" dt="2023-11-09T12:51:23.163" v="936" actId="478"/>
          <ac:picMkLst>
            <pc:docMk/>
            <pc:sldMk cId="776509097" sldId="695"/>
            <ac:picMk id="11" creationId="{D32B6B3C-143D-B536-A188-62DC9A5D0C04}"/>
          </ac:picMkLst>
        </pc:picChg>
        <pc:picChg chg="add mod modCrop">
          <ac:chgData name="Rainer Strobel" userId="2f077573-362c-4efe-a658-171d725f9cf0" providerId="ADAL" clId="{4F514837-39FB-4C69-8EC1-959F76B35EE0}" dt="2023-11-09T12:52:26.627" v="957" actId="1076"/>
          <ac:picMkLst>
            <pc:docMk/>
            <pc:sldMk cId="776509097" sldId="695"/>
            <ac:picMk id="13" creationId="{1B83D631-4286-7ED9-E486-125EC0C81C89}"/>
          </ac:picMkLst>
        </pc:picChg>
        <pc:picChg chg="del">
          <ac:chgData name="Rainer Strobel" userId="2f077573-362c-4efe-a658-171d725f9cf0" providerId="ADAL" clId="{4F514837-39FB-4C69-8EC1-959F76B35EE0}" dt="2023-11-09T12:51:26.419" v="939" actId="478"/>
          <ac:picMkLst>
            <pc:docMk/>
            <pc:sldMk cId="776509097" sldId="695"/>
            <ac:picMk id="14" creationId="{E20DEA81-F10A-F824-86F4-7F2AEFC77879}"/>
          </ac:picMkLst>
        </pc:picChg>
      </pc:sldChg>
      <pc:sldChg chg="addSp delSp modSp mod delCm">
        <pc:chgData name="Rainer Strobel" userId="2f077573-362c-4efe-a658-171d725f9cf0" providerId="ADAL" clId="{4F514837-39FB-4C69-8EC1-959F76B35EE0}" dt="2023-11-09T11:17:46.256" v="812" actId="20577"/>
        <pc:sldMkLst>
          <pc:docMk/>
          <pc:sldMk cId="82131865" sldId="696"/>
        </pc:sldMkLst>
        <pc:spChg chg="mod">
          <ac:chgData name="Rainer Strobel" userId="2f077573-362c-4efe-a658-171d725f9cf0" providerId="ADAL" clId="{4F514837-39FB-4C69-8EC1-959F76B35EE0}" dt="2023-11-09T11:17:46.256" v="812" actId="20577"/>
          <ac:spMkLst>
            <pc:docMk/>
            <pc:sldMk cId="82131865" sldId="696"/>
            <ac:spMk id="4" creationId="{F099952B-E9B4-F791-67B0-06D1D6378270}"/>
          </ac:spMkLst>
        </pc:spChg>
        <pc:picChg chg="add mod modCrop">
          <ac:chgData name="Rainer Strobel" userId="2f077573-362c-4efe-a658-171d725f9cf0" providerId="ADAL" clId="{4F514837-39FB-4C69-8EC1-959F76B35EE0}" dt="2023-11-09T11:16:16.147" v="807" actId="1076"/>
          <ac:picMkLst>
            <pc:docMk/>
            <pc:sldMk cId="82131865" sldId="696"/>
            <ac:picMk id="42" creationId="{50781CD2-B68E-071A-2C27-B1EF8A91783E}"/>
          </ac:picMkLst>
        </pc:picChg>
        <pc:picChg chg="del">
          <ac:chgData name="Rainer Strobel" userId="2f077573-362c-4efe-a658-171d725f9cf0" providerId="ADAL" clId="{4F514837-39FB-4C69-8EC1-959F76B35EE0}" dt="2023-11-09T11:14:14.969" v="800" actId="478"/>
          <ac:picMkLst>
            <pc:docMk/>
            <pc:sldMk cId="82131865" sldId="696"/>
            <ac:picMk id="46" creationId="{552E6915-A9DA-DF4C-6B3D-CDE72FFA266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11:17:10.301" v="808"/>
              <pc2:cmMkLst xmlns:pc2="http://schemas.microsoft.com/office/powerpoint/2019/9/main/command">
                <pc:docMk/>
                <pc:sldMk cId="82131865" sldId="696"/>
                <pc2:cmMk id="{BD4BEECA-A1A9-440E-A652-BE605CB68DB1}"/>
              </pc2:cmMkLst>
            </pc226:cmChg>
          </p:ext>
        </pc:extLst>
      </pc:sldChg>
      <pc:sldChg chg="addSp delSp modSp mod">
        <pc:chgData name="Rainer Strobel" userId="2f077573-362c-4efe-a658-171d725f9cf0" providerId="ADAL" clId="{4F514837-39FB-4C69-8EC1-959F76B35EE0}" dt="2023-11-09T11:32:00.553" v="851" actId="14100"/>
        <pc:sldMkLst>
          <pc:docMk/>
          <pc:sldMk cId="967959377" sldId="697"/>
        </pc:sldMkLst>
        <pc:spChg chg="mod">
          <ac:chgData name="Rainer Strobel" userId="2f077573-362c-4efe-a658-171d725f9cf0" providerId="ADAL" clId="{4F514837-39FB-4C69-8EC1-959F76B35EE0}" dt="2023-11-09T11:31:55.626" v="850" actId="1076"/>
          <ac:spMkLst>
            <pc:docMk/>
            <pc:sldMk cId="967959377" sldId="697"/>
            <ac:spMk id="9" creationId="{2412B91E-287D-885E-B9FA-FAC95EF871F9}"/>
          </ac:spMkLst>
        </pc:spChg>
        <pc:picChg chg="add mod ord modCrop">
          <ac:chgData name="Rainer Strobel" userId="2f077573-362c-4efe-a658-171d725f9cf0" providerId="ADAL" clId="{4F514837-39FB-4C69-8EC1-959F76B35EE0}" dt="2023-11-09T11:31:29.081" v="844" actId="1076"/>
          <ac:picMkLst>
            <pc:docMk/>
            <pc:sldMk cId="967959377" sldId="697"/>
            <ac:picMk id="14" creationId="{DD07C70E-8FD3-0E9C-C246-73BAFC3E9BBE}"/>
          </ac:picMkLst>
        </pc:picChg>
        <pc:picChg chg="del">
          <ac:chgData name="Rainer Strobel" userId="2f077573-362c-4efe-a658-171d725f9cf0" providerId="ADAL" clId="{4F514837-39FB-4C69-8EC1-959F76B35EE0}" dt="2023-11-09T11:31:09.864" v="836" actId="478"/>
          <ac:picMkLst>
            <pc:docMk/>
            <pc:sldMk cId="967959377" sldId="697"/>
            <ac:picMk id="81" creationId="{FBAAD0E2-5D5B-FE60-9BAE-B740D620073C}"/>
          </ac:picMkLst>
        </pc:picChg>
        <pc:cxnChg chg="mod">
          <ac:chgData name="Rainer Strobel" userId="2f077573-362c-4efe-a658-171d725f9cf0" providerId="ADAL" clId="{4F514837-39FB-4C69-8EC1-959F76B35EE0}" dt="2023-11-09T11:32:00.553" v="851" actId="14100"/>
          <ac:cxnSpMkLst>
            <pc:docMk/>
            <pc:sldMk cId="967959377" sldId="697"/>
            <ac:cxnSpMk id="11" creationId="{405646FA-FED6-8851-8844-71F98BD85CCF}"/>
          </ac:cxnSpMkLst>
        </pc:cxnChg>
      </pc:sldChg>
      <pc:sldChg chg="delCm">
        <pc:chgData name="Rainer Strobel" userId="2f077573-362c-4efe-a658-171d725f9cf0" providerId="ADAL" clId="{4F514837-39FB-4C69-8EC1-959F76B35EE0}" dt="2023-11-09T08:56:26.175" v="3"/>
        <pc:sldMkLst>
          <pc:docMk/>
          <pc:sldMk cId="2981068736" sldId="69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08:56:26.175" v="3"/>
              <pc2:cmMkLst xmlns:pc2="http://schemas.microsoft.com/office/powerpoint/2019/9/main/command">
                <pc:docMk/>
                <pc:sldMk cId="2981068736" sldId="699"/>
                <pc2:cmMk id="{EFC3F507-BD1C-438D-8AC9-B7005C1E9BDA}"/>
              </pc2:cmMkLst>
            </pc226:cmChg>
          </p:ext>
        </pc:extLst>
      </pc:sldChg>
      <pc:sldChg chg="delCm">
        <pc:chgData name="Rainer Strobel" userId="2f077573-362c-4efe-a658-171d725f9cf0" providerId="ADAL" clId="{4F514837-39FB-4C69-8EC1-959F76B35EE0}" dt="2023-11-09T08:56:00.611" v="1"/>
        <pc:sldMkLst>
          <pc:docMk/>
          <pc:sldMk cId="1276744220" sldId="70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08:55:58.764" v="0"/>
              <pc2:cmMkLst xmlns:pc2="http://schemas.microsoft.com/office/powerpoint/2019/9/main/command">
                <pc:docMk/>
                <pc:sldMk cId="1276744220" sldId="700"/>
                <pc2:cmMk id="{FDA05E38-FEC0-4B1E-B98D-9FC2A4202999}"/>
              </pc2:cmMkLst>
            </pc226:cmChg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08:56:00.611" v="1"/>
              <pc2:cmMkLst xmlns:pc2="http://schemas.microsoft.com/office/powerpoint/2019/9/main/command">
                <pc:docMk/>
                <pc:sldMk cId="1276744220" sldId="700"/>
                <pc2:cmMk id="{98BCE151-63B5-403E-AE4A-79F993E7C5EA}"/>
              </pc2:cmMkLst>
            </pc226:cmChg>
          </p:ext>
        </pc:extLst>
      </pc:sldChg>
      <pc:sldChg chg="delCm">
        <pc:chgData name="Rainer Strobel" userId="2f077573-362c-4efe-a658-171d725f9cf0" providerId="ADAL" clId="{4F514837-39FB-4C69-8EC1-959F76B35EE0}" dt="2023-11-09T08:56:11.520" v="2"/>
        <pc:sldMkLst>
          <pc:docMk/>
          <pc:sldMk cId="1296265820" sldId="7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08:56:11.520" v="2"/>
              <pc2:cmMkLst xmlns:pc2="http://schemas.microsoft.com/office/powerpoint/2019/9/main/command">
                <pc:docMk/>
                <pc:sldMk cId="1296265820" sldId="701"/>
                <pc2:cmMk id="{8965FCC5-73B9-4C52-8B20-F21B1A578F16}"/>
              </pc2:cmMkLst>
            </pc226:cmChg>
          </p:ext>
        </pc:extLst>
      </pc:sldChg>
      <pc:sldChg chg="modSp mod delCm">
        <pc:chgData name="Rainer Strobel" userId="2f077573-362c-4efe-a658-171d725f9cf0" providerId="ADAL" clId="{4F514837-39FB-4C69-8EC1-959F76B35EE0}" dt="2023-11-10T09:27:56.356" v="1074" actId="20577"/>
        <pc:sldMkLst>
          <pc:docMk/>
          <pc:sldMk cId="3599881195" sldId="703"/>
        </pc:sldMkLst>
        <pc:spChg chg="mod">
          <ac:chgData name="Rainer Strobel" userId="2f077573-362c-4efe-a658-171d725f9cf0" providerId="ADAL" clId="{4F514837-39FB-4C69-8EC1-959F76B35EE0}" dt="2023-11-10T09:27:56.356" v="1074" actId="20577"/>
          <ac:spMkLst>
            <pc:docMk/>
            <pc:sldMk cId="3599881195" sldId="703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09:33:07.041" v="777"/>
              <pc2:cmMkLst xmlns:pc2="http://schemas.microsoft.com/office/powerpoint/2019/9/main/command">
                <pc:docMk/>
                <pc:sldMk cId="3599881195" sldId="703"/>
                <pc2:cmMk id="{084C1699-C0E9-4C8F-BE10-9D9366B0E209}"/>
              </pc2:cmMkLst>
            </pc226:cmChg>
            <pc226:cmChg xmlns:pc226="http://schemas.microsoft.com/office/powerpoint/2022/06/main/command" chg="del">
              <pc226:chgData name="Rainer Strobel" userId="2f077573-362c-4efe-a658-171d725f9cf0" providerId="ADAL" clId="{4F514837-39FB-4C69-8EC1-959F76B35EE0}" dt="2023-11-09T09:33:08.520" v="778"/>
              <pc2:cmMkLst xmlns:pc2="http://schemas.microsoft.com/office/powerpoint/2019/9/main/command">
                <pc:docMk/>
                <pc:sldMk cId="3599881195" sldId="703"/>
                <pc2:cmMk id="{114D299E-E247-4B35-BB7A-1D0B2C9CED95}"/>
              </pc2:cmMkLst>
            </pc226:cmChg>
          </p:ext>
        </pc:extLst>
      </pc:sldChg>
      <pc:sldChg chg="modSp mod">
        <pc:chgData name="Rainer Strobel" userId="2f077573-362c-4efe-a658-171d725f9cf0" providerId="ADAL" clId="{4F514837-39FB-4C69-8EC1-959F76B35EE0}" dt="2023-11-09T11:41:54.146" v="896" actId="20577"/>
        <pc:sldMkLst>
          <pc:docMk/>
          <pc:sldMk cId="763644357" sldId="704"/>
        </pc:sldMkLst>
        <pc:spChg chg="mod">
          <ac:chgData name="Rainer Strobel" userId="2f077573-362c-4efe-a658-171d725f9cf0" providerId="ADAL" clId="{4F514837-39FB-4C69-8EC1-959F76B35EE0}" dt="2023-11-09T11:41:54.146" v="896" actId="20577"/>
          <ac:spMkLst>
            <pc:docMk/>
            <pc:sldMk cId="763644357" sldId="704"/>
            <ac:spMk id="2" creationId="{F7C805B9-9826-7A00-3054-3E52974BDB0D}"/>
          </ac:spMkLst>
        </pc:spChg>
      </pc:sldChg>
      <pc:sldChg chg="addSp delSp modSp mod">
        <pc:chgData name="Rainer Strobel" userId="2f077573-362c-4efe-a658-171d725f9cf0" providerId="ADAL" clId="{4F514837-39FB-4C69-8EC1-959F76B35EE0}" dt="2023-11-09T13:08:11.986" v="975" actId="1076"/>
        <pc:sldMkLst>
          <pc:docMk/>
          <pc:sldMk cId="1712443401" sldId="705"/>
        </pc:sldMkLst>
        <pc:spChg chg="add del mod">
          <ac:chgData name="Rainer Strobel" userId="2f077573-362c-4efe-a658-171d725f9cf0" providerId="ADAL" clId="{4F514837-39FB-4C69-8EC1-959F76B35EE0}" dt="2023-11-09T13:07:09.998" v="965" actId="478"/>
          <ac:spMkLst>
            <pc:docMk/>
            <pc:sldMk cId="1712443401" sldId="705"/>
            <ac:spMk id="8" creationId="{0399E205-0033-89A3-34EF-CBCF8286F897}"/>
          </ac:spMkLst>
        </pc:spChg>
        <pc:picChg chg="add mod modCrop">
          <ac:chgData name="Rainer Strobel" userId="2f077573-362c-4efe-a658-171d725f9cf0" providerId="ADAL" clId="{4F514837-39FB-4C69-8EC1-959F76B35EE0}" dt="2023-11-09T13:07:13.514" v="968" actId="1076"/>
          <ac:picMkLst>
            <pc:docMk/>
            <pc:sldMk cId="1712443401" sldId="705"/>
            <ac:picMk id="10" creationId="{7229044B-4A8D-9BBA-5F3C-C469724FBFF8}"/>
          </ac:picMkLst>
        </pc:picChg>
        <pc:picChg chg="add mod modCrop">
          <ac:chgData name="Rainer Strobel" userId="2f077573-362c-4efe-a658-171d725f9cf0" providerId="ADAL" clId="{4F514837-39FB-4C69-8EC1-959F76B35EE0}" dt="2023-11-09T13:08:11.986" v="975" actId="1076"/>
          <ac:picMkLst>
            <pc:docMk/>
            <pc:sldMk cId="1712443401" sldId="705"/>
            <ac:picMk id="12" creationId="{3CC8F59B-4D64-C652-E023-78F175570A22}"/>
          </ac:picMkLst>
        </pc:picChg>
        <pc:picChg chg="del">
          <ac:chgData name="Rainer Strobel" userId="2f077573-362c-4efe-a658-171d725f9cf0" providerId="ADAL" clId="{4F514837-39FB-4C69-8EC1-959F76B35EE0}" dt="2023-11-09T13:01:34.896" v="958" actId="478"/>
          <ac:picMkLst>
            <pc:docMk/>
            <pc:sldMk cId="1712443401" sldId="705"/>
            <ac:picMk id="13" creationId="{0E310DBA-8D14-94D8-5011-9AEBC4796592}"/>
          </ac:picMkLst>
        </pc:picChg>
        <pc:picChg chg="del">
          <ac:chgData name="Rainer Strobel" userId="2f077573-362c-4efe-a658-171d725f9cf0" providerId="ADAL" clId="{4F514837-39FB-4C69-8EC1-959F76B35EE0}" dt="2023-11-09T13:01:35.468" v="959" actId="478"/>
          <ac:picMkLst>
            <pc:docMk/>
            <pc:sldMk cId="1712443401" sldId="705"/>
            <ac:picMk id="17" creationId="{56909AA0-13ED-26BD-D2FA-E9E282DDB78F}"/>
          </ac:picMkLst>
        </pc:picChg>
      </pc:sldChg>
      <pc:sldChg chg="addSp delSp modSp mod">
        <pc:chgData name="Rainer Strobel" userId="2f077573-362c-4efe-a658-171d725f9cf0" providerId="ADAL" clId="{4F514837-39FB-4C69-8EC1-959F76B35EE0}" dt="2023-11-09T13:12:27.929" v="991" actId="1076"/>
        <pc:sldMkLst>
          <pc:docMk/>
          <pc:sldMk cId="40940108" sldId="706"/>
        </pc:sldMkLst>
        <pc:spChg chg="add del mod">
          <ac:chgData name="Rainer Strobel" userId="2f077573-362c-4efe-a658-171d725f9cf0" providerId="ADAL" clId="{4F514837-39FB-4C69-8EC1-959F76B35EE0}" dt="2023-11-09T13:12:22.355" v="988" actId="22"/>
          <ac:spMkLst>
            <pc:docMk/>
            <pc:sldMk cId="40940108" sldId="706"/>
            <ac:spMk id="8" creationId="{EFBF0569-2D45-918B-42C5-8903BFC61F79}"/>
          </ac:spMkLst>
        </pc:spChg>
        <pc:picChg chg="add mod modCrop">
          <ac:chgData name="Rainer Strobel" userId="2f077573-362c-4efe-a658-171d725f9cf0" providerId="ADAL" clId="{4F514837-39FB-4C69-8EC1-959F76B35EE0}" dt="2023-11-09T13:12:16.737" v="987" actId="1076"/>
          <ac:picMkLst>
            <pc:docMk/>
            <pc:sldMk cId="40940108" sldId="706"/>
            <ac:picMk id="11" creationId="{CA4B8700-FE68-3636-6FF0-C685C6D6582C}"/>
          </ac:picMkLst>
        </pc:picChg>
        <pc:picChg chg="del">
          <ac:chgData name="Rainer Strobel" userId="2f077573-362c-4efe-a658-171d725f9cf0" providerId="ADAL" clId="{4F514837-39FB-4C69-8EC1-959F76B35EE0}" dt="2023-11-09T13:08:15.860" v="977" actId="478"/>
          <ac:picMkLst>
            <pc:docMk/>
            <pc:sldMk cId="40940108" sldId="706"/>
            <ac:picMk id="12" creationId="{AD613C58-4EC7-B6E1-DAC1-DF1C02F7DF65}"/>
          </ac:picMkLst>
        </pc:picChg>
        <pc:picChg chg="add mod ord">
          <ac:chgData name="Rainer Strobel" userId="2f077573-362c-4efe-a658-171d725f9cf0" providerId="ADAL" clId="{4F514837-39FB-4C69-8EC1-959F76B35EE0}" dt="2023-11-09T13:12:27.929" v="991" actId="1076"/>
          <ac:picMkLst>
            <pc:docMk/>
            <pc:sldMk cId="40940108" sldId="706"/>
            <ac:picMk id="14" creationId="{130BD781-DE15-9CD9-1257-92853FB97DA9}"/>
          </ac:picMkLst>
        </pc:picChg>
        <pc:picChg chg="del">
          <ac:chgData name="Rainer Strobel" userId="2f077573-362c-4efe-a658-171d725f9cf0" providerId="ADAL" clId="{4F514837-39FB-4C69-8EC1-959F76B35EE0}" dt="2023-11-09T13:08:15.175" v="976" actId="478"/>
          <ac:picMkLst>
            <pc:docMk/>
            <pc:sldMk cId="40940108" sldId="706"/>
            <ac:picMk id="15" creationId="{890A7836-FDE0-3E27-36C2-B6BA5177267B}"/>
          </ac:picMkLst>
        </pc:picChg>
      </pc:sldChg>
      <pc:sldChg chg="addSp delSp modSp mod ord">
        <pc:chgData name="Rainer Strobel" userId="2f077573-362c-4efe-a658-171d725f9cf0" providerId="ADAL" clId="{4F514837-39FB-4C69-8EC1-959F76B35EE0}" dt="2023-11-09T11:47:29.436" v="919" actId="21"/>
        <pc:sldMkLst>
          <pc:docMk/>
          <pc:sldMk cId="483474907" sldId="707"/>
        </pc:sldMkLst>
        <pc:spChg chg="mod">
          <ac:chgData name="Rainer Strobel" userId="2f077573-362c-4efe-a658-171d725f9cf0" providerId="ADAL" clId="{4F514837-39FB-4C69-8EC1-959F76B35EE0}" dt="2023-11-09T09:13:26.303" v="9" actId="26606"/>
          <ac:spMkLst>
            <pc:docMk/>
            <pc:sldMk cId="483474907" sldId="707"/>
            <ac:spMk id="2" creationId="{FFC3E1E8-DD99-F804-E1D4-2A8177EF87D8}"/>
          </ac:spMkLst>
        </pc:spChg>
        <pc:spChg chg="mod">
          <ac:chgData name="Rainer Strobel" userId="2f077573-362c-4efe-a658-171d725f9cf0" providerId="ADAL" clId="{4F514837-39FB-4C69-8EC1-959F76B35EE0}" dt="2023-11-09T09:31:07.641" v="761" actId="20577"/>
          <ac:spMkLst>
            <pc:docMk/>
            <pc:sldMk cId="483474907" sldId="707"/>
            <ac:spMk id="3" creationId="{C783C281-FACA-FDEF-1AEB-726D89C9C8CB}"/>
          </ac:spMkLst>
        </pc:spChg>
        <pc:spChg chg="del">
          <ac:chgData name="Rainer Strobel" userId="2f077573-362c-4efe-a658-171d725f9cf0" providerId="ADAL" clId="{4F514837-39FB-4C69-8EC1-959F76B35EE0}" dt="2023-11-09T09:13:14.266" v="5" actId="22"/>
          <ac:spMkLst>
            <pc:docMk/>
            <pc:sldMk cId="483474907" sldId="707"/>
            <ac:spMk id="4" creationId="{E27B3BFF-63C5-A65B-86F5-887400703C26}"/>
          </ac:spMkLst>
        </pc:spChg>
        <pc:spChg chg="mod">
          <ac:chgData name="Rainer Strobel" userId="2f077573-362c-4efe-a658-171d725f9cf0" providerId="ADAL" clId="{4F514837-39FB-4C69-8EC1-959F76B35EE0}" dt="2023-11-09T09:13:26.303" v="9" actId="26606"/>
          <ac:spMkLst>
            <pc:docMk/>
            <pc:sldMk cId="483474907" sldId="707"/>
            <ac:spMk id="5" creationId="{8AE7D9C0-17ED-82B6-37EF-66B9D45F7104}"/>
          </ac:spMkLst>
        </pc:spChg>
        <pc:spChg chg="mod">
          <ac:chgData name="Rainer Strobel" userId="2f077573-362c-4efe-a658-171d725f9cf0" providerId="ADAL" clId="{4F514837-39FB-4C69-8EC1-959F76B35EE0}" dt="2023-11-09T09:13:26.303" v="9" actId="26606"/>
          <ac:spMkLst>
            <pc:docMk/>
            <pc:sldMk cId="483474907" sldId="707"/>
            <ac:spMk id="6" creationId="{9602F4C8-69AC-5265-3AF8-FDD9FB03853A}"/>
          </ac:spMkLst>
        </pc:spChg>
        <pc:spChg chg="mod">
          <ac:chgData name="Rainer Strobel" userId="2f077573-362c-4efe-a658-171d725f9cf0" providerId="ADAL" clId="{4F514837-39FB-4C69-8EC1-959F76B35EE0}" dt="2023-11-09T09:13:26.303" v="9" actId="26606"/>
          <ac:spMkLst>
            <pc:docMk/>
            <pc:sldMk cId="483474907" sldId="707"/>
            <ac:spMk id="7" creationId="{4FCB4312-1FF6-210D-1C2D-28B3A03BE593}"/>
          </ac:spMkLst>
        </pc:spChg>
        <pc:spChg chg="add mod">
          <ac:chgData name="Rainer Strobel" userId="2f077573-362c-4efe-a658-171d725f9cf0" providerId="ADAL" clId="{4F514837-39FB-4C69-8EC1-959F76B35EE0}" dt="2023-11-09T09:22:31.892" v="300" actId="1076"/>
          <ac:spMkLst>
            <pc:docMk/>
            <pc:sldMk cId="483474907" sldId="707"/>
            <ac:spMk id="10" creationId="{F9175C1E-A95F-12EE-3D6F-F20F655F415D}"/>
          </ac:spMkLst>
        </pc:spChg>
        <pc:spChg chg="add mod">
          <ac:chgData name="Rainer Strobel" userId="2f077573-362c-4efe-a658-171d725f9cf0" providerId="ADAL" clId="{4F514837-39FB-4C69-8EC1-959F76B35EE0}" dt="2023-11-09T09:22:37.742" v="304" actId="1036"/>
          <ac:spMkLst>
            <pc:docMk/>
            <pc:sldMk cId="483474907" sldId="707"/>
            <ac:spMk id="16" creationId="{996CBFB9-36EC-41DD-15B5-B40B0EF19AE7}"/>
          </ac:spMkLst>
        </pc:spChg>
        <pc:spChg chg="add del mod">
          <ac:chgData name="Rainer Strobel" userId="2f077573-362c-4efe-a658-171d725f9cf0" providerId="ADAL" clId="{4F514837-39FB-4C69-8EC1-959F76B35EE0}" dt="2023-11-09T11:47:29.436" v="919" actId="21"/>
          <ac:spMkLst>
            <pc:docMk/>
            <pc:sldMk cId="483474907" sldId="707"/>
            <ac:spMk id="21" creationId="{7843CADD-58A7-488D-38DC-3010F8994CFB}"/>
          </ac:spMkLst>
        </pc:spChg>
        <pc:picChg chg="add mod ord modCrop">
          <ac:chgData name="Rainer Strobel" userId="2f077573-362c-4efe-a658-171d725f9cf0" providerId="ADAL" clId="{4F514837-39FB-4C69-8EC1-959F76B35EE0}" dt="2023-11-09T09:22:41.287" v="306" actId="1076"/>
          <ac:picMkLst>
            <pc:docMk/>
            <pc:sldMk cId="483474907" sldId="707"/>
            <ac:picMk id="9" creationId="{17CED3DD-BD11-6A11-9602-40191E3CD0D4}"/>
          </ac:picMkLst>
        </pc:picChg>
        <pc:cxnChg chg="add mod">
          <ac:chgData name="Rainer Strobel" userId="2f077573-362c-4efe-a658-171d725f9cf0" providerId="ADAL" clId="{4F514837-39FB-4C69-8EC1-959F76B35EE0}" dt="2023-11-09T09:24:14.101" v="419" actId="14100"/>
          <ac:cxnSpMkLst>
            <pc:docMk/>
            <pc:sldMk cId="483474907" sldId="707"/>
            <ac:cxnSpMk id="12" creationId="{E30491AB-FA36-DD4E-9703-3CA7935E5FF0}"/>
          </ac:cxnSpMkLst>
        </pc:cxnChg>
        <pc:cxnChg chg="add mod">
          <ac:chgData name="Rainer Strobel" userId="2f077573-362c-4efe-a658-171d725f9cf0" providerId="ADAL" clId="{4F514837-39FB-4C69-8EC1-959F76B35EE0}" dt="2023-11-09T09:25:45.044" v="602" actId="14100"/>
          <ac:cxnSpMkLst>
            <pc:docMk/>
            <pc:sldMk cId="483474907" sldId="707"/>
            <ac:cxnSpMk id="15" creationId="{85764C5C-9B74-15D5-66B2-D906B1E99329}"/>
          </ac:cxnSpMkLst>
        </pc:cxnChg>
      </pc:sldChg>
      <pc:sldChg chg="del">
        <pc:chgData name="Rainer Strobel" userId="2f077573-362c-4efe-a658-171d725f9cf0" providerId="ADAL" clId="{4F514837-39FB-4C69-8EC1-959F76B35EE0}" dt="2023-11-09T09:32:59.329" v="776" actId="47"/>
        <pc:sldMkLst>
          <pc:docMk/>
          <pc:sldMk cId="196357149" sldId="708"/>
        </pc:sldMkLst>
      </pc:sldChg>
      <pc:sldMasterChg chg="modSp">
        <pc:chgData name="Rainer Strobel" userId="2f077573-362c-4efe-a658-171d725f9cf0" providerId="ADAL" clId="{4F514837-39FB-4C69-8EC1-959F76B35EE0}" dt="2023-11-09T13:17:29.177" v="995"/>
        <pc:sldMasterMkLst>
          <pc:docMk/>
          <pc:sldMasterMk cId="0" sldId="2147483648"/>
        </pc:sldMasterMkLst>
        <pc:spChg chg="mod">
          <ac:chgData name="Rainer Strobel" userId="2f077573-362c-4efe-a658-171d725f9cf0" providerId="ADAL" clId="{4F514837-39FB-4C69-8EC1-959F76B35EE0}" dt="2023-11-09T13:17:29.177" v="995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13-Nov-23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802.11-yy/1975r0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Rainer Strobel, Maxlinear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802.11-yy/1975r0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Rainer Strobel, Maxlinear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D4CFFD-2830-0663-62EE-604647D21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FBCE98-10E0-4715-AD61-1587A20AAF11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676D5E6-48BA-5112-541F-E84B09C5E3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2B5B4A4-9382-10B6-E07E-A758285642E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5.emf"/><Relationship Id="rId7" Type="http://schemas.openxmlformats.org/officeDocument/2006/relationships/image" Target="../media/image9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emf"/><Relationship Id="rId7" Type="http://schemas.openxmlformats.org/officeDocument/2006/relationships/image" Target="../media/image9.sv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5.emf"/><Relationship Id="rId7" Type="http://schemas.openxmlformats.org/officeDocument/2006/relationships/image" Target="../media/image9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7.png"/><Relationship Id="rId4" Type="http://schemas.openxmlformats.org/officeDocument/2006/relationships/image" Target="../media/image2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6.png"/><Relationship Id="rId7" Type="http://schemas.openxmlformats.org/officeDocument/2006/relationships/image" Target="../media/image1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839304"/>
            <a:ext cx="7772400" cy="14332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spatial re-use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2522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2023-11-13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9280406-B6BB-2738-6D7D-E9F6FA73B3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088314"/>
              </p:ext>
            </p:extLst>
          </p:nvPr>
        </p:nvGraphicFramePr>
        <p:xfrm>
          <a:off x="514350" y="2938463"/>
          <a:ext cx="786923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368" imgH="2548489" progId="Word.Document.8">
                  <p:embed/>
                </p:oleObj>
              </mc:Choice>
              <mc:Fallback>
                <p:oleObj name="Document" r:id="rId3" imgW="8240368" imgH="254848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9280406-B6BB-2738-6D7D-E9F6FA73B3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938463"/>
                        <a:ext cx="7869238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B546E2B8-271A-3231-6307-6FE82BD5EF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19" r="6273" b="4206"/>
          <a:stretch/>
        </p:blipFill>
        <p:spPr>
          <a:xfrm>
            <a:off x="4721797" y="3863702"/>
            <a:ext cx="3690170" cy="25387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305800" cy="1065213"/>
          </a:xfrm>
        </p:spPr>
        <p:txBody>
          <a:bodyPr/>
          <a:lstStyle/>
          <a:p>
            <a:r>
              <a:rPr lang="en-US" dirty="0"/>
              <a:t>Half-Coordinated OBSS – individual rates 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087790" cy="4113213"/>
          </a:xfrm>
          <a:ln>
            <a:noFill/>
          </a:ln>
        </p:spPr>
        <p:txBody>
          <a:bodyPr/>
          <a:lstStyle/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800" dirty="0"/>
              <a:t>Avg. per-STA rates similar to TDMA</a:t>
            </a:r>
          </a:p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800" dirty="0"/>
              <a:t>Secondary channel rate&gt;0 in most cases (potential latency improvement)</a:t>
            </a:r>
          </a:p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800" dirty="0"/>
              <a:t>Room 2 (max. sum-rate)</a:t>
            </a:r>
          </a:p>
          <a:p>
            <a:pPr marL="682625" lvl="2" indent="-28257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Low rates of primary transmission</a:t>
            </a:r>
          </a:p>
          <a:p>
            <a:pPr marL="682625" lvl="2" indent="-28257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Secondary transmission not usable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APs at 20m distance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E840DEE-DBC5-9ECD-7E0B-6BD400477EE7}"/>
              </a:ext>
            </a:extLst>
          </p:cNvPr>
          <p:cNvGrpSpPr/>
          <p:nvPr/>
        </p:nvGrpSpPr>
        <p:grpSpPr>
          <a:xfrm>
            <a:off x="4658995" y="2459555"/>
            <a:ext cx="3883350" cy="1262487"/>
            <a:chOff x="3745279" y="3162911"/>
            <a:chExt cx="5078250" cy="14871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508E074-AED8-4D44-F6D7-B20E46ACAD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7933855-7810-1A68-6739-410EDFEF9890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3AAD152D-70E8-3974-28EC-479B721F8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C162A2C-037E-C488-C5FD-0A5FA77EE5B7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1CB7E415-33A0-4228-6B1D-8C56F77D0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47702A6-529D-7929-0CD4-0E70866752CD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9CAF8C4-7C6F-EB92-DCC3-54506C53CEBC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6C9D1500-5832-4F8E-E33D-765816C41D24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1" name="Graphic 40" descr="Smart Phone outline">
                  <a:extLst>
                    <a:ext uri="{FF2B5EF4-FFF2-40B4-BE49-F238E27FC236}">
                      <a16:creationId xmlns:a16="http://schemas.microsoft.com/office/drawing/2014/main" id="{7A261955-1ECA-EF08-7B37-F7CA53948C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53D43CD9-73C7-CDEF-F83C-70E8E7F2C64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C9C99510-E226-31CA-1E22-91B1C003C649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80A909E2-A554-18AD-EFCB-0B6C03A7C77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8CB5B04-1E26-5721-776D-FE39EE892F3B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CF48AA1-FF58-D20C-06F7-32BDD34466DC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06AEBB30-2D7C-5899-5A6A-C07F4534D86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5" name="Graphic 34" descr="Smart Phone outline">
                  <a:extLst>
                    <a:ext uri="{FF2B5EF4-FFF2-40B4-BE49-F238E27FC236}">
                      <a16:creationId xmlns:a16="http://schemas.microsoft.com/office/drawing/2014/main" id="{2AC053C3-0B3B-3A1B-AE10-8D6B2438F9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A711FC70-C65B-4123-4D98-58BF91CDC34A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7F7C767B-4499-A495-74CA-DA137D77BA75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6F1B2C75-B8E9-E034-A51A-754D309FF8C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15D333C-7439-A71C-B485-793F42B30151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F25F479-C423-AB86-9761-6BCFEF54701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921319B7-378B-C28E-FB33-715F84BDF18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9" name="Graphic 28" descr="Smart Phone outline">
                  <a:extLst>
                    <a:ext uri="{FF2B5EF4-FFF2-40B4-BE49-F238E27FC236}">
                      <a16:creationId xmlns:a16="http://schemas.microsoft.com/office/drawing/2014/main" id="{98515D16-3F8E-9ABE-5963-AC67A13DEC3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4ECAF8C8-DD45-A9F9-ED53-2B49D5B83D7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D933DD25-5445-E4E8-C8E5-19B029933FF3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959C3657-2F24-8677-D0B1-C592FE217037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8A126A0-2CE1-73EF-AECF-C187A0676DCC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B07E718-A52F-277B-3D16-2128748D5A9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B3BE86BE-9898-88A6-93F6-90ADA41E646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3" name="Graphic 22" descr="Smart Phone outline">
                  <a:extLst>
                    <a:ext uri="{FF2B5EF4-FFF2-40B4-BE49-F238E27FC236}">
                      <a16:creationId xmlns:a16="http://schemas.microsoft.com/office/drawing/2014/main" id="{18B8DDE9-99A2-F572-E749-540C744F0EC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173F87C0-9A92-1D77-95D3-065522B6A9F4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CE60EDEA-BCFA-11D6-ED87-A57CAF5E71A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6" name="Arc 25">
                  <a:extLst>
                    <a:ext uri="{FF2B5EF4-FFF2-40B4-BE49-F238E27FC236}">
                      <a16:creationId xmlns:a16="http://schemas.microsoft.com/office/drawing/2014/main" id="{574D9CD3-03D4-7537-8C30-4114EFA15CAB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25E205B8-8796-FDBF-9A34-FFBB4CB90147}"/>
              </a:ext>
            </a:extLst>
          </p:cNvPr>
          <p:cNvSpPr/>
          <p:nvPr/>
        </p:nvSpPr>
        <p:spPr bwMode="auto">
          <a:xfrm>
            <a:off x="5950853" y="5223024"/>
            <a:ext cx="768551" cy="45561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70ADE1D-3C20-DBA2-C64C-6805E512A7A0}"/>
              </a:ext>
            </a:extLst>
          </p:cNvPr>
          <p:cNvCxnSpPr>
            <a:cxnSpLocks/>
            <a:endCxn id="8" idx="2"/>
          </p:cNvCxnSpPr>
          <p:nvPr/>
        </p:nvCxnSpPr>
        <p:spPr bwMode="auto">
          <a:xfrm>
            <a:off x="4125076" y="3490383"/>
            <a:ext cx="1825777" cy="196044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3A1DF141-0CE6-90F8-93A8-581A4028FAC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840" t="2529" r="6762"/>
          <a:stretch/>
        </p:blipFill>
        <p:spPr>
          <a:xfrm>
            <a:off x="723046" y="3863702"/>
            <a:ext cx="3639451" cy="25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D07C70E-8FD3-0E9C-C246-73BAFC3E9B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14" t="2381" r="5814"/>
          <a:stretch/>
        </p:blipFill>
        <p:spPr>
          <a:xfrm>
            <a:off x="598621" y="3885805"/>
            <a:ext cx="3793376" cy="25580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5213"/>
          </a:xfrm>
        </p:spPr>
        <p:txBody>
          <a:bodyPr/>
          <a:lstStyle/>
          <a:p>
            <a:r>
              <a:rPr lang="en-US" dirty="0"/>
              <a:t>Half-Coordinated OBSS – individual rates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800" dirty="0"/>
              <a:t>Data rates comparable to TDMA</a:t>
            </a:r>
          </a:p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800" dirty="0"/>
              <a:t>Secondary channel rate &gt;0Mbit/s for 80% of cases</a:t>
            </a:r>
          </a:p>
          <a:p>
            <a:pPr marL="282575" lvl="1" indent="-282575">
              <a:buFont typeface="Arial" panose="020B0604020202020204" pitchFamily="34" charset="0"/>
              <a:buChar char="•"/>
            </a:pPr>
            <a:r>
              <a:rPr lang="en-US" sz="1800" dirty="0"/>
              <a:t>Secondary transmission rates are low, but available in the whole area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APs at 10m distance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839D275-56F8-FA28-32B0-CF46EB8619FD}"/>
              </a:ext>
            </a:extLst>
          </p:cNvPr>
          <p:cNvGrpSpPr/>
          <p:nvPr/>
        </p:nvGrpSpPr>
        <p:grpSpPr>
          <a:xfrm>
            <a:off x="4609938" y="2514600"/>
            <a:ext cx="3883350" cy="1304172"/>
            <a:chOff x="3745279" y="3162911"/>
            <a:chExt cx="5078250" cy="148717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6FD6219-C4AA-FEC0-24A7-C7AA5E6BCB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DF72152-E30B-077C-32BF-A56BD5BB8BFF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03455B54-373F-EB46-8469-DBCC317F63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603423" y="4132500"/>
              <a:ext cx="282505" cy="295330"/>
            </a:xfrm>
            <a:prstGeom prst="rect">
              <a:avLst/>
            </a:prstGeom>
          </p:spPr>
        </p:pic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2F9EAF8-C225-B915-82F5-3B233E53C126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0E3D9F78-A7BA-EC81-A512-4725E7EDA2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795146" y="4149084"/>
              <a:ext cx="282505" cy="295331"/>
            </a:xfrm>
            <a:prstGeom prst="rect">
              <a:avLst/>
            </a:prstGeom>
          </p:spPr>
        </p:pic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F99129B8-AAE9-84E2-7301-139E0EAEE55D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FFF46D96-DF34-6ED7-62BF-F62184EBCB3D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50569A7A-AEE0-DC05-546F-12BF458DF9E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74" name="Graphic 73" descr="Smart Phone outline">
                  <a:extLst>
                    <a:ext uri="{FF2B5EF4-FFF2-40B4-BE49-F238E27FC236}">
                      <a16:creationId xmlns:a16="http://schemas.microsoft.com/office/drawing/2014/main" id="{B3D1604A-F9EA-4348-03F3-B27BD0CC12D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75" name="Arc 74">
                  <a:extLst>
                    <a:ext uri="{FF2B5EF4-FFF2-40B4-BE49-F238E27FC236}">
                      <a16:creationId xmlns:a16="http://schemas.microsoft.com/office/drawing/2014/main" id="{9964314D-F286-A86B-44AB-C112AB690FD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6" name="Arc 75">
                  <a:extLst>
                    <a:ext uri="{FF2B5EF4-FFF2-40B4-BE49-F238E27FC236}">
                      <a16:creationId xmlns:a16="http://schemas.microsoft.com/office/drawing/2014/main" id="{A1C97E03-397C-7006-3126-71482935570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7" name="Arc 76">
                  <a:extLst>
                    <a:ext uri="{FF2B5EF4-FFF2-40B4-BE49-F238E27FC236}">
                      <a16:creationId xmlns:a16="http://schemas.microsoft.com/office/drawing/2014/main" id="{0A8DBE52-E173-F4C1-EEC9-E82561C6052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EC987E3-CCBF-948D-DB41-51DE3510FEA6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B49A86E-7CA5-66D8-1D23-5EC8F1C90A5A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1237602F-A02F-2B28-677B-030F6FAC2196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8" name="Graphic 67" descr="Smart Phone outline">
                  <a:extLst>
                    <a:ext uri="{FF2B5EF4-FFF2-40B4-BE49-F238E27FC236}">
                      <a16:creationId xmlns:a16="http://schemas.microsoft.com/office/drawing/2014/main" id="{395FAF34-1402-B8DA-B39B-47702DACFA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9" name="Arc 68">
                  <a:extLst>
                    <a:ext uri="{FF2B5EF4-FFF2-40B4-BE49-F238E27FC236}">
                      <a16:creationId xmlns:a16="http://schemas.microsoft.com/office/drawing/2014/main" id="{7309E25C-4A65-1623-6130-E22519A1E895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0" name="Arc 69">
                  <a:extLst>
                    <a:ext uri="{FF2B5EF4-FFF2-40B4-BE49-F238E27FC236}">
                      <a16:creationId xmlns:a16="http://schemas.microsoft.com/office/drawing/2014/main" id="{C6460018-D077-1E74-51D8-B94218D1AF65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1" name="Arc 70">
                  <a:extLst>
                    <a:ext uri="{FF2B5EF4-FFF2-40B4-BE49-F238E27FC236}">
                      <a16:creationId xmlns:a16="http://schemas.microsoft.com/office/drawing/2014/main" id="{365E3223-C8D0-E891-E170-6791F7BB7241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0EBE8FA7-C3AA-D932-2B2A-FCB6838D52D9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F012310-3A79-23B9-9583-653BF8F5DB2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3DAF9D4C-CB2A-4C16-8EC2-918B477CCFB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2" name="Graphic 61" descr="Smart Phone outline">
                  <a:extLst>
                    <a:ext uri="{FF2B5EF4-FFF2-40B4-BE49-F238E27FC236}">
                      <a16:creationId xmlns:a16="http://schemas.microsoft.com/office/drawing/2014/main" id="{3823D1DC-3326-3A15-AD82-3EEBE3A1E2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3" name="Arc 62">
                  <a:extLst>
                    <a:ext uri="{FF2B5EF4-FFF2-40B4-BE49-F238E27FC236}">
                      <a16:creationId xmlns:a16="http://schemas.microsoft.com/office/drawing/2014/main" id="{A0D3D049-D243-C4FF-BB93-518E7291B161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4" name="Arc 63">
                  <a:extLst>
                    <a:ext uri="{FF2B5EF4-FFF2-40B4-BE49-F238E27FC236}">
                      <a16:creationId xmlns:a16="http://schemas.microsoft.com/office/drawing/2014/main" id="{67A44220-51DF-A3F0-5FC1-9F919BC73346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5" name="Arc 64">
                  <a:extLst>
                    <a:ext uri="{FF2B5EF4-FFF2-40B4-BE49-F238E27FC236}">
                      <a16:creationId xmlns:a16="http://schemas.microsoft.com/office/drawing/2014/main" id="{3204B226-C56D-9CB8-C41C-AFE63604079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803C340-FF55-5B61-A40A-CA4EB478D9B7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A8253885-F805-D5BA-47CD-499187C71FBC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E1C2178B-4D23-D9A5-2203-3FB3F8D4812F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56" name="Graphic 55" descr="Smart Phone outline">
                  <a:extLst>
                    <a:ext uri="{FF2B5EF4-FFF2-40B4-BE49-F238E27FC236}">
                      <a16:creationId xmlns:a16="http://schemas.microsoft.com/office/drawing/2014/main" id="{CEDD1689-B349-417B-0E0C-49EA4C182E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57" name="Arc 56">
                  <a:extLst>
                    <a:ext uri="{FF2B5EF4-FFF2-40B4-BE49-F238E27FC236}">
                      <a16:creationId xmlns:a16="http://schemas.microsoft.com/office/drawing/2014/main" id="{DD9559FC-8862-7CF7-FAE8-E2A711F49C8F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8" name="Arc 57">
                  <a:extLst>
                    <a:ext uri="{FF2B5EF4-FFF2-40B4-BE49-F238E27FC236}">
                      <a16:creationId xmlns:a16="http://schemas.microsoft.com/office/drawing/2014/main" id="{1F09173D-44BA-2719-8899-04CBF83A09C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D93CA4C1-9176-3C26-FCBB-4519538E2C44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pic>
        <p:nvPicPr>
          <p:cNvPr id="83" name="Picture 82">
            <a:extLst>
              <a:ext uri="{FF2B5EF4-FFF2-40B4-BE49-F238E27FC236}">
                <a16:creationId xmlns:a16="http://schemas.microsoft.com/office/drawing/2014/main" id="{F45CDD8E-DF94-0716-E1B2-073FACA05AF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197" t="6799" r="5832"/>
          <a:stretch/>
        </p:blipFill>
        <p:spPr>
          <a:xfrm>
            <a:off x="5003445" y="3796842"/>
            <a:ext cx="3406993" cy="264699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2412B91E-287D-885E-B9FA-FAC95EF871F9}"/>
              </a:ext>
            </a:extLst>
          </p:cNvPr>
          <p:cNvSpPr/>
          <p:nvPr/>
        </p:nvSpPr>
        <p:spPr bwMode="auto">
          <a:xfrm rot="796141">
            <a:off x="923861" y="3908975"/>
            <a:ext cx="419756" cy="187303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05646FA-FED6-8851-8844-71F98BD85CCF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990600" y="2850136"/>
            <a:ext cx="150689" cy="13167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67959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5213"/>
          </a:xfrm>
        </p:spPr>
        <p:txBody>
          <a:bodyPr/>
          <a:lstStyle/>
          <a:p>
            <a:r>
              <a:rPr lang="en-US" dirty="0"/>
              <a:t>Half-Coordinated OBSS – individual rates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Primary rates ok, but spatial re-use not usable 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Performance penalty for primary due to C-SR transmissions is much higher than the (additional) secondary channel 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APs co-located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E5B3ABF-D394-C32E-B924-03D61683F310}"/>
              </a:ext>
            </a:extLst>
          </p:cNvPr>
          <p:cNvGrpSpPr/>
          <p:nvPr/>
        </p:nvGrpSpPr>
        <p:grpSpPr>
          <a:xfrm>
            <a:off x="4379913" y="2441945"/>
            <a:ext cx="4343400" cy="1459008"/>
            <a:chOff x="3745279" y="3162911"/>
            <a:chExt cx="5078250" cy="14871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881818C-48D8-1804-7560-E8EEC58775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E7D4898-3C81-3813-7A0D-97AE3867537B}"/>
                </a:ext>
              </a:extLst>
            </p:cNvPr>
            <p:cNvSpPr/>
            <p:nvPr/>
          </p:nvSpPr>
          <p:spPr bwMode="auto">
            <a:xfrm>
              <a:off x="6144789" y="4249430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1A991033-C230-0D58-1D03-71781B029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48037" y="4149105"/>
              <a:ext cx="282505" cy="29533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DD6C290-978C-BB6D-3085-5A3FDAACC6EC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CEF26EDA-458C-021E-EC85-DC1F7F2FDF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10F70B1-6211-164E-1C47-EDB7B516C630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40EC24A-A460-BA06-62BD-F411A039A1A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EEB73BAB-CE4E-AB99-EAD6-55D2526EFD4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0" name="Graphic 39" descr="Smart Phone outline">
                  <a:extLst>
                    <a:ext uri="{FF2B5EF4-FFF2-40B4-BE49-F238E27FC236}">
                      <a16:creationId xmlns:a16="http://schemas.microsoft.com/office/drawing/2014/main" id="{7577A823-D1F5-1C60-0344-5198236EF2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4D214FEA-EC72-9522-36C1-7DD750F6E5C3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2" name="Arc 41">
                  <a:extLst>
                    <a:ext uri="{FF2B5EF4-FFF2-40B4-BE49-F238E27FC236}">
                      <a16:creationId xmlns:a16="http://schemas.microsoft.com/office/drawing/2014/main" id="{AC41EFAE-871A-442B-00DB-8E85A3BB3D5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06CCE9BA-88A7-0381-220A-7EBE39EB9121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07AE943-EF09-230E-25BA-9238E97D39C0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85EDE94-9F54-8E86-4617-3B82A570C69D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9DA5E22B-F9D5-FC5F-5978-821D9C511C08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4" name="Graphic 33" descr="Smart Phone outline">
                  <a:extLst>
                    <a:ext uri="{FF2B5EF4-FFF2-40B4-BE49-F238E27FC236}">
                      <a16:creationId xmlns:a16="http://schemas.microsoft.com/office/drawing/2014/main" id="{8DCB66BC-FF09-3ED3-3A55-87919D9CAAC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244D6345-15BC-144B-A152-102551C70FB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EE3575C6-42F8-B082-CF43-16721E1C2CE2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7" name="Arc 36">
                  <a:extLst>
                    <a:ext uri="{FF2B5EF4-FFF2-40B4-BE49-F238E27FC236}">
                      <a16:creationId xmlns:a16="http://schemas.microsoft.com/office/drawing/2014/main" id="{541304D9-A235-62B8-52F6-B51B8A1B6DB6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610EAB7-D356-BAB7-DA53-61375C1C5B68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F046291-21B9-8C0F-EB51-6627D4C6FFA0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62B3A336-F9EB-761D-84C5-5A8370AEAC5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8" name="Graphic 27" descr="Smart Phone outline">
                  <a:extLst>
                    <a:ext uri="{FF2B5EF4-FFF2-40B4-BE49-F238E27FC236}">
                      <a16:creationId xmlns:a16="http://schemas.microsoft.com/office/drawing/2014/main" id="{ACE8E983-5C10-780B-3E29-5B7CF5F778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8D1BEDFE-24AD-31EF-2B22-2EDCE4AA409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0" name="Arc 29">
                  <a:extLst>
                    <a:ext uri="{FF2B5EF4-FFF2-40B4-BE49-F238E27FC236}">
                      <a16:creationId xmlns:a16="http://schemas.microsoft.com/office/drawing/2014/main" id="{13EF10DF-6FC7-C151-7173-C597B121ACB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1" name="Arc 30">
                  <a:extLst>
                    <a:ext uri="{FF2B5EF4-FFF2-40B4-BE49-F238E27FC236}">
                      <a16:creationId xmlns:a16="http://schemas.microsoft.com/office/drawing/2014/main" id="{A5342D11-15F6-BA8A-88AF-94FE8C1AFE6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F1810DF-7799-F276-E224-B4675E631787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ED138E7-E90E-F416-AC43-8EA08CA8F07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D434D7B1-9E48-3DD2-B2F0-74B5CFB24DD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2" name="Graphic 21" descr="Smart Phone outline">
                  <a:extLst>
                    <a:ext uri="{FF2B5EF4-FFF2-40B4-BE49-F238E27FC236}">
                      <a16:creationId xmlns:a16="http://schemas.microsoft.com/office/drawing/2014/main" id="{DD795AEB-FBEC-9B9F-E042-B09BFD2B3A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261F3D34-CFF1-23F8-5B2A-20E0BB7E84A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7E4A50F9-370F-1A56-49FD-749499AE7F5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9827B90C-8C12-0303-21A1-C292D435DEE7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32AA99B6-6A0E-4FDA-83E6-7F661C02F90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975" t="2381" r="9450" b="4285"/>
          <a:stretch/>
        </p:blipFill>
        <p:spPr>
          <a:xfrm>
            <a:off x="4938203" y="3992132"/>
            <a:ext cx="3282270" cy="23919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F8D41CD-7FEE-5413-9358-7D84379AFA5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00" t="2381" r="5700"/>
          <a:stretch/>
        </p:blipFill>
        <p:spPr>
          <a:xfrm>
            <a:off x="696912" y="3992132"/>
            <a:ext cx="3421908" cy="23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104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 Coordinated OBSS – individual rates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14300" lvl="1" indent="-114300">
              <a:buFont typeface="Arial" panose="020B0604020202020204" pitchFamily="34" charset="0"/>
              <a:buChar char="•"/>
            </a:pPr>
            <a:r>
              <a:rPr lang="en-US" sz="2000" dirty="0"/>
              <a:t>Max. sum-rate results in low data rates for STAs between the APs</a:t>
            </a:r>
          </a:p>
          <a:p>
            <a:pPr marL="114300" lvl="1" indent="-114300">
              <a:buFont typeface="Arial" panose="020B0604020202020204" pitchFamily="34" charset="0"/>
              <a:buChar char="•"/>
            </a:pPr>
            <a:r>
              <a:rPr lang="en-US" sz="2000" dirty="0"/>
              <a:t>Some fairness criteria needed</a:t>
            </a:r>
          </a:p>
          <a:p>
            <a:pPr marL="514350" lvl="2" indent="-1143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See next slide</a:t>
            </a:r>
          </a:p>
          <a:p>
            <a:pPr marL="514350" lvl="2" indent="-1143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APs at 20m distance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2C628B7-CC36-A27A-5735-6922F7EAF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40" r="8974" b="4286"/>
          <a:stretch/>
        </p:blipFill>
        <p:spPr>
          <a:xfrm>
            <a:off x="4990751" y="3767708"/>
            <a:ext cx="3184521" cy="232173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42D789D2-C577-D4FD-5949-98516406DE20}"/>
              </a:ext>
            </a:extLst>
          </p:cNvPr>
          <p:cNvGrpSpPr/>
          <p:nvPr/>
        </p:nvGrpSpPr>
        <p:grpSpPr>
          <a:xfrm>
            <a:off x="4658995" y="2459555"/>
            <a:ext cx="3883350" cy="1262487"/>
            <a:chOff x="3745279" y="3162911"/>
            <a:chExt cx="5078250" cy="148717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0D12A3D-055D-C5D0-21A0-BA7768D43F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A09F1FD-FD71-F30E-0838-BCE782D85850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BE1CEB16-E04C-5D21-DF9E-03528E77D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CF96E4D-C711-61FF-1133-EB1A8A62CE0F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A16CA8A6-330A-4D5E-D786-437D4018A9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A19636E-34FE-DA5B-4BBC-451B0C4720D3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83D39BB-42DA-0DD7-1A80-15EAB862F3B1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441C9CA6-694C-B053-3033-0D0FF3980275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3" name="Graphic 42" descr="Smart Phone outline">
                  <a:extLst>
                    <a:ext uri="{FF2B5EF4-FFF2-40B4-BE49-F238E27FC236}">
                      <a16:creationId xmlns:a16="http://schemas.microsoft.com/office/drawing/2014/main" id="{C1013C61-29FF-CA16-C42A-D1407F0E95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28CBF78B-8D30-3E89-C18F-E10DDCD10CD0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6" name="Arc 75">
                  <a:extLst>
                    <a:ext uri="{FF2B5EF4-FFF2-40B4-BE49-F238E27FC236}">
                      <a16:creationId xmlns:a16="http://schemas.microsoft.com/office/drawing/2014/main" id="{BE518CC1-A1F9-179C-E751-6C8B27FD3D39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8" name="Arc 77">
                  <a:extLst>
                    <a:ext uri="{FF2B5EF4-FFF2-40B4-BE49-F238E27FC236}">
                      <a16:creationId xmlns:a16="http://schemas.microsoft.com/office/drawing/2014/main" id="{31C0DFD4-50A7-C995-9A12-92D4CA3DB024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D91BA33-2651-B169-9682-71887445326E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7719277-5710-DC6D-F6D3-17D294D32FFF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63F3B3C7-0111-1C69-AB0B-072DE02DF48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7" name="Graphic 36" descr="Smart Phone outline">
                  <a:extLst>
                    <a:ext uri="{FF2B5EF4-FFF2-40B4-BE49-F238E27FC236}">
                      <a16:creationId xmlns:a16="http://schemas.microsoft.com/office/drawing/2014/main" id="{8F5B98F9-3E47-B376-40C4-8929B0BBF3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8" name="Arc 37">
                  <a:extLst>
                    <a:ext uri="{FF2B5EF4-FFF2-40B4-BE49-F238E27FC236}">
                      <a16:creationId xmlns:a16="http://schemas.microsoft.com/office/drawing/2014/main" id="{1BDF4968-7887-B36D-33CA-A3D6257A4B4E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BBBA44DE-5DFD-9B15-99EC-E9E26050A18A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BB824075-9644-9F56-99C0-61870F7CB30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C7FBF3F-EFC5-62EE-5A4C-BF8F1938C2E6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34C9BFA-A910-2D06-A724-A557E24CC455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4911CFF-BB9E-1763-16FB-510866B30B0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1" name="Graphic 30" descr="Smart Phone outline">
                  <a:extLst>
                    <a:ext uri="{FF2B5EF4-FFF2-40B4-BE49-F238E27FC236}">
                      <a16:creationId xmlns:a16="http://schemas.microsoft.com/office/drawing/2014/main" id="{823B7632-FEA1-9F94-A673-4E249E8C00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2" name="Arc 31">
                  <a:extLst>
                    <a:ext uri="{FF2B5EF4-FFF2-40B4-BE49-F238E27FC236}">
                      <a16:creationId xmlns:a16="http://schemas.microsoft.com/office/drawing/2014/main" id="{DF2F7413-C6F7-5282-5715-F18EB0B9AE4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AE6FA70E-A832-2069-F853-8CCD21B17F7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FE9E547A-DAEC-1E74-E0F0-F1509CD45037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9FCB7AA-E73C-E4FC-4C63-EF55A5B1CBBD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FC5F42B-BF51-8232-F0F9-BFE3FE7D530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E8023552-63C4-9558-89BE-18F06489D7D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5" name="Graphic 24" descr="Smart Phone outline">
                  <a:extLst>
                    <a:ext uri="{FF2B5EF4-FFF2-40B4-BE49-F238E27FC236}">
                      <a16:creationId xmlns:a16="http://schemas.microsoft.com/office/drawing/2014/main" id="{43D7845F-6C4C-1513-D5A3-0D08088B105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6" name="Arc 25">
                  <a:extLst>
                    <a:ext uri="{FF2B5EF4-FFF2-40B4-BE49-F238E27FC236}">
                      <a16:creationId xmlns:a16="http://schemas.microsoft.com/office/drawing/2014/main" id="{E1FF5C4D-FA95-6924-EC6F-894E6615653E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7" name="Arc 26">
                  <a:extLst>
                    <a:ext uri="{FF2B5EF4-FFF2-40B4-BE49-F238E27FC236}">
                      <a16:creationId xmlns:a16="http://schemas.microsoft.com/office/drawing/2014/main" id="{72E72FFD-D262-6453-2175-34760AF252C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8" name="Arc 27">
                  <a:extLst>
                    <a:ext uri="{FF2B5EF4-FFF2-40B4-BE49-F238E27FC236}">
                      <a16:creationId xmlns:a16="http://schemas.microsoft.com/office/drawing/2014/main" id="{F58860D5-D5F5-CA73-AADF-9EBC61ECF05B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1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A2B866-6A02-48CD-EF3D-14269D403446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4155171" y="2782313"/>
            <a:ext cx="2005858" cy="243501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F25FC24D-3544-76FC-023F-DF63611DACF8}"/>
              </a:ext>
            </a:extLst>
          </p:cNvPr>
          <p:cNvSpPr/>
          <p:nvPr/>
        </p:nvSpPr>
        <p:spPr bwMode="auto">
          <a:xfrm>
            <a:off x="6048477" y="5150608"/>
            <a:ext cx="768551" cy="45561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320C88-E570-3D8E-7857-46B3AE9CE0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9247" y="3327277"/>
            <a:ext cx="3621774" cy="227376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305ACC84-CF5E-BCD0-ACF0-370B568800FF}"/>
              </a:ext>
            </a:extLst>
          </p:cNvPr>
          <p:cNvSpPr txBox="1"/>
          <p:nvPr/>
        </p:nvSpPr>
        <p:spPr>
          <a:xfrm>
            <a:off x="875506" y="5804833"/>
            <a:ext cx="746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At 10m AP distance or less, fully coordinated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coincides with TDMA (because it gives the highest sum rate)</a:t>
            </a:r>
          </a:p>
        </p:txBody>
      </p:sp>
    </p:spTree>
    <p:extLst>
      <p:ext uri="{BB962C8B-B14F-4D97-AF65-F5344CB8AC3E}">
        <p14:creationId xmlns:p14="http://schemas.microsoft.com/office/powerpoint/2010/main" val="3708071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E1E8-DD99-F804-E1D4-2A8177EF8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Fairness in fully coordinated C-SR</a:t>
            </a:r>
            <a:br>
              <a:rPr lang="en-US" dirty="0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3C281-FACA-FDEF-1AEB-726D89C9C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 wrap="square" anchor="t">
            <a:normAutofit fontScale="92500" lnSpcReduction="10000"/>
          </a:bodyPr>
          <a:lstStyle/>
          <a:p>
            <a:r>
              <a:rPr lang="en-US" sz="2400" dirty="0"/>
              <a:t>Sum-Rate Optimization Issues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With a large separation between interfering APs (e.g., 20m distance case), max. sum rate is achieved when both APs transmit with full power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With less separation (e.g., 10m distance), max. sum rate is often achieved when one AP transmits full power, and transmits zero power</a:t>
            </a:r>
          </a:p>
          <a:p>
            <a:pPr marL="627063" lvl="2" indent="-227013">
              <a:buFont typeface="Arial" panose="020B0604020202020204" pitchFamily="34" charset="0"/>
              <a:buChar char="•"/>
            </a:pPr>
            <a:r>
              <a:rPr lang="en-US" sz="1600" dirty="0"/>
              <a:t>the max. sum-rate criteria is not applicable for power optimization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7CED3DD-BD11-6A11-9602-40191E3CD0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8666" r="16418"/>
          <a:stretch/>
        </p:blipFill>
        <p:spPr>
          <a:xfrm>
            <a:off x="4953000" y="2132893"/>
            <a:ext cx="3503613" cy="3492251"/>
          </a:xfrm>
          <a:noFill/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7D9C0-17ED-82B6-37EF-66B9D45F710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02F4C8-69AC-5265-3AF8-FDD9FB03853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B4312-1FF6-210D-1C2D-28B3A03BE59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14</a:t>
            </a:fld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9175C1E-A95F-12EE-3D6F-F20F655F415D}"/>
              </a:ext>
            </a:extLst>
          </p:cNvPr>
          <p:cNvSpPr/>
          <p:nvPr/>
        </p:nvSpPr>
        <p:spPr bwMode="auto">
          <a:xfrm>
            <a:off x="7467600" y="3299995"/>
            <a:ext cx="152400" cy="152400"/>
          </a:xfrm>
          <a:prstGeom prst="ellipse">
            <a:avLst/>
          </a:prstGeom>
          <a:noFill/>
          <a:ln w="28575" cap="flat" cmpd="sng" algn="ctr">
            <a:solidFill>
              <a:srgbClr val="0072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30491AB-FA36-DD4E-9703-3CA7935E5FF0}"/>
              </a:ext>
            </a:extLst>
          </p:cNvPr>
          <p:cNvCxnSpPr>
            <a:cxnSpLocks/>
            <a:endCxn id="10" idx="2"/>
          </p:cNvCxnSpPr>
          <p:nvPr/>
        </p:nvCxnSpPr>
        <p:spPr bwMode="auto">
          <a:xfrm>
            <a:off x="4267200" y="3049525"/>
            <a:ext cx="3200400" cy="32667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4096CE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764C5C-9B74-15D5-66B2-D906B1E99329}"/>
              </a:ext>
            </a:extLst>
          </p:cNvPr>
          <p:cNvCxnSpPr>
            <a:cxnSpLocks/>
          </p:cNvCxnSpPr>
          <p:nvPr/>
        </p:nvCxnSpPr>
        <p:spPr bwMode="auto">
          <a:xfrm>
            <a:off x="4419600" y="5181600"/>
            <a:ext cx="3230565" cy="762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D95319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996CBFB9-36EC-41DD-15B5-B40B0EF19AE7}"/>
              </a:ext>
            </a:extLst>
          </p:cNvPr>
          <p:cNvSpPr/>
          <p:nvPr/>
        </p:nvSpPr>
        <p:spPr bwMode="auto">
          <a:xfrm>
            <a:off x="7650165" y="5181600"/>
            <a:ext cx="152400" cy="152400"/>
          </a:xfrm>
          <a:prstGeom prst="ellipse">
            <a:avLst/>
          </a:prstGeom>
          <a:noFill/>
          <a:ln w="28575" cap="flat" cmpd="sng" algn="ctr">
            <a:solidFill>
              <a:srgbClr val="D9531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347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>
                <a:solidFill>
                  <a:schemeClr val="tx1"/>
                </a:solidFill>
              </a:rPr>
              <a:t>Location of APs is essential</a:t>
            </a:r>
          </a:p>
          <a:p>
            <a:pPr lvl="1"/>
            <a:r>
              <a:rPr lang="en-US" altLang="ko-KR" dirty="0">
                <a:solidFill>
                  <a:schemeClr val="tx1"/>
                </a:solidFill>
              </a:rPr>
              <a:t>Results highly dependent on favorable placement of APs</a:t>
            </a:r>
            <a:endParaRPr lang="en-US" altLang="ko-KR" b="0" dirty="0">
              <a:solidFill>
                <a:schemeClr val="tx1"/>
              </a:solidFill>
            </a:endParaRPr>
          </a:p>
          <a:p>
            <a:r>
              <a:rPr lang="en-US" altLang="ko-KR" b="0" dirty="0">
                <a:solidFill>
                  <a:schemeClr val="tx1"/>
                </a:solidFill>
              </a:rPr>
              <a:t>Average throughput doesn’t increase much with C-SR</a:t>
            </a:r>
          </a:p>
          <a:p>
            <a:r>
              <a:rPr lang="en-US" altLang="ko-KR" b="0" dirty="0">
                <a:solidFill>
                  <a:schemeClr val="tx1"/>
                </a:solidFill>
              </a:rPr>
              <a:t>Best case throughput increases significantly (2x)</a:t>
            </a:r>
          </a:p>
          <a:p>
            <a:r>
              <a:rPr lang="en-US" altLang="ko-KR" b="0" dirty="0">
                <a:solidFill>
                  <a:schemeClr val="tx1"/>
                </a:solidFill>
              </a:rPr>
              <a:t>Even if (aggregated) throughput gain is limited, C-SR may be useful for latency reduction</a:t>
            </a:r>
          </a:p>
          <a:p>
            <a:pPr lvl="1"/>
            <a:r>
              <a:rPr lang="en-US" altLang="ko-KR" b="0" dirty="0">
                <a:solidFill>
                  <a:schemeClr val="tx1"/>
                </a:solidFill>
              </a:rPr>
              <a:t>secondary APs are not blocked during primary AP’s transmission</a:t>
            </a:r>
          </a:p>
          <a:p>
            <a:pPr lvl="1"/>
            <a:r>
              <a:rPr lang="en-US" altLang="ko-KR" dirty="0">
                <a:solidFill>
                  <a:schemeClr val="tx1"/>
                </a:solidFill>
              </a:rPr>
              <a:t>Low-rate transmission possible for time-sensitive traffic</a:t>
            </a:r>
          </a:p>
          <a:p>
            <a:r>
              <a:rPr lang="en-US" altLang="ko-KR" b="0" dirty="0">
                <a:solidFill>
                  <a:schemeClr val="tx1"/>
                </a:solidFill>
              </a:rPr>
              <a:t>Fairness criterion for </a:t>
            </a:r>
            <a:r>
              <a:rPr lang="en-US" altLang="ko-KR" b="0">
                <a:solidFill>
                  <a:schemeClr val="tx1"/>
                </a:solidFill>
              </a:rPr>
              <a:t>joint optimization </a:t>
            </a:r>
            <a:r>
              <a:rPr lang="en-US" altLang="ko-KR" b="0" dirty="0">
                <a:solidFill>
                  <a:schemeClr val="tx1"/>
                </a:solidFill>
              </a:rPr>
              <a:t>needs further study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4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9881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 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/>
              <a:t>Multi-AP Simulations: framework and Joint Transmission results</a:t>
            </a:r>
            <a:r>
              <a:rPr lang="en-GB" sz="1800" b="0" dirty="0">
                <a:ea typeface="Malgun Gothic" panose="020B0503020000020004" pitchFamily="34" charset="-127"/>
              </a:rPr>
              <a:t>”, IEEE 802.11-23/1176r1</a:t>
            </a:r>
          </a:p>
          <a:p>
            <a:pPr marL="0" indent="0">
              <a:buNone/>
            </a:pPr>
            <a:r>
              <a:rPr lang="en-US" altLang="ko-KR" sz="1800" b="0" dirty="0"/>
              <a:t>[2] 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/>
              <a:t>Multi-AP Simulations: follow-up</a:t>
            </a:r>
            <a:r>
              <a:rPr lang="en-GB" sz="1800" b="0" dirty="0">
                <a:ea typeface="Malgun Gothic" panose="020B0503020000020004" pitchFamily="34" charset="-127"/>
              </a:rPr>
              <a:t>”, IEEE 802.11-23/1975r0</a:t>
            </a:r>
          </a:p>
          <a:p>
            <a:pPr marL="0" indent="0">
              <a:buNone/>
            </a:pPr>
            <a:r>
              <a:rPr lang="en-GB" sz="1800" b="0" dirty="0">
                <a:ea typeface="Malgun Gothic" panose="020B0503020000020004" pitchFamily="34" charset="-127"/>
              </a:rPr>
              <a:t>[3] “</a:t>
            </a:r>
            <a:r>
              <a:rPr lang="en-US" sz="1800" b="0" dirty="0">
                <a:ea typeface="Malgun Gothic" panose="020B0503020000020004" pitchFamily="34" charset="-127"/>
              </a:rPr>
              <a:t>Spatial Reuse in Coordinated M-AP for UHR”, IEEE 802.11-23-0058r0</a:t>
            </a:r>
          </a:p>
          <a:p>
            <a:pPr marL="0" indent="0">
              <a:buNone/>
            </a:pPr>
            <a:r>
              <a:rPr lang="en-US" sz="1800" b="0" dirty="0"/>
              <a:t>[4]  Sigurd Schelstraete (Maxlinear), “</a:t>
            </a:r>
            <a:r>
              <a:rPr lang="en-GB" sz="1800" b="0" dirty="0"/>
              <a:t>SINR-aware Spatial Reuse”, IEEE 802.11-22/1970r0, November 2022</a:t>
            </a:r>
            <a:endParaRPr lang="en-US" sz="1800" b="0" dirty="0">
              <a:ea typeface="Malgun Gothic" panose="020B0503020000020004" pitchFamily="34" charset="-127"/>
            </a:endParaRPr>
          </a:p>
          <a:p>
            <a:pPr marL="0" indent="0">
              <a:buNone/>
            </a:pPr>
            <a:r>
              <a:rPr lang="en-US" altLang="ko-KR" sz="1800" b="0" dirty="0"/>
              <a:t>[5] </a:t>
            </a:r>
            <a:r>
              <a:rPr lang="en-GB" sz="1800" b="0">
                <a:ea typeface="Malgun Gothic" panose="020B0503020000020004" pitchFamily="34" charset="-127"/>
              </a:rPr>
              <a:t>Simone Merlin, etc., </a:t>
            </a:r>
            <a:r>
              <a:rPr lang="en-US" sz="1800" b="0">
                <a:ea typeface="Times New Roman" panose="02020603050405020304" pitchFamily="18" charset="0"/>
              </a:rPr>
              <a:t>“</a:t>
            </a:r>
            <a:r>
              <a:rPr lang="en-GB" sz="1800" b="0" dirty="0" err="1">
                <a:ea typeface="Times New Roman" panose="02020603050405020304" pitchFamily="18" charset="0"/>
              </a:rPr>
              <a:t>TGax</a:t>
            </a:r>
            <a:r>
              <a:rPr lang="en-GB" sz="1800" b="0" dirty="0">
                <a:ea typeface="Times New Roman" panose="02020603050405020304" pitchFamily="18" charset="0"/>
              </a:rPr>
              <a:t> </a:t>
            </a:r>
            <a:r>
              <a:rPr lang="en-GB" sz="1800" b="0" dirty="0">
                <a:ea typeface="Malgun Gothic" panose="020B0503020000020004" pitchFamily="34" charset="-127"/>
              </a:rPr>
              <a:t>Simulation Scenarios”, IEEE 802.11-14/0621r3</a:t>
            </a:r>
            <a:endParaRPr lang="en-US" altLang="ko-KR" sz="1800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1290566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6024416"/>
              </p:ext>
            </p:extLst>
          </p:nvPr>
        </p:nvGraphicFramePr>
        <p:xfrm>
          <a:off x="707798" y="1066800"/>
          <a:ext cx="4040187" cy="5189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 (2 STAs per AP)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 or 2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21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5.25GHz,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±0.07ppm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41dB/43dB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ZF (O-BSS), MMSE (C-ESS)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1539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Resource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 STAs served by one AP 50% time for per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23333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B3C97255-F300-8C29-5D20-F9342DBD69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152967"/>
              </p:ext>
            </p:extLst>
          </p:nvPr>
        </p:nvGraphicFramePr>
        <p:xfrm>
          <a:off x="4747985" y="1066800"/>
          <a:ext cx="4040187" cy="557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C00000"/>
                          </a:solidFill>
                        </a:rPr>
                        <a:t>Noise+interference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 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3dB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B6F8A-EE6E-3EAB-9A60-94A086CF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TDMA Individual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885E9-7E4E-91AA-0DD4-A33E17B60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4504" y="1981200"/>
            <a:ext cx="3808413" cy="4113213"/>
          </a:xfrm>
        </p:spPr>
        <p:txBody>
          <a:bodyPr/>
          <a:lstStyle/>
          <a:p>
            <a:r>
              <a:rPr lang="en-US" sz="2400" dirty="0"/>
              <a:t>20m Distance between APs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40A9-5EBE-B6E2-A0B6-D20168F0BF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10m Distance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Back-to-Back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DFC1D-54D8-3F73-070E-AD6617D4E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8346-9AA2-284E-2A11-47D4D764D2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98508-6B1F-C067-2527-6DBAF99BF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09C39-BFBE-D6E9-FF95-7FC58581A7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1" t="664" r="7475"/>
          <a:stretch/>
        </p:blipFill>
        <p:spPr>
          <a:xfrm>
            <a:off x="762000" y="2386479"/>
            <a:ext cx="3311898" cy="162784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1DBF35E-3D49-D88B-E6AC-D181189EA0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76" t="5917" r="8783" b="8328"/>
          <a:stretch/>
        </p:blipFill>
        <p:spPr>
          <a:xfrm>
            <a:off x="4800600" y="2386480"/>
            <a:ext cx="3195268" cy="16923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FCC6F73-E988-7022-DC78-A4D3411BE8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944" y="4267200"/>
            <a:ext cx="3591567" cy="21957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64DE81-460F-5048-6877-6E4AF5BE074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8056" r="8572" b="11905"/>
          <a:stretch/>
        </p:blipFill>
        <p:spPr>
          <a:xfrm>
            <a:off x="4988534" y="4611769"/>
            <a:ext cx="2819400" cy="185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19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submissions [1,2] presented Multi-AP joint transmission</a:t>
            </a:r>
          </a:p>
          <a:p>
            <a:pPr lvl="1"/>
            <a:r>
              <a:rPr lang="en-US" dirty="0"/>
              <a:t>While JT performs well under ideal conditions, the synchronization requirements and the amount of data exchange between APs are an issue in many use cases</a:t>
            </a:r>
          </a:p>
          <a:p>
            <a:pPr lvl="1"/>
            <a:r>
              <a:rPr lang="en-US" dirty="0"/>
              <a:t>Coordinated spatial-re-use (C-SR) provides multi-AP coordination at much lower complexity, but spatial re-use in 802.11ax/be has issues [3, 4]</a:t>
            </a:r>
          </a:p>
          <a:p>
            <a:r>
              <a:rPr lang="en-US" dirty="0"/>
              <a:t>This contribution: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Enhance C-SR to be aware of interference</a:t>
            </a:r>
          </a:p>
          <a:p>
            <a:pPr lvl="1"/>
            <a:r>
              <a:rPr lang="en-US" dirty="0"/>
              <a:t>STA feedback proposal for C-SR</a:t>
            </a:r>
          </a:p>
          <a:p>
            <a:pPr lvl="1"/>
            <a:r>
              <a:rPr lang="en-US" dirty="0"/>
              <a:t>C-SR performance results for the in-home scenario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D53E6C5-C0DC-2C82-500A-C9CB6948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TDMA and C-SR ESS</a:t>
            </a:r>
            <a:br>
              <a:rPr lang="en-US" dirty="0"/>
            </a:br>
            <a:r>
              <a:rPr lang="en-US" dirty="0"/>
              <a:t>(APs at 20m distance)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DAB357-47EF-0667-083C-E81AD58C8C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dirty="0"/>
              <a:t>Best possible mode is selected (</a:t>
            </a:r>
            <a:r>
              <a:rPr lang="en-US" dirty="0" err="1"/>
              <a:t>w.r.t.</a:t>
            </a:r>
            <a:r>
              <a:rPr lang="en-US" dirty="0"/>
              <a:t> sum rate)</a:t>
            </a:r>
          </a:p>
          <a:p>
            <a:pPr marL="231775" lvl="1" indent="-231775">
              <a:buFont typeface="Arial" panose="020B0604020202020204" pitchFamily="34" charset="0"/>
              <a:buChar char="•"/>
            </a:pPr>
            <a:r>
              <a:rPr lang="en-US" dirty="0"/>
              <a:t>Highest C-SR sum rate may result in zero rate for some STAs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marL="228600" lvl="1"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CE953-1536-5B14-BF63-AFE8AB000C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F0C4E-B48D-FC12-71E4-99318AFE9D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DCB47A-BB9E-4550-8346-8A4F10F15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772053A-D0DF-E392-660B-B77B03D998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39" t="2381" r="12534"/>
          <a:stretch/>
        </p:blipFill>
        <p:spPr>
          <a:xfrm>
            <a:off x="5357818" y="4133230"/>
            <a:ext cx="3019078" cy="23443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726AEC-A6D0-3285-0F04-7B562BE604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1" r="7892"/>
          <a:stretch/>
        </p:blipFill>
        <p:spPr>
          <a:xfrm>
            <a:off x="4873625" y="1746856"/>
            <a:ext cx="3283188" cy="23905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83D631-4286-7ED9-E486-125EC0C81C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39" t="2381" r="7576"/>
          <a:stretch/>
        </p:blipFill>
        <p:spPr>
          <a:xfrm>
            <a:off x="751895" y="3842702"/>
            <a:ext cx="3820105" cy="268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09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D53E6C5-C0DC-2C82-500A-C9CB6948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TDMA and C-SR ESS</a:t>
            </a:r>
            <a:br>
              <a:rPr lang="en-US" dirty="0"/>
            </a:br>
            <a:r>
              <a:rPr lang="en-US" dirty="0"/>
              <a:t>(APs at 10m distance)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DAB357-47EF-0667-083C-E81AD58C8C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dirty="0"/>
              <a:t>Best possible mode is selected (</a:t>
            </a:r>
            <a:r>
              <a:rPr lang="en-US" dirty="0" err="1"/>
              <a:t>w.r.t.</a:t>
            </a:r>
            <a:r>
              <a:rPr lang="en-US" dirty="0"/>
              <a:t> sum rate)</a:t>
            </a:r>
          </a:p>
          <a:p>
            <a:pPr marL="231775" lvl="1" indent="-231775">
              <a:buFont typeface="Arial" panose="020B0604020202020204" pitchFamily="34" charset="0"/>
              <a:buChar char="•"/>
            </a:pPr>
            <a:r>
              <a:rPr lang="en-US" dirty="0"/>
              <a:t>TDMA sum rate is always higher than C-SR sum rate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marL="228600" lvl="1"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CE953-1536-5B14-BF63-AFE8AB000C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F0C4E-B48D-FC12-71E4-99318AFE9D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DCB47A-BB9E-4550-8346-8A4F10F15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E13FF06-D610-189D-CCE4-D314FD8CB3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86" t="11905" r="2858" b="13810"/>
          <a:stretch/>
        </p:blipFill>
        <p:spPr>
          <a:xfrm>
            <a:off x="4635225" y="4148137"/>
            <a:ext cx="3801307" cy="22807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29044B-4A8D-9BBA-5F3C-C469724FBF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40" r="8787"/>
          <a:stretch/>
        </p:blipFill>
        <p:spPr>
          <a:xfrm>
            <a:off x="4635225" y="1675607"/>
            <a:ext cx="3494314" cy="25479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C8F59B-4D64-C652-E023-78F175570A2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20" r="6430"/>
          <a:stretch/>
        </p:blipFill>
        <p:spPr>
          <a:xfrm>
            <a:off x="815627" y="3882231"/>
            <a:ext cx="3356323" cy="241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443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D53E6C5-C0DC-2C82-500A-C9CB6948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TDMA and C-SR ESS</a:t>
            </a:r>
            <a:br>
              <a:rPr lang="en-US" dirty="0"/>
            </a:br>
            <a:r>
              <a:rPr lang="en-US" dirty="0"/>
              <a:t>(APs co-located)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DAB357-47EF-0667-083C-E81AD58C8C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dirty="0"/>
              <a:t>Best possible mode is selected (</a:t>
            </a:r>
            <a:r>
              <a:rPr lang="en-US" dirty="0" err="1"/>
              <a:t>w.r.t.</a:t>
            </a:r>
            <a:r>
              <a:rPr lang="en-US" dirty="0"/>
              <a:t> sum rate)</a:t>
            </a:r>
          </a:p>
          <a:p>
            <a:pPr marL="231775" lvl="1" indent="-231775">
              <a:buFont typeface="Arial" panose="020B0604020202020204" pitchFamily="34" charset="0"/>
              <a:buChar char="•"/>
            </a:pPr>
            <a:r>
              <a:rPr lang="en-US" dirty="0"/>
              <a:t>TDMA sum rate is always higher than C-SR sum rate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marL="228600" lvl="1"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CE953-1536-5B14-BF63-AFE8AB000C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F0C4E-B48D-FC12-71E4-99318AFE9D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DCB47A-BB9E-4550-8346-8A4F10F15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2DE349-777F-92CD-8339-C53ABFC29D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19" t="4286" r="3998" b="6191"/>
          <a:stretch/>
        </p:blipFill>
        <p:spPr>
          <a:xfrm>
            <a:off x="4772842" y="4361031"/>
            <a:ext cx="3581400" cy="2078096"/>
          </a:xfrm>
          <a:prstGeom prst="rect">
            <a:avLst/>
          </a:prstGeo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30BD781-DE15-9CD9-1257-92853FB97D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30739" y="1623560"/>
            <a:ext cx="3978127" cy="2546971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A4B8700-FE68-3636-6FF0-C685C6D6582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461" t="1984" r="8154"/>
          <a:stretch/>
        </p:blipFill>
        <p:spPr>
          <a:xfrm>
            <a:off x="455612" y="3678923"/>
            <a:ext cx="3808412" cy="2760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0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 Cooperation Scenarios </a:t>
            </a:r>
            <a:r>
              <a:rPr lang="en-US" dirty="0">
                <a:solidFill>
                  <a:schemeClr val="tx1"/>
                </a:solidFill>
              </a:rPr>
              <a:t>-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946" y="1751013"/>
            <a:ext cx="3808413" cy="4113213"/>
          </a:xfrm>
        </p:spPr>
        <p:txBody>
          <a:bodyPr/>
          <a:lstStyle/>
          <a:p>
            <a:r>
              <a:rPr lang="en-US" sz="2400" dirty="0"/>
              <a:t>Half-Coordinated OBSS 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No joint coordination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Primary AP gains channel and operates </a:t>
            </a:r>
            <a:r>
              <a:rPr lang="en-US" sz="2000" b="0" dirty="0">
                <a:solidFill>
                  <a:schemeClr val="tx1"/>
                </a:solidFill>
              </a:rPr>
              <a:t>without consideration for the secondary APs</a:t>
            </a:r>
            <a:endParaRPr lang="en-US" sz="2000" b="0" strike="sngStrike" dirty="0">
              <a:solidFill>
                <a:schemeClr val="tx1"/>
              </a:solidFill>
            </a:endParaRP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Secondary APs limit interference into primary transmission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AP-STA association is fixed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lvl="1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26CABA-79CB-1E03-B08E-85BC9028F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09278" y="1797134"/>
            <a:ext cx="3810000" cy="4113213"/>
          </a:xfrm>
        </p:spPr>
        <p:txBody>
          <a:bodyPr/>
          <a:lstStyle/>
          <a:p>
            <a:r>
              <a:rPr lang="en-US" sz="2400" dirty="0"/>
              <a:t>Fully Coordinated OBSS</a:t>
            </a:r>
          </a:p>
          <a:p>
            <a:pPr marL="174625" indent="-174625">
              <a:buFont typeface="Arial" panose="020B0604020202020204" pitchFamily="34" charset="0"/>
              <a:buChar char="•"/>
              <a:tabLst>
                <a:tab pos="115888" algn="l"/>
              </a:tabLst>
            </a:pPr>
            <a:r>
              <a:rPr lang="en-US" sz="2000" b="0" dirty="0"/>
              <a:t>APs do joint optimization of transmit power and MCS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2000" b="0" dirty="0"/>
              <a:t>AP-STA association is fixed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27013" lvl="1" indent="-227013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265908-1904-ABA0-965C-9B0D1FA78B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34" y="4605005"/>
            <a:ext cx="3713956" cy="1878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A diagram of a network&#10;&#10;Description automatically generated">
            <a:extLst>
              <a:ext uri="{FF2B5EF4-FFF2-40B4-BE49-F238E27FC236}">
                <a16:creationId xmlns:a16="http://schemas.microsoft.com/office/drawing/2014/main" id="{8C254BBF-AF8C-0731-929E-1C52563BF2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098" y="4495800"/>
            <a:ext cx="3437700" cy="193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4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 Cooperation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ESS (fully coordinated)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Differently from </a:t>
            </a:r>
            <a:r>
              <a:rPr lang="en-US" sz="2000" dirty="0"/>
              <a:t>OBSS cases, AP-STA association is optimized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APs do a joint optimization of transmission settings like transmit power and MCS (can be part of one of the APs)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r>
              <a:rPr lang="en-US" sz="2000" dirty="0"/>
              <a:t>Results are in the appendix</a:t>
            </a:r>
          </a:p>
          <a:p>
            <a:pPr marL="227013" lvl="1" indent="-227013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5452D2-65BE-D08F-137B-6F656779F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86" y="2438400"/>
            <a:ext cx="3808413" cy="2393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626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6AE09-DD2B-1ACC-A882-CC78E6624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In-Home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9EDE4-EBD9-1445-8109-C40DD4A4B8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Coverage Simulation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Residential scenario based on [5]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3 AP placement options: </a:t>
            </a: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Nearly Co-located APs + 1 wall</a:t>
            </a: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10m distance/1 wall between APs</a:t>
            </a: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20m distance/2 walls between APs</a:t>
            </a:r>
            <a:endParaRPr lang="en-US" sz="2000" b="0" dirty="0">
              <a:solidFill>
                <a:schemeClr val="tx1"/>
              </a:solidFill>
            </a:endParaRP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In OBSS case, STAs are assigned to APs according to position (Room 1, 2 to AP1, Room 3, 4 to AP2)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4 STAs served simultaneously</a:t>
            </a:r>
          </a:p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000" b="0" dirty="0"/>
              <a:t>In ESS case, STA assignment is optimized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0288CB-48E1-6145-32F9-45563562409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2F033-4D4B-9624-CCC8-A87E43D6F62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2DE57-340B-4627-6119-A126D6BEFB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DFEB11D-0818-7C16-7ED4-DC6D1529B38C}"/>
              </a:ext>
            </a:extLst>
          </p:cNvPr>
          <p:cNvGrpSpPr/>
          <p:nvPr/>
        </p:nvGrpSpPr>
        <p:grpSpPr>
          <a:xfrm>
            <a:off x="4931044" y="2054414"/>
            <a:ext cx="3576445" cy="1193374"/>
            <a:chOff x="3745279" y="3162911"/>
            <a:chExt cx="5078250" cy="14871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66F5C09-9691-1EC7-5493-5E2F80D88B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96B1430-1D0E-32A0-D55D-6CF5F16A2084}"/>
                </a:ext>
              </a:extLst>
            </p:cNvPr>
            <p:cNvSpPr/>
            <p:nvPr/>
          </p:nvSpPr>
          <p:spPr bwMode="auto">
            <a:xfrm>
              <a:off x="6144789" y="4249430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8E6EB1BE-E957-C7A6-B522-DB0B62B07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48037" y="4149105"/>
              <a:ext cx="282505" cy="29533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65299A1-BE2A-E746-2E78-3D014E86B1E0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F6CFEF88-864C-8989-B3A5-44B12566D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8EDB79A-C144-F624-4CEA-FB269CC67ADD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00A8A8E-5D07-28A6-6C4A-C4A4BA4E683A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E88BB0EC-98DE-E2B7-863B-98D811CA09F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1" name="Graphic 20" descr="Smart Phone outline">
                  <a:extLst>
                    <a:ext uri="{FF2B5EF4-FFF2-40B4-BE49-F238E27FC236}">
                      <a16:creationId xmlns:a16="http://schemas.microsoft.com/office/drawing/2014/main" id="{CFD27F43-0D66-4723-BF35-44C4A171526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2" name="Arc 21">
                  <a:extLst>
                    <a:ext uri="{FF2B5EF4-FFF2-40B4-BE49-F238E27FC236}">
                      <a16:creationId xmlns:a16="http://schemas.microsoft.com/office/drawing/2014/main" id="{6A86E734-AD92-E65A-F691-9A8B4FEE8DFB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95AB0E7D-F084-E842-0FD0-5D7ACAEAC3D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2681DE7D-65B0-508F-D957-2A34A5A962A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693B1C0-0631-1695-A239-1DC315B30CDC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B25D43F-B923-A4D7-9E16-C4377E654FDA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D3F07B7D-BE38-D5D1-9A2F-D5FB692E92A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3" name="Graphic 32" descr="Smart Phone outline">
                  <a:extLst>
                    <a:ext uri="{FF2B5EF4-FFF2-40B4-BE49-F238E27FC236}">
                      <a16:creationId xmlns:a16="http://schemas.microsoft.com/office/drawing/2014/main" id="{AEDB0186-E38C-361F-C04B-DD54BFF9358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88AC3B5A-E91A-5FBF-B036-5282794E0DD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28941098-D024-C5B4-82E1-DA91A22D4ACF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6" name="Arc 35">
                  <a:extLst>
                    <a:ext uri="{FF2B5EF4-FFF2-40B4-BE49-F238E27FC236}">
                      <a16:creationId xmlns:a16="http://schemas.microsoft.com/office/drawing/2014/main" id="{B38FFA45-CC45-5CA2-47F8-11841C27DED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41EE467-1FCB-0A2E-7DB2-2E8855B18F44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8B52BE3E-3029-D8D5-28AF-850973F08870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81589865-A546-6D9E-593A-1E7BF8B92C9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40" name="Graphic 39" descr="Smart Phone outline">
                  <a:extLst>
                    <a:ext uri="{FF2B5EF4-FFF2-40B4-BE49-F238E27FC236}">
                      <a16:creationId xmlns:a16="http://schemas.microsoft.com/office/drawing/2014/main" id="{8BDC2777-4E29-D882-5A26-1FF6F30B63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43" name="Arc 42">
                  <a:extLst>
                    <a:ext uri="{FF2B5EF4-FFF2-40B4-BE49-F238E27FC236}">
                      <a16:creationId xmlns:a16="http://schemas.microsoft.com/office/drawing/2014/main" id="{70F9A72C-856C-024F-8267-178468EDFB2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4" name="Arc 43">
                  <a:extLst>
                    <a:ext uri="{FF2B5EF4-FFF2-40B4-BE49-F238E27FC236}">
                      <a16:creationId xmlns:a16="http://schemas.microsoft.com/office/drawing/2014/main" id="{725C6382-8CF1-5C42-2B69-5D5DBAFD537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5" name="Arc 44">
                  <a:extLst>
                    <a:ext uri="{FF2B5EF4-FFF2-40B4-BE49-F238E27FC236}">
                      <a16:creationId xmlns:a16="http://schemas.microsoft.com/office/drawing/2014/main" id="{BD12FC68-DE46-3B13-4925-83C80E60EC3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6DEB829C-E79C-3F41-1979-EE07F228818C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38DF46BC-EB08-6B1C-9A3E-EDE6456956E9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B7451471-3BC5-0CC9-59FD-5A2662B476E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9" name="Graphic 68" descr="Smart Phone outline">
                  <a:extLst>
                    <a:ext uri="{FF2B5EF4-FFF2-40B4-BE49-F238E27FC236}">
                      <a16:creationId xmlns:a16="http://schemas.microsoft.com/office/drawing/2014/main" id="{79007C09-0225-31CD-FD3E-11E072B76C4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70" name="Arc 69">
                  <a:extLst>
                    <a:ext uri="{FF2B5EF4-FFF2-40B4-BE49-F238E27FC236}">
                      <a16:creationId xmlns:a16="http://schemas.microsoft.com/office/drawing/2014/main" id="{A1E54972-0AE9-C4CF-B866-A91457BC89D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1" name="Arc 70">
                  <a:extLst>
                    <a:ext uri="{FF2B5EF4-FFF2-40B4-BE49-F238E27FC236}">
                      <a16:creationId xmlns:a16="http://schemas.microsoft.com/office/drawing/2014/main" id="{2AB70C9E-6AD1-0150-9165-749BA55F2CDC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2" name="Arc 71">
                  <a:extLst>
                    <a:ext uri="{FF2B5EF4-FFF2-40B4-BE49-F238E27FC236}">
                      <a16:creationId xmlns:a16="http://schemas.microsoft.com/office/drawing/2014/main" id="{51724E19-D9EA-589F-FE79-4A26F0966CE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7C5D41D-A005-EC10-000F-CE2776E1FCF9}"/>
              </a:ext>
            </a:extLst>
          </p:cNvPr>
          <p:cNvGrpSpPr/>
          <p:nvPr/>
        </p:nvGrpSpPr>
        <p:grpSpPr>
          <a:xfrm>
            <a:off x="4929934" y="4733679"/>
            <a:ext cx="3607736" cy="1278209"/>
            <a:chOff x="3745279" y="3162911"/>
            <a:chExt cx="5078250" cy="148717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A449695-604B-82A9-68B9-28F69551C7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FBD3575-DB90-97B3-D012-2E12E8754DA0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18D7EFE-2D12-AF54-F1F9-EDD42CCC26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BD3F5DA-7DB4-9088-99F5-D6FBA2FFC76E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75" name="Graphic 74">
              <a:extLst>
                <a:ext uri="{FF2B5EF4-FFF2-40B4-BE49-F238E27FC236}">
                  <a16:creationId xmlns:a16="http://schemas.microsoft.com/office/drawing/2014/main" id="{6848ECFF-085E-37A2-65CE-7F95882BF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A8A39E91-A354-C7E7-0213-03A719D6CDB2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13EFDF55-41E5-781D-D3A9-F627588715C3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483C6449-6A92-4864-7CA2-E17965FD60C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3" name="Graphic 102" descr="Smart Phone outline">
                  <a:extLst>
                    <a:ext uri="{FF2B5EF4-FFF2-40B4-BE49-F238E27FC236}">
                      <a16:creationId xmlns:a16="http://schemas.microsoft.com/office/drawing/2014/main" id="{F5E6830A-EC99-BFF1-5B04-D550FF7B57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4" name="Arc 103">
                  <a:extLst>
                    <a:ext uri="{FF2B5EF4-FFF2-40B4-BE49-F238E27FC236}">
                      <a16:creationId xmlns:a16="http://schemas.microsoft.com/office/drawing/2014/main" id="{B5439641-9944-D64C-7108-D688F782C98F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05" name="Arc 104">
                  <a:extLst>
                    <a:ext uri="{FF2B5EF4-FFF2-40B4-BE49-F238E27FC236}">
                      <a16:creationId xmlns:a16="http://schemas.microsoft.com/office/drawing/2014/main" id="{B7FEA651-7C53-7196-2F64-09D75571DEB8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06" name="Arc 105">
                  <a:extLst>
                    <a:ext uri="{FF2B5EF4-FFF2-40B4-BE49-F238E27FC236}">
                      <a16:creationId xmlns:a16="http://schemas.microsoft.com/office/drawing/2014/main" id="{32D5B092-8B65-3266-E8F2-30B39F3CDB6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9CF99C5-E238-45E9-97AD-A869B98B6B2E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18297B34-5006-9855-7036-E7537EAA173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20BB8805-A2BA-9E13-D52E-05215068585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7" name="Graphic 96" descr="Smart Phone outline">
                  <a:extLst>
                    <a:ext uri="{FF2B5EF4-FFF2-40B4-BE49-F238E27FC236}">
                      <a16:creationId xmlns:a16="http://schemas.microsoft.com/office/drawing/2014/main" id="{61C1D820-7775-DBF6-1A18-0D21C18435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8" name="Arc 97">
                  <a:extLst>
                    <a:ext uri="{FF2B5EF4-FFF2-40B4-BE49-F238E27FC236}">
                      <a16:creationId xmlns:a16="http://schemas.microsoft.com/office/drawing/2014/main" id="{13A0A57C-FD83-AF25-03D7-CA25892873D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9" name="Arc 98">
                  <a:extLst>
                    <a:ext uri="{FF2B5EF4-FFF2-40B4-BE49-F238E27FC236}">
                      <a16:creationId xmlns:a16="http://schemas.microsoft.com/office/drawing/2014/main" id="{AE6D886A-9F79-DFED-7AB7-294F289037EF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00" name="Arc 99">
                  <a:extLst>
                    <a:ext uri="{FF2B5EF4-FFF2-40B4-BE49-F238E27FC236}">
                      <a16:creationId xmlns:a16="http://schemas.microsoft.com/office/drawing/2014/main" id="{09D52D14-3278-0875-B1F4-AF71349EC6EF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BEB236D9-DFE7-9438-F484-FE5E865FE2D2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00F5E617-29CF-997D-4F6C-6723191F63A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9979BCC5-2AA5-FCC3-5A30-52609EDD9909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1" name="Graphic 90" descr="Smart Phone outline">
                  <a:extLst>
                    <a:ext uri="{FF2B5EF4-FFF2-40B4-BE49-F238E27FC236}">
                      <a16:creationId xmlns:a16="http://schemas.microsoft.com/office/drawing/2014/main" id="{5249C7DE-95F0-AB11-0090-F32FD6C738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2" name="Arc 91">
                  <a:extLst>
                    <a:ext uri="{FF2B5EF4-FFF2-40B4-BE49-F238E27FC236}">
                      <a16:creationId xmlns:a16="http://schemas.microsoft.com/office/drawing/2014/main" id="{9AD4FDAF-0D41-A2CE-7ACD-1F03B16323E4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3" name="Arc 92">
                  <a:extLst>
                    <a:ext uri="{FF2B5EF4-FFF2-40B4-BE49-F238E27FC236}">
                      <a16:creationId xmlns:a16="http://schemas.microsoft.com/office/drawing/2014/main" id="{8865C8E0-5AA0-B9F6-11C8-D6DD5F357A0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4" name="Arc 93">
                  <a:extLst>
                    <a:ext uri="{FF2B5EF4-FFF2-40B4-BE49-F238E27FC236}">
                      <a16:creationId xmlns:a16="http://schemas.microsoft.com/office/drawing/2014/main" id="{66A60209-1F2F-66DA-C5B8-B403FD55E854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DA573DA8-BD04-36BA-D393-930C30A26095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6617168B-F493-6807-0165-A0B14082AAA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B4BBF31A-BBFA-1E94-5FAC-74D4613944A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85" name="Graphic 84" descr="Smart Phone outline">
                  <a:extLst>
                    <a:ext uri="{FF2B5EF4-FFF2-40B4-BE49-F238E27FC236}">
                      <a16:creationId xmlns:a16="http://schemas.microsoft.com/office/drawing/2014/main" id="{396089B6-B45F-E2D2-1FFC-6DF5ADB055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86" name="Arc 85">
                  <a:extLst>
                    <a:ext uri="{FF2B5EF4-FFF2-40B4-BE49-F238E27FC236}">
                      <a16:creationId xmlns:a16="http://schemas.microsoft.com/office/drawing/2014/main" id="{7B48A950-FA6A-ED26-2EC9-44163551CF45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87" name="Arc 86">
                  <a:extLst>
                    <a:ext uri="{FF2B5EF4-FFF2-40B4-BE49-F238E27FC236}">
                      <a16:creationId xmlns:a16="http://schemas.microsoft.com/office/drawing/2014/main" id="{853BBBB7-8AC9-3AC2-60D0-3337FC446E4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88" name="Arc 87">
                  <a:extLst>
                    <a:ext uri="{FF2B5EF4-FFF2-40B4-BE49-F238E27FC236}">
                      <a16:creationId xmlns:a16="http://schemas.microsoft.com/office/drawing/2014/main" id="{49F6C1D4-90C5-A7B7-20A8-5184B436BD3A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2BB58BF-35DF-75D6-CDD9-6E5F430A9AAC}"/>
              </a:ext>
            </a:extLst>
          </p:cNvPr>
          <p:cNvGrpSpPr/>
          <p:nvPr/>
        </p:nvGrpSpPr>
        <p:grpSpPr>
          <a:xfrm>
            <a:off x="4915399" y="3438873"/>
            <a:ext cx="3607736" cy="1193374"/>
            <a:chOff x="3745279" y="3162911"/>
            <a:chExt cx="5078250" cy="1487177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6CBAFD88-F42E-1508-2C9C-532F6AF6F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741E3F4-46B5-2414-BEA6-AE46EFDB2ABD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7D7B86AE-75BB-3C51-9C0D-090F53E15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603423" y="4132500"/>
              <a:ext cx="282505" cy="295330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95C3486-3D3E-8D69-1B14-3C00323947FC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9106FC68-B621-50A9-DCC5-1F3044126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95146" y="4149084"/>
              <a:ext cx="282505" cy="295331"/>
            </a:xfrm>
            <a:prstGeom prst="rect">
              <a:avLst/>
            </a:prstGeom>
          </p:spPr>
        </p:pic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CF02917-327E-8004-7679-F7BB98D79C6C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2194C81-B378-0A3E-B57C-9DD7A638E67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5BCE101F-A439-2232-3194-C72203966902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7" name="Graphic 106" descr="Smart Phone outline">
                  <a:extLst>
                    <a:ext uri="{FF2B5EF4-FFF2-40B4-BE49-F238E27FC236}">
                      <a16:creationId xmlns:a16="http://schemas.microsoft.com/office/drawing/2014/main" id="{E8549F30-A8B2-56BA-68F9-A3EF091F2F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8" name="Arc 107">
                  <a:extLst>
                    <a:ext uri="{FF2B5EF4-FFF2-40B4-BE49-F238E27FC236}">
                      <a16:creationId xmlns:a16="http://schemas.microsoft.com/office/drawing/2014/main" id="{C3D81472-D1D9-4AB9-3749-79073402585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09" name="Arc 108">
                  <a:extLst>
                    <a:ext uri="{FF2B5EF4-FFF2-40B4-BE49-F238E27FC236}">
                      <a16:creationId xmlns:a16="http://schemas.microsoft.com/office/drawing/2014/main" id="{1E899167-94FE-6289-02FC-53BB54B0E6E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0" name="Arc 109">
                  <a:extLst>
                    <a:ext uri="{FF2B5EF4-FFF2-40B4-BE49-F238E27FC236}">
                      <a16:creationId xmlns:a16="http://schemas.microsoft.com/office/drawing/2014/main" id="{6E9BD6DF-36FC-FC7D-DD38-02310E3AA710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0166806C-9AF3-8EF2-308A-A84E9ABFEBBD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6A25479-9054-2B4F-8F3B-A45D3799675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9C22D07C-C285-231D-31A1-84C6CF109ADD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6" name="Graphic 65" descr="Smart Phone outline">
                  <a:extLst>
                    <a:ext uri="{FF2B5EF4-FFF2-40B4-BE49-F238E27FC236}">
                      <a16:creationId xmlns:a16="http://schemas.microsoft.com/office/drawing/2014/main" id="{76FB8708-F793-A5AC-4F73-8F41C9ECBE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8FBBB59F-3039-1CB6-8CCA-4E316AEFFA88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8" name="Arc 67">
                  <a:extLst>
                    <a:ext uri="{FF2B5EF4-FFF2-40B4-BE49-F238E27FC236}">
                      <a16:creationId xmlns:a16="http://schemas.microsoft.com/office/drawing/2014/main" id="{BFBAB236-2A2D-B575-3AFB-3CA8029C097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6" name="Arc 75">
                  <a:extLst>
                    <a:ext uri="{FF2B5EF4-FFF2-40B4-BE49-F238E27FC236}">
                      <a16:creationId xmlns:a16="http://schemas.microsoft.com/office/drawing/2014/main" id="{434A01EF-F82C-B66B-C421-56C0DD8101C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0AB0416-E712-777B-4DF7-49CF2F2089E0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9E69D7E-E90A-7DD4-49D9-30FA9B3A1A5C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729008E3-51CC-9F87-5311-DA89832D566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0" name="Graphic 59" descr="Smart Phone outline">
                  <a:extLst>
                    <a:ext uri="{FF2B5EF4-FFF2-40B4-BE49-F238E27FC236}">
                      <a16:creationId xmlns:a16="http://schemas.microsoft.com/office/drawing/2014/main" id="{668D05C5-FCF3-16B0-C14A-2186C198D4B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1" name="Arc 60">
                  <a:extLst>
                    <a:ext uri="{FF2B5EF4-FFF2-40B4-BE49-F238E27FC236}">
                      <a16:creationId xmlns:a16="http://schemas.microsoft.com/office/drawing/2014/main" id="{B448531E-44DC-420C-2D71-FB372EDB1AF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2" name="Arc 61">
                  <a:extLst>
                    <a:ext uri="{FF2B5EF4-FFF2-40B4-BE49-F238E27FC236}">
                      <a16:creationId xmlns:a16="http://schemas.microsoft.com/office/drawing/2014/main" id="{0A949EE8-C39B-C595-7FFF-CBD42C0AEB02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3" name="Arc 62">
                  <a:extLst>
                    <a:ext uri="{FF2B5EF4-FFF2-40B4-BE49-F238E27FC236}">
                      <a16:creationId xmlns:a16="http://schemas.microsoft.com/office/drawing/2014/main" id="{8744F07F-EEDC-BE39-4396-F844755DB11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639C4FA-595C-C34E-14A3-3269F6A8E0C9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CC6B800-CE64-0441-4C9A-DC77A05B896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EB030DC6-5D6B-E076-71BD-8108456F7BA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54" name="Graphic 53" descr="Smart Phone outline">
                  <a:extLst>
                    <a:ext uri="{FF2B5EF4-FFF2-40B4-BE49-F238E27FC236}">
                      <a16:creationId xmlns:a16="http://schemas.microsoft.com/office/drawing/2014/main" id="{EA008D72-7370-0B3E-8813-415EB9AFD7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55" name="Arc 54">
                  <a:extLst>
                    <a:ext uri="{FF2B5EF4-FFF2-40B4-BE49-F238E27FC236}">
                      <a16:creationId xmlns:a16="http://schemas.microsoft.com/office/drawing/2014/main" id="{9AAF65BE-9EAD-2C96-DFB7-04DAE30B4F1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6" name="Arc 55">
                  <a:extLst>
                    <a:ext uri="{FF2B5EF4-FFF2-40B4-BE49-F238E27FC236}">
                      <a16:creationId xmlns:a16="http://schemas.microsoft.com/office/drawing/2014/main" id="{F166391D-008F-392E-7D1C-8B9C40D8886B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7" name="Arc 56">
                  <a:extLst>
                    <a:ext uri="{FF2B5EF4-FFF2-40B4-BE49-F238E27FC236}">
                      <a16:creationId xmlns:a16="http://schemas.microsoft.com/office/drawing/2014/main" id="{EC15F0AA-DEB8-EDFB-CABF-0162ADA1942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8106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CE20-CAED-9B79-ACDE-4726F5F42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C-SR principles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E6A0C-D70B-84B6-6EBF-41A618AB47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799" y="1529587"/>
                <a:ext cx="7770813" cy="4343401"/>
              </a:xfrm>
            </p:spPr>
            <p:txBody>
              <a:bodyPr/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A certain increase of noise + interference (TBD, e.g., 3dB) is allowed at the Receiving STAs for transmissions using for C-SR</a:t>
                </a:r>
              </a:p>
              <a:p>
                <a:r>
                  <a:rPr lang="en-US" sz="1800" dirty="0">
                    <a:solidFill>
                      <a:schemeClr val="tx1"/>
                    </a:solidFill>
                  </a:rPr>
                  <a:t>A power back-off will be communicated to stay within the allowed limits</a:t>
                </a:r>
              </a:p>
              <a:p>
                <a:pPr marL="461963" lvl="1" indent="-234950"/>
                <a:r>
                  <a:rPr lang="en-US" sz="1400" dirty="0">
                    <a:solidFill>
                      <a:schemeClr val="tx1"/>
                    </a:solidFill>
                  </a:rPr>
                  <a:t>Feedback contents for AP </a:t>
                </a:r>
                <a:r>
                  <a:rPr lang="en-US" sz="1400" i="1" dirty="0">
                    <a:solidFill>
                      <a:schemeClr val="tx1"/>
                    </a:solidFill>
                  </a:rPr>
                  <a:t>d</a:t>
                </a:r>
                <a:r>
                  <a:rPr lang="en-US" sz="1400" dirty="0">
                    <a:solidFill>
                      <a:schemeClr val="tx1"/>
                    </a:solidFill>
                  </a:rPr>
                  <a:t>: Power backoff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Δ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𝑃𝐵𝑂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to keep the interference from AP </a:t>
                </a:r>
                <a:r>
                  <a:rPr lang="en-US" sz="1400" i="1" dirty="0">
                    <a:solidFill>
                      <a:schemeClr val="tx1"/>
                    </a:solidFill>
                  </a:rPr>
                  <a:t>d</a:t>
                </a:r>
                <a:r>
                  <a:rPr lang="en-US" sz="1400" dirty="0">
                    <a:solidFill>
                      <a:schemeClr val="tx1"/>
                    </a:solidFill>
                  </a:rPr>
                  <a:t> to STA </a:t>
                </a:r>
                <a:r>
                  <a:rPr lang="en-US" sz="1400" i="1" dirty="0">
                    <a:solidFill>
                      <a:schemeClr val="tx1"/>
                    </a:solidFill>
                  </a:rPr>
                  <a:t>v</a:t>
                </a:r>
                <a:r>
                  <a:rPr lang="en-US" sz="1400" dirty="0">
                    <a:solidFill>
                      <a:schemeClr val="tx1"/>
                    </a:solidFill>
                  </a:rPr>
                  <a:t> below the desired limit</a:t>
                </a:r>
              </a:p>
              <a:p>
                <a:pPr marL="461963" lvl="1" indent="-234950"/>
                <a:r>
                  <a:rPr lang="en-US" sz="1400" dirty="0">
                    <a:solidFill>
                      <a:schemeClr val="tx1"/>
                    </a:solidFill>
                  </a:rPr>
                  <a:t>When AP </a:t>
                </a:r>
                <a:r>
                  <a:rPr lang="en-US" sz="1400" i="1" dirty="0">
                    <a:solidFill>
                      <a:schemeClr val="tx1"/>
                    </a:solidFill>
                  </a:rPr>
                  <a:t>d</a:t>
                </a:r>
                <a:r>
                  <a:rPr lang="en-US" sz="1400" dirty="0">
                    <a:solidFill>
                      <a:schemeClr val="tx1"/>
                    </a:solidFill>
                  </a:rPr>
                  <a:t> transmits while STA </a:t>
                </a:r>
                <a:r>
                  <a:rPr lang="en-US" sz="1400" i="1" dirty="0">
                    <a:solidFill>
                      <a:schemeClr val="tx1"/>
                    </a:solidFill>
                  </a:rPr>
                  <a:t>v </a:t>
                </a:r>
                <a:r>
                  <a:rPr lang="en-US" sz="1400" dirty="0">
                    <a:solidFill>
                      <a:schemeClr val="tx1"/>
                    </a:solidFill>
                  </a:rPr>
                  <a:t>receives the AP’s transmit power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tx</m:t>
                        </m:r>
                        <m: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SR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must be reduced compared to the sounding packet transmit power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tx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𝑠𝑜𝑢𝑛𝑑𝑖𝑛𝑔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such that: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tx</m:t>
                        </m:r>
                        <m:r>
                          <a:rPr lang="en-US" sz="1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1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SR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tx</m:t>
                        </m:r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𝑠𝑜𝑢𝑛𝑑𝑖𝑛𝑔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𝑃𝐵𝑂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en-US" sz="1400" strike="sngStrike" dirty="0">
                  <a:solidFill>
                    <a:schemeClr val="tx1"/>
                  </a:solidFill>
                </a:endParaRPr>
              </a:p>
              <a:p>
                <a:r>
                  <a:rPr lang="en-US" sz="1800" dirty="0">
                    <a:solidFill>
                      <a:schemeClr val="tx1"/>
                    </a:solidFill>
                  </a:rPr>
                  <a:t>STAs measure interference on NDPs of un-associated APs</a:t>
                </a:r>
              </a:p>
              <a:p>
                <a:pPr marL="461963" lvl="1" indent="-234950"/>
                <a:r>
                  <a:rPr lang="en-US" sz="1400" dirty="0">
                    <a:solidFill>
                      <a:schemeClr val="tx1"/>
                    </a:solidFill>
                  </a:rPr>
                  <a:t>Feedback provided to un-associated APs (after receiving NDP) – “C-SR feedback” in Figure below</a:t>
                </a:r>
              </a:p>
              <a:p>
                <a:pPr marL="461963" lvl="1" indent="-234950"/>
                <a:r>
                  <a:rPr lang="en-US" sz="1400" dirty="0">
                    <a:solidFill>
                      <a:schemeClr val="tx1"/>
                    </a:solidFill>
                  </a:rPr>
                  <a:t>Note: Could be combined with Regular sounding feedback to the associated AP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lvl="2"/>
                <a:endParaRPr lang="en-US" sz="1100" b="1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5E6A0C-D70B-84B6-6EBF-41A618AB47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529587"/>
                <a:ext cx="7770813" cy="4343401"/>
              </a:xfrm>
              <a:blipFill>
                <a:blip r:embed="rId2"/>
                <a:stretch>
                  <a:fillRect l="-471" t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D955-BACC-A172-F445-54398B3AE5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54241-381B-9AE4-402B-FA46A79FF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ACE16-E859-8A8D-A02F-06A49C3273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7" name="Picture 6" descr="A diagram of a diagram&#10;&#10;Description automatically generated">
            <a:extLst>
              <a:ext uri="{FF2B5EF4-FFF2-40B4-BE49-F238E27FC236}">
                <a16:creationId xmlns:a16="http://schemas.microsoft.com/office/drawing/2014/main" id="{ED53C384-8214-6910-ABF9-C4449C8D9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06" y="4771263"/>
            <a:ext cx="6934200" cy="16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09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C805B9-9826-7A00-3054-3E52974BD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Half coordinated:</a:t>
            </a:r>
          </a:p>
          <a:p>
            <a:pPr lvl="1"/>
            <a:r>
              <a:rPr lang="en-US" dirty="0"/>
              <a:t>3dB noise increase due to interference is allowed</a:t>
            </a:r>
          </a:p>
          <a:p>
            <a:pPr lvl="1"/>
            <a:r>
              <a:rPr lang="en-US" dirty="0"/>
              <a:t>MCSs are selected with knowledge of the interference level (no packet losses due to unexpected interference)</a:t>
            </a:r>
          </a:p>
          <a:p>
            <a:r>
              <a:rPr lang="en-US" dirty="0"/>
              <a:t>Fully coordinated and ESS: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Optimization objective used in simulations is maximum aggregated throughput</a:t>
            </a:r>
            <a:endParaRPr lang="en-US" strike="sngStrike" dirty="0">
              <a:solidFill>
                <a:schemeClr val="tx1"/>
              </a:solidFill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May not be optimal for fairness (see slide 14)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Other objectives can be considered to improve fairness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A38DAE-3780-3645-CB73-6DEC4CB7C1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AF275-56C1-1F20-FC2C-8798313696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AB2FB-0076-3718-1270-22BA1B069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4ABE7C9-9A09-6A42-2773-F142C50D1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</a:t>
            </a:r>
          </a:p>
        </p:txBody>
      </p:sp>
    </p:spTree>
    <p:extLst>
      <p:ext uri="{BB962C8B-B14F-4D97-AF65-F5344CB8AC3E}">
        <p14:creationId xmlns:p14="http://schemas.microsoft.com/office/powerpoint/2010/main" val="763644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2D61-CB97-D04E-D9E6-AEFB39B9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Aggregated Throughput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E6CAD-F02B-DB48-9C7C-C17EA0E724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74625" indent="-174625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4625" indent="-174625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9952B-E9B4-F791-67B0-06D1D63782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3B9A7-0755-20A5-67D4-4434D08EBE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90A57-0F5F-2299-2606-55CC093ABA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035F-29FB-49E0-166D-63A90DDA07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E05FCF0-BC09-CC78-E2B8-95BDEC92E9BD}"/>
              </a:ext>
            </a:extLst>
          </p:cNvPr>
          <p:cNvGrpSpPr/>
          <p:nvPr/>
        </p:nvGrpSpPr>
        <p:grpSpPr>
          <a:xfrm>
            <a:off x="688650" y="2014112"/>
            <a:ext cx="3883350" cy="1262487"/>
            <a:chOff x="3745279" y="3162911"/>
            <a:chExt cx="5078250" cy="1487177"/>
          </a:xfrm>
        </p:grpSpPr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4B87271E-77F8-0AFC-735F-A247A6178F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5420AA2-ED0D-5105-4D23-8E468A9291D2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81" name="Graphic 80">
              <a:extLst>
                <a:ext uri="{FF2B5EF4-FFF2-40B4-BE49-F238E27FC236}">
                  <a16:creationId xmlns:a16="http://schemas.microsoft.com/office/drawing/2014/main" id="{FDCACE86-D464-4E9B-96ED-3719C976FB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45318" y="4125724"/>
              <a:ext cx="282505" cy="295330"/>
            </a:xfrm>
            <a:prstGeom prst="rect">
              <a:avLst/>
            </a:prstGeom>
          </p:spPr>
        </p:pic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B2268C7-B67D-E9F2-3B7A-AC872FE1EEC5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83" name="Graphic 82">
              <a:extLst>
                <a:ext uri="{FF2B5EF4-FFF2-40B4-BE49-F238E27FC236}">
                  <a16:creationId xmlns:a16="http://schemas.microsoft.com/office/drawing/2014/main" id="{AE527DEC-9B68-1228-B6B9-193534DD10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5E3DDA48-C71E-9D3D-BC11-F18176CEFDB3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DB8AF88-F52E-58A7-BBDA-7C76D26EDA2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6FFCFC96-5F09-D83A-F87D-2F6BED086638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8" name="Graphic 107" descr="Smart Phone outline">
                  <a:extLst>
                    <a:ext uri="{FF2B5EF4-FFF2-40B4-BE49-F238E27FC236}">
                      <a16:creationId xmlns:a16="http://schemas.microsoft.com/office/drawing/2014/main" id="{B6E47A90-A283-6FE6-23B6-0C3FFFDB88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9" name="Arc 108">
                  <a:extLst>
                    <a:ext uri="{FF2B5EF4-FFF2-40B4-BE49-F238E27FC236}">
                      <a16:creationId xmlns:a16="http://schemas.microsoft.com/office/drawing/2014/main" id="{E8C57AD0-2E63-F94E-CACA-82DD7F324D89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0" name="Arc 109">
                  <a:extLst>
                    <a:ext uri="{FF2B5EF4-FFF2-40B4-BE49-F238E27FC236}">
                      <a16:creationId xmlns:a16="http://schemas.microsoft.com/office/drawing/2014/main" id="{6A96C833-C24A-92C2-83DF-EBCA59777304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1" name="Arc 110">
                  <a:extLst>
                    <a:ext uri="{FF2B5EF4-FFF2-40B4-BE49-F238E27FC236}">
                      <a16:creationId xmlns:a16="http://schemas.microsoft.com/office/drawing/2014/main" id="{99668857-6528-C88C-C5AB-D0BFB3DFAC7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5F7B34EF-C353-5B30-E86A-660CFD31D06D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0E5CC200-C15D-638F-752E-BC5407B91F48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13BC9DFC-CE82-D6AE-DB9F-675F39F93B78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02" name="Graphic 101" descr="Smart Phone outline">
                  <a:extLst>
                    <a:ext uri="{FF2B5EF4-FFF2-40B4-BE49-F238E27FC236}">
                      <a16:creationId xmlns:a16="http://schemas.microsoft.com/office/drawing/2014/main" id="{8CEC8A99-B3F5-B55B-5E47-6AFB5B29C28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03" name="Arc 102">
                  <a:extLst>
                    <a:ext uri="{FF2B5EF4-FFF2-40B4-BE49-F238E27FC236}">
                      <a16:creationId xmlns:a16="http://schemas.microsoft.com/office/drawing/2014/main" id="{E00CCD50-756D-DD1B-28EA-F8C3B928598F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04" name="Arc 103">
                  <a:extLst>
                    <a:ext uri="{FF2B5EF4-FFF2-40B4-BE49-F238E27FC236}">
                      <a16:creationId xmlns:a16="http://schemas.microsoft.com/office/drawing/2014/main" id="{BFD5DA69-C135-D267-CA2C-456326684FA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05" name="Arc 104">
                  <a:extLst>
                    <a:ext uri="{FF2B5EF4-FFF2-40B4-BE49-F238E27FC236}">
                      <a16:creationId xmlns:a16="http://schemas.microsoft.com/office/drawing/2014/main" id="{882D0F2A-E4C1-B22E-2E76-A0E37715D4E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2160C5C2-F64C-31A4-89A7-BA27A0760B95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DEBADC32-6EC5-B5AC-5913-CCBEB1F465D0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6F989B35-678D-A0CA-6293-54749C68FF3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6" name="Graphic 95" descr="Smart Phone outline">
                  <a:extLst>
                    <a:ext uri="{FF2B5EF4-FFF2-40B4-BE49-F238E27FC236}">
                      <a16:creationId xmlns:a16="http://schemas.microsoft.com/office/drawing/2014/main" id="{67C85A49-5D29-0BEE-1A10-0BB7B2116B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7" name="Arc 96">
                  <a:extLst>
                    <a:ext uri="{FF2B5EF4-FFF2-40B4-BE49-F238E27FC236}">
                      <a16:creationId xmlns:a16="http://schemas.microsoft.com/office/drawing/2014/main" id="{E1720CC6-061E-852B-75AF-0BF50799FCDF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8" name="Arc 97">
                  <a:extLst>
                    <a:ext uri="{FF2B5EF4-FFF2-40B4-BE49-F238E27FC236}">
                      <a16:creationId xmlns:a16="http://schemas.microsoft.com/office/drawing/2014/main" id="{7643CB57-2EA7-A63D-F511-3CDFF91DB912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9" name="Arc 98">
                  <a:extLst>
                    <a:ext uri="{FF2B5EF4-FFF2-40B4-BE49-F238E27FC236}">
                      <a16:creationId xmlns:a16="http://schemas.microsoft.com/office/drawing/2014/main" id="{B63AABF9-F286-F4B4-FA35-07798AB05D8A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1111DEE6-80BD-6338-D05F-66EBD4E4488C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11D9C1CE-1024-1044-C81D-CA281CF2FF90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A226799F-C892-EFC6-28A9-FAF50C8F4952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90" name="Graphic 89" descr="Smart Phone outline">
                  <a:extLst>
                    <a:ext uri="{FF2B5EF4-FFF2-40B4-BE49-F238E27FC236}">
                      <a16:creationId xmlns:a16="http://schemas.microsoft.com/office/drawing/2014/main" id="{6E42E3C5-6CD9-A238-C529-B9CBD0F96F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91" name="Arc 90">
                  <a:extLst>
                    <a:ext uri="{FF2B5EF4-FFF2-40B4-BE49-F238E27FC236}">
                      <a16:creationId xmlns:a16="http://schemas.microsoft.com/office/drawing/2014/main" id="{9E5873B5-C209-EF49-D57F-A391AAA59EE7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2" name="Arc 91">
                  <a:extLst>
                    <a:ext uri="{FF2B5EF4-FFF2-40B4-BE49-F238E27FC236}">
                      <a16:creationId xmlns:a16="http://schemas.microsoft.com/office/drawing/2014/main" id="{62101E46-8937-B19C-B54D-4B8496812FD8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93" name="Arc 92">
                  <a:extLst>
                    <a:ext uri="{FF2B5EF4-FFF2-40B4-BE49-F238E27FC236}">
                      <a16:creationId xmlns:a16="http://schemas.microsoft.com/office/drawing/2014/main" id="{2F61440C-E8E4-CEE3-D65B-34796F037393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38B5E6F-3B49-FBDC-962D-B450573841A2}"/>
              </a:ext>
            </a:extLst>
          </p:cNvPr>
          <p:cNvGrpSpPr/>
          <p:nvPr/>
        </p:nvGrpSpPr>
        <p:grpSpPr>
          <a:xfrm>
            <a:off x="4611312" y="1981200"/>
            <a:ext cx="3883350" cy="1304172"/>
            <a:chOff x="3745279" y="3162911"/>
            <a:chExt cx="5078250" cy="1487177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AA02B303-DF72-0FBF-7EA9-A9DFBAD0A8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74E8D2C-D199-3148-0E30-53A79704AC1F}"/>
                </a:ext>
              </a:extLst>
            </p:cNvPr>
            <p:cNvSpPr/>
            <p:nvPr/>
          </p:nvSpPr>
          <p:spPr bwMode="auto">
            <a:xfrm>
              <a:off x="6149899" y="4253013"/>
              <a:ext cx="180642" cy="1779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793BEC79-8E8C-CA59-5C73-ED2A7446A7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603423" y="4132500"/>
              <a:ext cx="282505" cy="295330"/>
            </a:xfrm>
            <a:prstGeom prst="rect">
              <a:avLst/>
            </a:prstGeom>
          </p:spPr>
        </p:pic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6CE6221-DF72-3CF1-6327-B5F53D4A84D6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51" name="Graphic 50">
              <a:extLst>
                <a:ext uri="{FF2B5EF4-FFF2-40B4-BE49-F238E27FC236}">
                  <a16:creationId xmlns:a16="http://schemas.microsoft.com/office/drawing/2014/main" id="{93366471-C034-EF95-E650-3144618099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95146" y="4149084"/>
              <a:ext cx="282505" cy="295331"/>
            </a:xfrm>
            <a:prstGeom prst="rect">
              <a:avLst/>
            </a:prstGeom>
          </p:spPr>
        </p:pic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D0C4105-33F3-340E-35F9-43152B82E811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5D907825-BAFB-C01D-3D9D-C08D464A752A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5E2C4B8E-1C61-6060-AEB8-D9102B41BBF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76" name="Graphic 75" descr="Smart Phone outline">
                  <a:extLst>
                    <a:ext uri="{FF2B5EF4-FFF2-40B4-BE49-F238E27FC236}">
                      <a16:creationId xmlns:a16="http://schemas.microsoft.com/office/drawing/2014/main" id="{38A474B9-17AD-3528-F8A5-1185260838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77" name="Arc 76">
                  <a:extLst>
                    <a:ext uri="{FF2B5EF4-FFF2-40B4-BE49-F238E27FC236}">
                      <a16:creationId xmlns:a16="http://schemas.microsoft.com/office/drawing/2014/main" id="{F96CC845-57D5-779D-3B72-ACB5860DCF54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2" name="Arc 111">
                  <a:extLst>
                    <a:ext uri="{FF2B5EF4-FFF2-40B4-BE49-F238E27FC236}">
                      <a16:creationId xmlns:a16="http://schemas.microsoft.com/office/drawing/2014/main" id="{2F4EEDFA-607F-A5F4-B54E-E1482781B596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13" name="Arc 112">
                  <a:extLst>
                    <a:ext uri="{FF2B5EF4-FFF2-40B4-BE49-F238E27FC236}">
                      <a16:creationId xmlns:a16="http://schemas.microsoft.com/office/drawing/2014/main" id="{6AFC4302-B1AE-1557-8F1F-EB4EB02E062C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41474ABF-0E31-BDE8-4989-55C69C69F307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CD85D48B-74B6-9265-85EF-2C78AE7D58C3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023A891D-B94D-EDB8-F7B7-DB521F5DB1C5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70" name="Graphic 69" descr="Smart Phone outline">
                  <a:extLst>
                    <a:ext uri="{FF2B5EF4-FFF2-40B4-BE49-F238E27FC236}">
                      <a16:creationId xmlns:a16="http://schemas.microsoft.com/office/drawing/2014/main" id="{3A171D87-026D-60CF-CAF5-B64E0741FCA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71" name="Arc 70">
                  <a:extLst>
                    <a:ext uri="{FF2B5EF4-FFF2-40B4-BE49-F238E27FC236}">
                      <a16:creationId xmlns:a16="http://schemas.microsoft.com/office/drawing/2014/main" id="{C2B5D71B-05E3-D8C3-9857-B9494B7353B0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2" name="Arc 71">
                  <a:extLst>
                    <a:ext uri="{FF2B5EF4-FFF2-40B4-BE49-F238E27FC236}">
                      <a16:creationId xmlns:a16="http://schemas.microsoft.com/office/drawing/2014/main" id="{4D1800EB-369B-321F-98FB-8AADD79745A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3" name="Arc 72">
                  <a:extLst>
                    <a:ext uri="{FF2B5EF4-FFF2-40B4-BE49-F238E27FC236}">
                      <a16:creationId xmlns:a16="http://schemas.microsoft.com/office/drawing/2014/main" id="{56363507-A61B-0896-3969-7F0C4D438844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837C9F6-E4E0-57D7-3FDA-13A341035179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752BFB1-4E4B-2350-FFA6-ED7F11B378A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AC250863-CE43-5113-F854-19907FF9D7AA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64" name="Graphic 63" descr="Smart Phone outline">
                  <a:extLst>
                    <a:ext uri="{FF2B5EF4-FFF2-40B4-BE49-F238E27FC236}">
                      <a16:creationId xmlns:a16="http://schemas.microsoft.com/office/drawing/2014/main" id="{ECE82D0A-E1F8-67C5-632E-CB39BA30BE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65" name="Arc 64">
                  <a:extLst>
                    <a:ext uri="{FF2B5EF4-FFF2-40B4-BE49-F238E27FC236}">
                      <a16:creationId xmlns:a16="http://schemas.microsoft.com/office/drawing/2014/main" id="{9A2F3B7B-B13A-A5C6-E5D3-C789BD484ED1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6" name="Arc 65">
                  <a:extLst>
                    <a:ext uri="{FF2B5EF4-FFF2-40B4-BE49-F238E27FC236}">
                      <a16:creationId xmlns:a16="http://schemas.microsoft.com/office/drawing/2014/main" id="{0C13FD6A-2A1D-A147-DABB-9F39B8B96478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7" name="Arc 66">
                  <a:extLst>
                    <a:ext uri="{FF2B5EF4-FFF2-40B4-BE49-F238E27FC236}">
                      <a16:creationId xmlns:a16="http://schemas.microsoft.com/office/drawing/2014/main" id="{FF035AE3-91CC-B252-BD59-7581B72BB97D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C89C3A09-821D-714F-FBE9-F2C7372ACBF4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C88989BA-5162-DDF3-64E0-98DE0C7F91EE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A217DC22-2B2B-0833-09BE-67DB5D8733E5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58" name="Graphic 57" descr="Smart Phone outline">
                  <a:extLst>
                    <a:ext uri="{FF2B5EF4-FFF2-40B4-BE49-F238E27FC236}">
                      <a16:creationId xmlns:a16="http://schemas.microsoft.com/office/drawing/2014/main" id="{C36DD3E5-7E3A-FC23-A597-BE390A22B6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59" name="Arc 58">
                  <a:extLst>
                    <a:ext uri="{FF2B5EF4-FFF2-40B4-BE49-F238E27FC236}">
                      <a16:creationId xmlns:a16="http://schemas.microsoft.com/office/drawing/2014/main" id="{78488062-36A7-84C0-25FD-5F0CC30CE61A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0" name="Arc 59">
                  <a:extLst>
                    <a:ext uri="{FF2B5EF4-FFF2-40B4-BE49-F238E27FC236}">
                      <a16:creationId xmlns:a16="http://schemas.microsoft.com/office/drawing/2014/main" id="{F07C8E49-76C1-D431-ADEF-B423D8E077E8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61" name="Arc 60">
                  <a:extLst>
                    <a:ext uri="{FF2B5EF4-FFF2-40B4-BE49-F238E27FC236}">
                      <a16:creationId xmlns:a16="http://schemas.microsoft.com/office/drawing/2014/main" id="{DE755CFA-867E-B1E9-01EC-EEBAED444EC7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0C3789BE-8CBF-ABC6-5FCA-374E2C2BEBA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568" t="377" r="7298"/>
          <a:stretch/>
        </p:blipFill>
        <p:spPr>
          <a:xfrm>
            <a:off x="958232" y="3375448"/>
            <a:ext cx="3357353" cy="25190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8506D1-1827-D5DF-4BC3-B4F81854598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678" r="6385"/>
          <a:stretch/>
        </p:blipFill>
        <p:spPr>
          <a:xfrm>
            <a:off x="4834213" y="3416129"/>
            <a:ext cx="3388509" cy="242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18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9952B-E9B4-F791-67B0-06D1D6378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4753797" cy="4113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Observations</a:t>
            </a:r>
          </a:p>
          <a:p>
            <a:r>
              <a:rPr lang="en-US" b="0" dirty="0">
                <a:solidFill>
                  <a:schemeClr val="tx1"/>
                </a:solidFill>
              </a:rPr>
              <a:t>Increased (aggregated) </a:t>
            </a:r>
            <a:r>
              <a:rPr lang="en-US" b="0" dirty="0"/>
              <a:t>throughput (compared to TDMA) only for large separation between APs</a:t>
            </a:r>
          </a:p>
          <a:p>
            <a:r>
              <a:rPr lang="en-US" b="0" dirty="0"/>
              <a:t>In other cases, TDMA gives higher aggregated throughput</a:t>
            </a:r>
          </a:p>
          <a:p>
            <a:pPr lvl="1"/>
            <a:r>
              <a:rPr lang="en-US" b="0" dirty="0">
                <a:solidFill>
                  <a:schemeClr val="tx1"/>
                </a:solidFill>
              </a:rPr>
              <a:t>Full coordination optimum coincides with TDMA (see discussion on optimization criteria in later 14)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035F-29FB-49E0-166D-63A90DDA07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90A57-0F5F-2299-2606-55CC093ABA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3B9A7-0755-20A5-67D4-4434D08EBE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12D61-CB97-D04E-D9E6-AEFB39B9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Aggregated Throughput (2)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5715C00-4063-323B-B59D-F3A107C6B91D}"/>
              </a:ext>
            </a:extLst>
          </p:cNvPr>
          <p:cNvGrpSpPr/>
          <p:nvPr/>
        </p:nvGrpSpPr>
        <p:grpSpPr>
          <a:xfrm>
            <a:off x="4960426" y="2330524"/>
            <a:ext cx="3979304" cy="1262487"/>
            <a:chOff x="3745279" y="3162911"/>
            <a:chExt cx="5078250" cy="148717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813E1C1-6755-A076-6605-20FBE4CFE7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0000" t="13750" r="8333" b="11938"/>
            <a:stretch/>
          </p:blipFill>
          <p:spPr>
            <a:xfrm>
              <a:off x="3745279" y="3162911"/>
              <a:ext cx="5078250" cy="1487177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60BC44F-5863-DD77-3FAD-8921DB312BB6}"/>
                </a:ext>
              </a:extLst>
            </p:cNvPr>
            <p:cNvSpPr/>
            <p:nvPr/>
          </p:nvSpPr>
          <p:spPr bwMode="auto">
            <a:xfrm>
              <a:off x="6144789" y="4249430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08307EC3-61BD-CB10-3B70-72DAD7D9B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48037" y="4149105"/>
              <a:ext cx="282505" cy="295331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60AFA1C-C6D5-8E85-74E1-C085592EAB1F}"/>
                </a:ext>
              </a:extLst>
            </p:cNvPr>
            <p:cNvSpPr/>
            <p:nvPr/>
          </p:nvSpPr>
          <p:spPr bwMode="auto">
            <a:xfrm>
              <a:off x="6460301" y="4255641"/>
              <a:ext cx="136315" cy="18176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90A46FB0-0BE7-F88C-6EF6-E39F62F6E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63549" y="4155316"/>
              <a:ext cx="282505" cy="295331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3BFAAFD-369D-5CA8-1EF7-FCB727CC9057}"/>
                </a:ext>
              </a:extLst>
            </p:cNvPr>
            <p:cNvGrpSpPr/>
            <p:nvPr/>
          </p:nvGrpSpPr>
          <p:grpSpPr>
            <a:xfrm>
              <a:off x="4180722" y="3741085"/>
              <a:ext cx="161204" cy="187306"/>
              <a:chOff x="7496738" y="2200582"/>
              <a:chExt cx="263524" cy="314326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178254AD-2B31-36AC-8155-9F42E2236F04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4E26C4DF-93FF-BC93-93A3-371DA477A330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8" name="Graphic 37" descr="Smart Phone outline">
                  <a:extLst>
                    <a:ext uri="{FF2B5EF4-FFF2-40B4-BE49-F238E27FC236}">
                      <a16:creationId xmlns:a16="http://schemas.microsoft.com/office/drawing/2014/main" id="{8D8E4B57-BBB4-254F-00FD-8A1FB27656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9" name="Arc 38">
                  <a:extLst>
                    <a:ext uri="{FF2B5EF4-FFF2-40B4-BE49-F238E27FC236}">
                      <a16:creationId xmlns:a16="http://schemas.microsoft.com/office/drawing/2014/main" id="{F611431C-286A-C249-DD5B-3736087D20B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0" name="Arc 39">
                  <a:extLst>
                    <a:ext uri="{FF2B5EF4-FFF2-40B4-BE49-F238E27FC236}">
                      <a16:creationId xmlns:a16="http://schemas.microsoft.com/office/drawing/2014/main" id="{C8479BC3-0653-D46D-EE2F-BCF9F43BB0D5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41" name="Arc 40">
                  <a:extLst>
                    <a:ext uri="{FF2B5EF4-FFF2-40B4-BE49-F238E27FC236}">
                      <a16:creationId xmlns:a16="http://schemas.microsoft.com/office/drawing/2014/main" id="{46612DC6-8D2B-8D00-C681-904892D4C3F6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EBC9DDB-BE3B-F6C7-6C5D-9B38885AE821}"/>
                </a:ext>
              </a:extLst>
            </p:cNvPr>
            <p:cNvGrpSpPr/>
            <p:nvPr/>
          </p:nvGrpSpPr>
          <p:grpSpPr>
            <a:xfrm>
              <a:off x="3957620" y="3515913"/>
              <a:ext cx="161204" cy="187306"/>
              <a:chOff x="7496738" y="2200582"/>
              <a:chExt cx="263524" cy="314326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90F074-E43E-CD90-B39D-6B084E50BDD7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1551CB34-1FA3-E6F9-467B-468160265509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32" name="Graphic 31" descr="Smart Phone outline">
                  <a:extLst>
                    <a:ext uri="{FF2B5EF4-FFF2-40B4-BE49-F238E27FC236}">
                      <a16:creationId xmlns:a16="http://schemas.microsoft.com/office/drawing/2014/main" id="{941FEEBB-441D-A1A3-4E33-FA348E04C6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33" name="Arc 32">
                  <a:extLst>
                    <a:ext uri="{FF2B5EF4-FFF2-40B4-BE49-F238E27FC236}">
                      <a16:creationId xmlns:a16="http://schemas.microsoft.com/office/drawing/2014/main" id="{9F526F8B-0E70-4433-A64D-51A90C5DB26C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4" name="Arc 33">
                  <a:extLst>
                    <a:ext uri="{FF2B5EF4-FFF2-40B4-BE49-F238E27FC236}">
                      <a16:creationId xmlns:a16="http://schemas.microsoft.com/office/drawing/2014/main" id="{BD62A772-73B6-2141-CAC0-5A40B9D065C0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35" name="Arc 34">
                  <a:extLst>
                    <a:ext uri="{FF2B5EF4-FFF2-40B4-BE49-F238E27FC236}">
                      <a16:creationId xmlns:a16="http://schemas.microsoft.com/office/drawing/2014/main" id="{C72AE4C4-9C6D-2641-1DAF-E156D8306E8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5AA4915-3FC5-CF3D-2B37-25EBCAFF8AE5}"/>
                </a:ext>
              </a:extLst>
            </p:cNvPr>
            <p:cNvGrpSpPr/>
            <p:nvPr/>
          </p:nvGrpSpPr>
          <p:grpSpPr>
            <a:xfrm>
              <a:off x="5883600" y="3255850"/>
              <a:ext cx="161204" cy="187306"/>
              <a:chOff x="7496738" y="2200582"/>
              <a:chExt cx="263524" cy="314326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3B66CE3-3127-6CAF-22FD-DC268F6AEEB9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A600073C-C613-E5B1-707B-943805AEB3D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6" name="Graphic 25" descr="Smart Phone outline">
                  <a:extLst>
                    <a:ext uri="{FF2B5EF4-FFF2-40B4-BE49-F238E27FC236}">
                      <a16:creationId xmlns:a16="http://schemas.microsoft.com/office/drawing/2014/main" id="{EFD9C25D-CCCA-FFBB-2062-F0B0E95B8F9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7" name="Arc 26">
                  <a:extLst>
                    <a:ext uri="{FF2B5EF4-FFF2-40B4-BE49-F238E27FC236}">
                      <a16:creationId xmlns:a16="http://schemas.microsoft.com/office/drawing/2014/main" id="{5057D9ED-9908-760D-37D5-A005EE57F780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8" name="Arc 27">
                  <a:extLst>
                    <a:ext uri="{FF2B5EF4-FFF2-40B4-BE49-F238E27FC236}">
                      <a16:creationId xmlns:a16="http://schemas.microsoft.com/office/drawing/2014/main" id="{73E9BFAA-6541-6FEF-2EE4-F6928EA5AFE4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DCF2CDAF-D71F-BDF2-F4B1-52288C93B963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952B95F-9DDC-8A9B-A99A-6D5F2A7B8944}"/>
                </a:ext>
              </a:extLst>
            </p:cNvPr>
            <p:cNvGrpSpPr/>
            <p:nvPr/>
          </p:nvGrpSpPr>
          <p:grpSpPr>
            <a:xfrm>
              <a:off x="7074617" y="3975027"/>
              <a:ext cx="161204" cy="187306"/>
              <a:chOff x="7496738" y="2200582"/>
              <a:chExt cx="263524" cy="314326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F6712A7-CD3B-7FC9-73CF-A9289B382B3D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8C93F484-357B-E654-9E59-CD324F2E0877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0" name="Graphic 19" descr="Smart Phone outline">
                  <a:extLst>
                    <a:ext uri="{FF2B5EF4-FFF2-40B4-BE49-F238E27FC236}">
                      <a16:creationId xmlns:a16="http://schemas.microsoft.com/office/drawing/2014/main" id="{C8374235-82A5-37DD-9078-405649AF72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E93957DE-C16A-0A9A-BBDF-D67F9CC0CBE8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2" name="Arc 21">
                  <a:extLst>
                    <a:ext uri="{FF2B5EF4-FFF2-40B4-BE49-F238E27FC236}">
                      <a16:creationId xmlns:a16="http://schemas.microsoft.com/office/drawing/2014/main" id="{991EB6ED-B62C-1160-911F-1C525DF1446D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AC579883-0A8A-59C9-D645-E05E0D42960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50781CD2-B68E-071A-2C27-B1EF8A91783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294" t="2381" r="6471"/>
          <a:stretch/>
        </p:blipFill>
        <p:spPr>
          <a:xfrm>
            <a:off x="5086915" y="3688865"/>
            <a:ext cx="3767346" cy="257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31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8" ma:contentTypeDescription="Create a new document." ma:contentTypeScope="" ma:versionID="19d78a482dee2a31fc497a4178e985f9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1c588abacbb27ddccb54f22e32f398d4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CF809F-5108-46B1-8854-EFCCC7C100CB}">
  <ds:schemaRefs>
    <ds:schemaRef ds:uri="http://purl.org/dc/elements/1.1/"/>
    <ds:schemaRef ds:uri="9bfd848a-1557-471e-aab3-1b6857636095"/>
    <ds:schemaRef ds:uri="http://purl.org/dc/terms/"/>
    <ds:schemaRef ds:uri="6b22517d-d879-4a65-9734-496d2dd5d1ee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5CEEA6A-FB56-4450-A0BA-66C786E547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48770</TotalTime>
  <Words>1334</Words>
  <Application>Microsoft Office PowerPoint</Application>
  <PresentationFormat>On-screen Show (4:3)</PresentationFormat>
  <Paragraphs>239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Cambria Math</vt:lpstr>
      <vt:lpstr>Times New Roman</vt:lpstr>
      <vt:lpstr>Office Theme</vt:lpstr>
      <vt:lpstr>Document</vt:lpstr>
      <vt:lpstr>Coordinated spatial re-use for UHR</vt:lpstr>
      <vt:lpstr>Introduction</vt:lpstr>
      <vt:lpstr>OBSS Cooperation Scenarios - Terminology</vt:lpstr>
      <vt:lpstr>ESS Cooperation Scenarios</vt:lpstr>
      <vt:lpstr>In-Home Scenario</vt:lpstr>
      <vt:lpstr>C-SR principles</vt:lpstr>
      <vt:lpstr>Simulation Assumptions</vt:lpstr>
      <vt:lpstr>Aggregated Throughput (1)</vt:lpstr>
      <vt:lpstr>Aggregated Throughput (2)</vt:lpstr>
      <vt:lpstr>Half-Coordinated OBSS – individual rates  (1)</vt:lpstr>
      <vt:lpstr>Half-Coordinated OBSS – individual rates (2)</vt:lpstr>
      <vt:lpstr>Half-Coordinated OBSS – individual rates (3)</vt:lpstr>
      <vt:lpstr>Fully Coordinated OBSS – individual rates </vt:lpstr>
      <vt:lpstr>Fairness in fully coordinated C-SR </vt:lpstr>
      <vt:lpstr>Conclusions</vt:lpstr>
      <vt:lpstr>References</vt:lpstr>
      <vt:lpstr>APPENDIX</vt:lpstr>
      <vt:lpstr>Simulation parameters</vt:lpstr>
      <vt:lpstr>TDMA Individual Rates</vt:lpstr>
      <vt:lpstr>TDMA and C-SR ESS (APs at 20m distance)</vt:lpstr>
      <vt:lpstr>TDMA and C-SR ESS (APs at 10m distance)</vt:lpstr>
      <vt:lpstr>TDMA and C-SR ESS (APs co-located)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Rainer Strobel</cp:lastModifiedBy>
  <cp:revision>72</cp:revision>
  <cp:lastPrinted>1601-01-01T00:00:00Z</cp:lastPrinted>
  <dcterms:created xsi:type="dcterms:W3CDTF">2022-11-07T19:40:06Z</dcterms:created>
  <dcterms:modified xsi:type="dcterms:W3CDTF">2023-11-13T03:10:24Z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