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79" r:id="rId6"/>
    <p:sldId id="281" r:id="rId7"/>
    <p:sldId id="278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9A3A159-DEE8-4868-A8A5-FF607031DF92}">
  <a:tblStyle styleId="{39A3A159-DEE8-4868-A8A5-FF607031DF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 snapToGrid="0">
      <p:cViewPr varScale="1">
        <p:scale>
          <a:sx n="106" d="100"/>
          <a:sy n="106" d="100"/>
        </p:scale>
        <p:origin x="14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95637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33347d482_2_79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344" cy="195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/>
          </a:p>
        </p:txBody>
      </p:sp>
      <p:sp>
        <p:nvSpPr>
          <p:cNvPr id="118" name="Google Shape;118;g533347d482_2_79:notes"/>
          <p:cNvSpPr txBox="1"/>
          <p:nvPr/>
        </p:nvSpPr>
        <p:spPr>
          <a:xfrm>
            <a:off x="647344" y="108581"/>
            <a:ext cx="1210188" cy="19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/>
          </a:p>
        </p:txBody>
      </p:sp>
      <p:sp>
        <p:nvSpPr>
          <p:cNvPr id="119" name="Google Shape;119;g533347d482_2_79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1952" cy="1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8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g533347d482_2_79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55" cy="16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g533347d482_2_79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6950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g533347d482_2_7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4912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c914d9fa49_0_1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g1c914d9fa49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7095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c914d9fa49_0_1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3" name="Google Shape;153;g1c914d9fa49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074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914d9fa49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g1c914d9fa49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37301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90259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51edf65ef6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7" name="Google Shape;287;g251edf65ef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9394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>
            <a:spLocks noGrp="1"/>
          </p:cNvSpPr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4"/>
          <p:cNvSpPr txBox="1">
            <a:spLocks noGrp="1"/>
          </p:cNvSpPr>
          <p:nvPr>
            <p:ph type="body" idx="1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3" name="Google Shape;103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</a:t>
            </a:r>
            <a:r>
              <a:rPr lang="e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altLang="zh-C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1973</a:t>
            </a: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43-00-0uhr-joint-transmission-for-uhr-additional-results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97-01-0uhr-non-primary-channel-acces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544049" y="533896"/>
            <a:ext cx="80559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Discussion on UHR enhanced channel </a:t>
            </a:r>
            <a:r>
              <a:rPr lang="en-US" altLang="zh-CN" dirty="0"/>
              <a:t>access</a:t>
            </a:r>
            <a:endParaRPr dirty="0"/>
          </a:p>
        </p:txBody>
      </p:sp>
      <p:sp>
        <p:nvSpPr>
          <p:cNvPr id="126" name="Google Shape;126;p25"/>
          <p:cNvSpPr txBox="1">
            <a:spLocks noGrp="1"/>
          </p:cNvSpPr>
          <p:nvPr>
            <p:ph type="body" idx="1"/>
          </p:nvPr>
        </p:nvSpPr>
        <p:spPr>
          <a:xfrm>
            <a:off x="685799" y="1478527"/>
            <a:ext cx="777240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 dirty="0"/>
              <a:t>Date:</a:t>
            </a:r>
            <a:r>
              <a:rPr lang="en" sz="2000" b="0" dirty="0"/>
              <a:t> 2023-11-4</a:t>
            </a:r>
            <a:endParaRPr sz="2000" b="0" dirty="0"/>
          </a:p>
        </p:txBody>
      </p:sp>
      <p:sp>
        <p:nvSpPr>
          <p:cNvPr id="127" name="Google Shape;127;p25"/>
          <p:cNvSpPr txBox="1">
            <a:spLocks noGrp="1"/>
          </p:cNvSpPr>
          <p:nvPr>
            <p:ph type="dt" idx="4294967295"/>
          </p:nvPr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November</a:t>
            </a:r>
            <a:r>
              <a:rPr lang="en" dirty="0"/>
              <a:t> 2023</a:t>
            </a:r>
            <a:endParaRPr dirty="0"/>
          </a:p>
        </p:txBody>
      </p:sp>
      <p:sp>
        <p:nvSpPr>
          <p:cNvPr id="128" name="Google Shape;128;p25"/>
          <p:cNvSpPr/>
          <p:nvPr/>
        </p:nvSpPr>
        <p:spPr>
          <a:xfrm>
            <a:off x="718260" y="2214359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125" tIns="34550" rIns="69125" bIns="34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9" name="Google Shape;129;p25"/>
          <p:cNvGraphicFramePr/>
          <p:nvPr>
            <p:extLst>
              <p:ext uri="{D42A27DB-BD31-4B8C-83A1-F6EECF244321}">
                <p14:modId xmlns:p14="http://schemas.microsoft.com/office/powerpoint/2010/main" val="1507256310"/>
              </p:ext>
            </p:extLst>
          </p:nvPr>
        </p:nvGraphicFramePr>
        <p:xfrm>
          <a:off x="1112837" y="2648480"/>
          <a:ext cx="6994525" cy="1828135"/>
        </p:xfrm>
        <a:graphic>
          <a:graphicData uri="http://schemas.openxmlformats.org/drawingml/2006/table">
            <a:tbl>
              <a:tblPr>
                <a:noFill/>
                <a:tableStyleId>{39A3A159-DEE8-4868-A8A5-FF607031DF92}</a:tableStyleId>
              </a:tblPr>
              <a:tblGrid>
                <a:gridCol w="129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18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Yanchun</a:t>
                      </a:r>
                      <a:r>
                        <a:rPr lang="en-US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Li</a:t>
                      </a:r>
                      <a:endParaRPr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Huawei</a:t>
                      </a:r>
                      <a:endParaRPr sz="11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Huawei Industrial Base, Bantian, </a:t>
                      </a:r>
                      <a:r>
                        <a:rPr lang="en-US" sz="110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Longgang</a:t>
                      </a:r>
                      <a:r>
                        <a:rPr lang="en-US" sz="11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District, Shenzhen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1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518129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China</a:t>
                      </a:r>
                      <a:endParaRPr sz="110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liyanchun@huawei.com</a:t>
                      </a:r>
                      <a:endParaRPr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altLang="zh-CN" sz="11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Dekun</a:t>
                      </a:r>
                      <a:r>
                        <a:rPr lang="en-US" altLang="zh-CN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Liu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Yanbin</a:t>
                      </a:r>
                      <a:r>
                        <a:rPr lang="en-US" altLang="zh-CN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 Sun</a:t>
                      </a:r>
                      <a:endParaRPr lang="zh-CN" altLang="en-US"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Xuming</a:t>
                      </a:r>
                      <a:r>
                        <a:rPr lang="en-US" altLang="zh-CN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 Wu</a:t>
                      </a:r>
                      <a:endParaRPr lang="zh-CN" altLang="en-US"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22431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Xiang Wang</a:t>
                      </a:r>
                      <a:endParaRPr lang="zh-CN" altLang="en-US"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413428"/>
                  </a:ext>
                </a:extLst>
              </a:tr>
              <a:tr h="26861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637674" y="615211"/>
            <a:ext cx="8049126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/>
              <a:t>Introduction</a:t>
            </a:r>
            <a:endParaRPr sz="2800" dirty="0"/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585225" y="1046825"/>
            <a:ext cx="7846676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12065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rPr lang="en-US" sz="1700" b="0" dirty="0"/>
              <a:t>UHR PAR has defined the requirements on improved </a:t>
            </a:r>
            <a:r>
              <a:rPr lang="en-US" sz="1700" b="0" dirty="0" err="1"/>
              <a:t>RvR</a:t>
            </a:r>
            <a:r>
              <a:rPr lang="en-US" sz="1700" b="0" dirty="0"/>
              <a:t> and reduced latency.</a:t>
            </a:r>
            <a:r>
              <a:rPr lang="en" sz="1700" b="0" dirty="0"/>
              <a:t> A number of schemes have been proposed for these, including</a:t>
            </a:r>
            <a:r>
              <a:rPr lang="en-US" sz="1700" b="0" dirty="0"/>
              <a:t>:</a:t>
            </a:r>
            <a:r>
              <a:rPr lang="en" sz="1700" b="0" dirty="0"/>
              <a:t> </a:t>
            </a:r>
          </a:p>
          <a:p>
            <a:pPr marL="406400" lvl="0" indent="-285750" algn="just">
              <a:spcBef>
                <a:spcPts val="900"/>
              </a:spcBef>
              <a:buSzPts val="1700"/>
              <a:buFontTx/>
              <a:buChar char="-"/>
            </a:pPr>
            <a:r>
              <a:rPr lang="en" sz="1700" b="0" dirty="0"/>
              <a:t>Multi-AP coo</a:t>
            </a:r>
            <a:r>
              <a:rPr lang="en-US" sz="1700" b="0" dirty="0"/>
              <a:t>r</a:t>
            </a:r>
            <a:r>
              <a:rPr lang="en" sz="1700" b="0" dirty="0"/>
              <a:t>dination</a:t>
            </a:r>
            <a:r>
              <a:rPr lang="en-US" sz="1700" b="0" dirty="0"/>
              <a:t>: Co-SR, </a:t>
            </a:r>
            <a:r>
              <a:rPr lang="en-US" altLang="zh-CN" sz="1700" b="0" dirty="0"/>
              <a:t>Co-BF, JT, </a:t>
            </a:r>
            <a:r>
              <a:rPr lang="en-US" altLang="zh-CN" sz="1700" b="0" dirty="0" err="1"/>
              <a:t>etc</a:t>
            </a:r>
            <a:r>
              <a:rPr lang="en-US" altLang="zh-CN" sz="1700" b="0" dirty="0"/>
              <a:t>[1, 2 , 3].</a:t>
            </a:r>
            <a:endParaRPr lang="en" sz="1700" b="0" dirty="0"/>
          </a:p>
          <a:p>
            <a:pPr marL="406400" lvl="0" indent="-285750" algn="just">
              <a:spcBef>
                <a:spcPts val="900"/>
              </a:spcBef>
              <a:buSzPts val="1700"/>
              <a:buFontTx/>
              <a:buChar char="-"/>
            </a:pPr>
            <a:r>
              <a:rPr lang="en" sz="1700" b="0" dirty="0"/>
              <a:t>Channel access: Non-primary channel access, preemption, etc </a:t>
            </a:r>
            <a:r>
              <a:rPr lang="en-US" altLang="zh-CN" sz="1800" b="0" dirty="0"/>
              <a:t>[4][5].</a:t>
            </a:r>
            <a:r>
              <a:rPr lang="en-US" altLang="zh-CN" sz="1800" dirty="0"/>
              <a:t> </a:t>
            </a:r>
            <a:endParaRPr sz="1700" b="0" dirty="0"/>
          </a:p>
          <a:p>
            <a:pPr marL="0" lvl="0" indent="0" algn="just">
              <a:spcBef>
                <a:spcPts val="900"/>
              </a:spcBef>
              <a:buNone/>
            </a:pPr>
            <a:r>
              <a:rPr lang="en" sz="1700" b="0" dirty="0"/>
              <a:t>  </a:t>
            </a:r>
          </a:p>
          <a:p>
            <a:pPr marL="0" lvl="0" indent="0" algn="just">
              <a:spcBef>
                <a:spcPts val="900"/>
              </a:spcBef>
              <a:buNone/>
            </a:pPr>
            <a:r>
              <a:rPr lang="en" sz="1700" b="0" dirty="0"/>
              <a:t>This contribution discusses the non-AP STAs’ impacts on these schemes. Non-AP STA’s non-cooperative channel access can reduce the time portion of Multi-AP coo</a:t>
            </a:r>
            <a:r>
              <a:rPr lang="en-US" sz="1700" b="0" dirty="0"/>
              <a:t>r</a:t>
            </a:r>
            <a:r>
              <a:rPr lang="en" sz="1700" b="0" dirty="0"/>
              <a:t>dination transmission and degrades network efficiency. Besides, non-AP STA </a:t>
            </a:r>
            <a:r>
              <a:rPr lang="en-US" sz="1700" b="0" dirty="0"/>
              <a:t>initiated</a:t>
            </a:r>
            <a:r>
              <a:rPr lang="en" sz="1700" b="0" dirty="0"/>
              <a:t> non-primary channel access will increase channel collision probability.</a:t>
            </a:r>
            <a:endParaRPr sz="1700" b="0" dirty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150" name="Google Shape;150;p2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F265EBA1-3A32-4A40-949F-C459B0F29A16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565484" y="615211"/>
            <a:ext cx="8121316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" sz="2800" dirty="0"/>
              <a:t>Multi-AP coodination </a:t>
            </a:r>
            <a:r>
              <a:rPr lang="en-US" sz="2800" dirty="0"/>
              <a:t>requirements</a:t>
            </a:r>
            <a:endParaRPr sz="2800" dirty="0"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457200" y="1151071"/>
            <a:ext cx="8121316" cy="3553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120650" lvl="0" indent="0" algn="just">
              <a:lnSpc>
                <a:spcPct val="70000"/>
              </a:lnSpc>
              <a:spcBef>
                <a:spcPts val="900"/>
              </a:spcBef>
              <a:buSzPts val="1700"/>
              <a:buNone/>
            </a:pPr>
            <a:r>
              <a:rPr lang="en-US" sz="1800" dirty="0"/>
              <a:t>Reliable transmission requires AP coordination and STA’s compliance in dense networks.</a:t>
            </a:r>
          </a:p>
          <a:p>
            <a:pPr marL="120650" lvl="0" indent="0" algn="just">
              <a:lnSpc>
                <a:spcPct val="70000"/>
              </a:lnSpc>
              <a:spcBef>
                <a:spcPts val="900"/>
              </a:spcBef>
              <a:buSzPts val="1700"/>
              <a:buNone/>
            </a:pPr>
            <a:r>
              <a:rPr lang="en" sz="1800" dirty="0"/>
              <a:t>Channel Access and Scheduling </a:t>
            </a:r>
            <a:r>
              <a:rPr lang="en-US" altLang="zh-CN" sz="1800" dirty="0"/>
              <a:t>process:</a:t>
            </a:r>
            <a:endParaRPr lang="en-US" sz="1700" b="0" dirty="0"/>
          </a:p>
          <a:p>
            <a:pPr marL="463550" lvl="0" algn="just" rtl="0">
              <a:lnSpc>
                <a:spcPct val="70000"/>
              </a:lnSpc>
              <a:spcBef>
                <a:spcPts val="900"/>
              </a:spcBef>
              <a:spcAft>
                <a:spcPts val="0"/>
              </a:spcAft>
              <a:buSzPts val="1700"/>
              <a:buFont typeface="+mj-lt"/>
              <a:buAutoNum type="arabicPeriod"/>
            </a:pPr>
            <a:r>
              <a:rPr lang="en-US" sz="1700" b="0" dirty="0"/>
              <a:t>(STA handovers TXOP holder to AP.)</a:t>
            </a:r>
          </a:p>
          <a:p>
            <a:pPr marL="463550" lvl="0" algn="just" rtl="0">
              <a:lnSpc>
                <a:spcPct val="70000"/>
              </a:lnSpc>
              <a:spcBef>
                <a:spcPts val="900"/>
              </a:spcBef>
              <a:spcAft>
                <a:spcPts val="0"/>
              </a:spcAft>
              <a:buSzPts val="1700"/>
              <a:buFont typeface="+mj-lt"/>
              <a:buAutoNum type="arabicPeriod"/>
            </a:pPr>
            <a:r>
              <a:rPr lang="en-US" sz="1700" b="0" dirty="0"/>
              <a:t>AP </a:t>
            </a:r>
            <a:r>
              <a:rPr lang="en-US" altLang="zh-CN" sz="1700" b="0" dirty="0"/>
              <a:t>share</a:t>
            </a:r>
            <a:r>
              <a:rPr lang="en-US" sz="1700" b="0" dirty="0"/>
              <a:t>s TXOP with other APs in coordination group.</a:t>
            </a:r>
          </a:p>
          <a:p>
            <a:pPr marL="463550" lvl="0" algn="just">
              <a:lnSpc>
                <a:spcPct val="70000"/>
              </a:lnSpc>
              <a:spcBef>
                <a:spcPts val="900"/>
              </a:spcBef>
              <a:buSzPts val="1700"/>
              <a:buFont typeface="+mj-lt"/>
              <a:buAutoNum type="arabicPeriod"/>
            </a:pPr>
            <a:r>
              <a:rPr lang="en-US" sz="1700" b="0" dirty="0"/>
              <a:t>APs in coordination group transmit to STA according to </a:t>
            </a:r>
            <a:r>
              <a:rPr lang="en-US" sz="1700" b="0" dirty="0" err="1"/>
              <a:t>QoS</a:t>
            </a:r>
            <a:r>
              <a:rPr lang="en-US" sz="1700" b="0" dirty="0"/>
              <a:t> requirement.</a:t>
            </a:r>
          </a:p>
          <a:p>
            <a:pPr marL="463550" lvl="0" algn="just">
              <a:lnSpc>
                <a:spcPct val="70000"/>
              </a:lnSpc>
              <a:spcBef>
                <a:spcPts val="900"/>
              </a:spcBef>
              <a:buSzPts val="1700"/>
              <a:buFont typeface="+mj-lt"/>
              <a:buAutoNum type="arabicPeriod"/>
            </a:pPr>
            <a:r>
              <a:rPr lang="en-US" sz="1700" b="0" dirty="0"/>
              <a:t>APs refresh schedule plan according to low latency STAs’ immediate BAs.</a:t>
            </a:r>
          </a:p>
          <a:p>
            <a:pPr marL="120650" lvl="0" indent="0" algn="just">
              <a:lnSpc>
                <a:spcPct val="70000"/>
              </a:lnSpc>
              <a:spcBef>
                <a:spcPts val="900"/>
              </a:spcBef>
              <a:buSzPts val="1700"/>
              <a:buNone/>
            </a:pPr>
            <a:endParaRPr sz="1800" dirty="0"/>
          </a:p>
        </p:txBody>
      </p:sp>
      <p:sp>
        <p:nvSpPr>
          <p:cNvPr id="157" name="Google Shape;157;p2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2A0A513E-2B64-4741-9C82-234F99ECF64E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613610" y="615211"/>
            <a:ext cx="8073189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 dirty="0"/>
              <a:t>Impairment due to non-cooperative STAs</a:t>
            </a:r>
            <a:endParaRPr sz="2800"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696925" y="1046813"/>
            <a:ext cx="7761276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algn="just">
              <a:spcBef>
                <a:spcPts val="900"/>
              </a:spcBef>
              <a:buChar char="●"/>
            </a:pPr>
            <a:r>
              <a:rPr lang="en-US" sz="1800" dirty="0"/>
              <a:t>11ax STAs can set </a:t>
            </a:r>
            <a:r>
              <a:rPr lang="en-US" altLang="zh-CN" sz="1800" dirty="0"/>
              <a:t>UL MU Disable subfield in OM Control subfield to 1 to continue legacy EDCA </a:t>
            </a:r>
            <a:r>
              <a:rPr lang="en-US" altLang="zh-CN" sz="1800" dirty="0" err="1"/>
              <a:t>backoff</a:t>
            </a:r>
            <a:r>
              <a:rPr lang="en-US" altLang="zh-CN" sz="1800" dirty="0"/>
              <a:t>.</a:t>
            </a:r>
          </a:p>
          <a:p>
            <a:pPr marL="800100" lvl="1" algn="just">
              <a:spcBef>
                <a:spcPts val="900"/>
              </a:spcBef>
              <a:buChar char="●"/>
            </a:pPr>
            <a:r>
              <a:rPr lang="en-US" altLang="zh-CN" sz="1600" dirty="0"/>
              <a:t>It will reduce the effectiveness of APs’ coordination and degrades performance.</a:t>
            </a:r>
          </a:p>
          <a:p>
            <a:pPr marL="342900" algn="just">
              <a:spcBef>
                <a:spcPts val="900"/>
              </a:spcBef>
              <a:buChar char="●"/>
            </a:pPr>
            <a:r>
              <a:rPr lang="en-US" altLang="zh-CN" sz="1800" dirty="0"/>
              <a:t>STAs can reject or defer AP’s BSS Transition Management (BTM) request</a:t>
            </a:r>
          </a:p>
          <a:p>
            <a:pPr marL="800100" lvl="1" algn="just">
              <a:spcBef>
                <a:spcPts val="900"/>
              </a:spcBef>
              <a:buChar char="●"/>
            </a:pPr>
            <a:r>
              <a:rPr lang="en-US" altLang="zh-CN" sz="1600" dirty="0"/>
              <a:t>It will prevent AP from balancing loads among multiple APs.</a:t>
            </a:r>
          </a:p>
          <a:p>
            <a:pPr marL="342900" algn="just">
              <a:spcBef>
                <a:spcPts val="900"/>
              </a:spcBef>
              <a:buChar char="●"/>
            </a:pPr>
            <a:r>
              <a:rPr lang="en-US" altLang="zh-CN" sz="1800" dirty="0"/>
              <a:t>Lack of seamless band steering: Non-AP STA’s behavior in channel switch announcement is not specified</a:t>
            </a:r>
          </a:p>
          <a:p>
            <a:pPr marL="800100" lvl="1" algn="just">
              <a:spcBef>
                <a:spcPts val="900"/>
              </a:spcBef>
              <a:buChar char="●"/>
            </a:pPr>
            <a:r>
              <a:rPr lang="en-US" altLang="zh-CN" sz="1600" dirty="0"/>
              <a:t>When AP has agile frequency selection, STA could not follow. It leads to latency and packet loss. </a:t>
            </a:r>
          </a:p>
          <a:p>
            <a:pPr marL="0" indent="0" algn="just">
              <a:spcBef>
                <a:spcPts val="900"/>
              </a:spcBef>
              <a:buNone/>
            </a:pPr>
            <a:endParaRPr lang="en-US" altLang="zh-CN" sz="1800" dirty="0"/>
          </a:p>
          <a:p>
            <a:pPr marL="342900" lvl="0" algn="just">
              <a:spcBef>
                <a:spcPts val="900"/>
              </a:spcBef>
              <a:buChar char="●"/>
            </a:pPr>
            <a:endParaRPr sz="1800" b="0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BDE5A982-FC97-4CBF-B9C3-ED4A68093D7E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88833" y="787406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 dirty="0"/>
              <a:t>Conclusions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273778"/>
            <a:ext cx="7805797" cy="363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" sz="1700" b="0" dirty="0"/>
              <a:t>This presentation discussed the requirement on UHR MAC to meet the throughput and latency goal defined in PAR.</a:t>
            </a:r>
          </a:p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sz="1700" b="0" dirty="0"/>
              <a:t>If multi-AP coordination scheme is defined in UHR, non-AP STAs need to compline with APs instruction on scheduling, BSS transition, and channel switching. </a:t>
            </a:r>
          </a:p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endParaRPr sz="1700" b="0" dirty="0"/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1DCCDEB0-346E-4FEF-95E7-A7A1FD1468F1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Do you agree that UHR needs to provide AP more channel access opportunities and management for multi-AP coordinated transmissions to meet reliability goal?</a:t>
            </a:r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6" name="Google Shape;127;p25">
            <a:extLst>
              <a:ext uri="{FF2B5EF4-FFF2-40B4-BE49-F238E27FC236}">
                <a16:creationId xmlns:a16="http://schemas.microsoft.com/office/drawing/2014/main" id="{5862CC5C-629D-4A77-948E-114DC1D29F37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4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7"/>
          <p:cNvSpPr txBox="1">
            <a:spLocks noGrp="1"/>
          </p:cNvSpPr>
          <p:nvPr>
            <p:ph type="title"/>
          </p:nvPr>
        </p:nvSpPr>
        <p:spPr>
          <a:xfrm>
            <a:off x="628200" y="694054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 dirty="0"/>
              <a:t>Reference</a:t>
            </a:r>
            <a:endParaRPr sz="2800" dirty="0"/>
          </a:p>
        </p:txBody>
      </p:sp>
      <p:sp>
        <p:nvSpPr>
          <p:cNvPr id="290" name="Google Shape;290;p47"/>
          <p:cNvSpPr txBox="1">
            <a:spLocks noGrp="1"/>
          </p:cNvSpPr>
          <p:nvPr>
            <p:ph type="body" idx="1"/>
          </p:nvPr>
        </p:nvSpPr>
        <p:spPr>
          <a:xfrm>
            <a:off x="472050" y="1072054"/>
            <a:ext cx="8363100" cy="345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0" algn="just">
              <a:spcBef>
                <a:spcPts val="900"/>
              </a:spcBef>
              <a:buNone/>
            </a:pPr>
            <a:r>
              <a:rPr lang="en-US" sz="1100" b="0" dirty="0"/>
              <a:t>[1] https://mentor.ieee.org/802.11/dcn/23/11-23-1176-01-0uhr-multi-ap-simulations-framework-and-joint-transmission-results.pptx IEEE 802.11ax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100" b="0" dirty="0"/>
              <a:t>[2] </a:t>
            </a:r>
            <a:r>
              <a:rPr lang="en-US" sz="1100" b="0" dirty="0">
                <a:hlinkClick r:id="rId3"/>
              </a:rPr>
              <a:t>https://mentor.ieee.org/802.11/dcn/23/11-23-0243-00-0uhr-joint-transmission-for-uhr-additional-results.pptx</a:t>
            </a:r>
            <a:endParaRPr lang="en-US" sz="1100" b="0" dirty="0"/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100" b="0" dirty="0"/>
              <a:t>[3] https://mentor.ieee.org/802.11/dcn/22/11-22-1821-01-0uhr-system-level-simulation-of-co-bf-and-joint-tx.pptx</a:t>
            </a:r>
            <a:endParaRPr sz="1100" b="0" dirty="0"/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200" b="0" dirty="0"/>
              <a:t>[4] </a:t>
            </a:r>
            <a:r>
              <a:rPr lang="en-US" sz="1200" b="0" dirty="0">
                <a:hlinkClick r:id="rId4"/>
              </a:rPr>
              <a:t>https://mentor.ieee.org/802.11/dcn/23/11-23-0797-01-0uhr-non-primary-channel-access.pptx</a:t>
            </a:r>
            <a:endParaRPr lang="en-US" sz="1200" b="0" dirty="0"/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200" b="0" dirty="0"/>
              <a:t>[5] https://mentor.ieee.org/802.11/dcn/23/11-23-1288-00-0uhr-non-primary-channel-utilization-follow-up.pptx</a:t>
            </a:r>
            <a:endParaRPr sz="1200" b="0" dirty="0"/>
          </a:p>
        </p:txBody>
      </p:sp>
      <p:sp>
        <p:nvSpPr>
          <p:cNvPr id="291" name="Google Shape;291;p4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DAFEF7EB-8AEE-40F6-8E92-3E754487CE5B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524</Words>
  <Application>Microsoft Office PowerPoint</Application>
  <PresentationFormat>全屏显示(16:9)</PresentationFormat>
  <Paragraphs>69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Discussion on UHR enhanced channel access</vt:lpstr>
      <vt:lpstr>Introduction</vt:lpstr>
      <vt:lpstr>Multi-AP coodination requirements</vt:lpstr>
      <vt:lpstr>Impairment due to non-cooperative STAs</vt:lpstr>
      <vt:lpstr>Conclusions</vt:lpstr>
      <vt:lpstr>Straw Poll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Non-Primary Channel Utilization Follow-up</dc:title>
  <dc:creator>l00651623</dc:creator>
  <cp:lastModifiedBy>Liyanchun (CTL)</cp:lastModifiedBy>
  <cp:revision>34</cp:revision>
  <dcterms:modified xsi:type="dcterms:W3CDTF">2023-11-08T08:30:06Z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(2)8vM3QrVlp9u2McLxggyMYDRjYJnORWzWjeMormm/aZyfwbMxf9IBsawH+L2jN2Jl0w7F5FP5
n1rfigpUFXIFh/+xttuP1KO4Qbbso9eHYvPmra5z9VaEd4nMYxCZiObjeHHM/hYz5VpttNzv
GjDCTfn/2b/sX6+qEDaXmXpt/usHr2b9nmpFsc2nJHM3q+MaRKJALHj4S7nn/UZl/qS1ar4j
E7N3IwYNQw0KvVxsQA</vt:lpwstr>
  </property>
  <property fmtid="{D5CDD505-2E9C-101B-9397-08002B2CF9AE}" pid="3" name="_2015_ms_pID_7253431">
    <vt:lpwstr>O2pVf057V+6qi9mCXENkT+nM7WYtP+2cgvzh3XpSkLlbBZ7SBNtMPi
ImGHAumD4AtKTudj3A7SwvhkfWAMxJ2TntUkr/5CgiY5TcaYabrwkZlTyZPLF4sfo0a5zh2y
+tnqBkewsXeOJvVsrI7q1zt/6AmXH0e4+QEnIiaac3UynWaib+OV08wVp1+VFfZ/j1Lf+mQT
9rRYtxrErb15EYwV</vt:lpwstr>
  </property>
</Properties>
</file>