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Lst>
  <p:notesMasterIdLst>
    <p:notesMasterId r:id="rId19"/>
  </p:notesMasterIdLst>
  <p:handoutMasterIdLst>
    <p:handoutMasterId r:id="rId20"/>
  </p:handoutMasterIdLst>
  <p:sldIdLst>
    <p:sldId id="256" r:id="rId3"/>
    <p:sldId id="265" r:id="rId4"/>
    <p:sldId id="266" r:id="rId5"/>
    <p:sldId id="286" r:id="rId6"/>
    <p:sldId id="287" r:id="rId7"/>
    <p:sldId id="288" r:id="rId8"/>
    <p:sldId id="289" r:id="rId9"/>
    <p:sldId id="290" r:id="rId10"/>
    <p:sldId id="291" r:id="rId11"/>
    <p:sldId id="273" r:id="rId12"/>
    <p:sldId id="274" r:id="rId13"/>
    <p:sldId id="275" r:id="rId14"/>
    <p:sldId id="292" r:id="rId15"/>
    <p:sldId id="293" r:id="rId16"/>
    <p:sldId id="294" r:id="rId17"/>
    <p:sldId id="295"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88E9CB-E3AF-4B4D-BC25-D20D5B3D7CE9}" v="5" dt="2024-01-15T19:51:52.5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94878" autoAdjust="0"/>
  </p:normalViewPr>
  <p:slideViewPr>
    <p:cSldViewPr>
      <p:cViewPr varScale="1">
        <p:scale>
          <a:sx n="78" d="100"/>
          <a:sy n="78" d="100"/>
        </p:scale>
        <p:origin x="117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ata, Ryuichi (SEC)" userId="955886f9-285d-4137-bfef-63faad37c40d" providerId="ADAL" clId="{EC88E9CB-E3AF-4B4D-BC25-D20D5B3D7CE9}"/>
    <pc:docChg chg="addSld delSld modSld delMainMaster modMainMaster delSection modSection">
      <pc:chgData name="Hirata, Ryuichi (SEC)" userId="955886f9-285d-4137-bfef-63faad37c40d" providerId="ADAL" clId="{EC88E9CB-E3AF-4B4D-BC25-D20D5B3D7CE9}" dt="2024-01-16T15:35:22.521" v="55" actId="20577"/>
      <pc:docMkLst>
        <pc:docMk/>
      </pc:docMkLst>
      <pc:sldChg chg="modSp mod">
        <pc:chgData name="Hirata, Ryuichi (SEC)" userId="955886f9-285d-4137-bfef-63faad37c40d" providerId="ADAL" clId="{EC88E9CB-E3AF-4B4D-BC25-D20D5B3D7CE9}" dt="2024-01-16T15:35:22.521" v="55" actId="20577"/>
        <pc:sldMkLst>
          <pc:docMk/>
          <pc:sldMk cId="1597376291" sldId="293"/>
        </pc:sldMkLst>
        <pc:spChg chg="mod">
          <ac:chgData name="Hirata, Ryuichi (SEC)" userId="955886f9-285d-4137-bfef-63faad37c40d" providerId="ADAL" clId="{EC88E9CB-E3AF-4B4D-BC25-D20D5B3D7CE9}" dt="2024-01-16T15:35:22.521" v="55" actId="20577"/>
          <ac:spMkLst>
            <pc:docMk/>
            <pc:sldMk cId="1597376291" sldId="293"/>
            <ac:spMk id="3" creationId="{159270A5-097B-A505-1BBB-BB3C272D35D3}"/>
          </ac:spMkLst>
        </pc:spChg>
      </pc:sldChg>
      <pc:sldChg chg="modSp mod">
        <pc:chgData name="Hirata, Ryuichi (SEC)" userId="955886f9-285d-4137-bfef-63faad37c40d" providerId="ADAL" clId="{EC88E9CB-E3AF-4B4D-BC25-D20D5B3D7CE9}" dt="2024-01-16T15:30:38.157" v="27" actId="20577"/>
        <pc:sldMkLst>
          <pc:docMk/>
          <pc:sldMk cId="3980881672" sldId="294"/>
        </pc:sldMkLst>
        <pc:spChg chg="mod">
          <ac:chgData name="Hirata, Ryuichi (SEC)" userId="955886f9-285d-4137-bfef-63faad37c40d" providerId="ADAL" clId="{EC88E9CB-E3AF-4B4D-BC25-D20D5B3D7CE9}" dt="2024-01-16T15:30:38.157" v="27" actId="20577"/>
          <ac:spMkLst>
            <pc:docMk/>
            <pc:sldMk cId="3980881672" sldId="294"/>
            <ac:spMk id="3" creationId="{D8AC91B0-7C42-544E-8329-1C5055BFDA5D}"/>
          </ac:spMkLst>
        </pc:spChg>
      </pc:sldChg>
      <pc:sldChg chg="modSp new mod">
        <pc:chgData name="Hirata, Ryuichi (SEC)" userId="955886f9-285d-4137-bfef-63faad37c40d" providerId="ADAL" clId="{EC88E9CB-E3AF-4B4D-BC25-D20D5B3D7CE9}" dt="2024-01-16T15:31:09.848" v="44" actId="20577"/>
        <pc:sldMkLst>
          <pc:docMk/>
          <pc:sldMk cId="2984552677" sldId="295"/>
        </pc:sldMkLst>
        <pc:spChg chg="mod">
          <ac:chgData name="Hirata, Ryuichi (SEC)" userId="955886f9-285d-4137-bfef-63faad37c40d" providerId="ADAL" clId="{EC88E9CB-E3AF-4B4D-BC25-D20D5B3D7CE9}" dt="2024-01-16T15:30:45.458" v="31" actId="20577"/>
          <ac:spMkLst>
            <pc:docMk/>
            <pc:sldMk cId="2984552677" sldId="295"/>
            <ac:spMk id="2" creationId="{1C41D80E-0654-BF7A-981B-EB87822C815D}"/>
          </ac:spMkLst>
        </pc:spChg>
        <pc:spChg chg="mod">
          <ac:chgData name="Hirata, Ryuichi (SEC)" userId="955886f9-285d-4137-bfef-63faad37c40d" providerId="ADAL" clId="{EC88E9CB-E3AF-4B4D-BC25-D20D5B3D7CE9}" dt="2024-01-16T15:31:09.848" v="44" actId="20577"/>
          <ac:spMkLst>
            <pc:docMk/>
            <pc:sldMk cId="2984552677" sldId="295"/>
            <ac:spMk id="3" creationId="{9BE26F38-C750-3704-377D-3796E2E2D7BE}"/>
          </ac:spMkLst>
        </pc:spChg>
      </pc:sldChg>
      <pc:sldChg chg="del">
        <pc:chgData name="Hirata, Ryuichi (SEC)" userId="955886f9-285d-4137-bfef-63faad37c40d" providerId="ADAL" clId="{EC88E9CB-E3AF-4B4D-BC25-D20D5B3D7CE9}" dt="2024-01-16T15:26:43.980" v="0" actId="18676"/>
        <pc:sldMkLst>
          <pc:docMk/>
          <pc:sldMk cId="2283623507" sldId="301"/>
        </pc:sldMkLst>
      </pc:sldChg>
      <pc:sldChg chg="del">
        <pc:chgData name="Hirata, Ryuichi (SEC)" userId="955886f9-285d-4137-bfef-63faad37c40d" providerId="ADAL" clId="{EC88E9CB-E3AF-4B4D-BC25-D20D5B3D7CE9}" dt="2024-01-16T15:26:43.980" v="0" actId="18676"/>
        <pc:sldMkLst>
          <pc:docMk/>
          <pc:sldMk cId="3641143389" sldId="302"/>
        </pc:sldMkLst>
      </pc:sldChg>
      <pc:sldChg chg="del">
        <pc:chgData name="Hirata, Ryuichi (SEC)" userId="955886f9-285d-4137-bfef-63faad37c40d" providerId="ADAL" clId="{EC88E9CB-E3AF-4B4D-BC25-D20D5B3D7CE9}" dt="2024-01-16T15:26:43.980" v="0" actId="18676"/>
        <pc:sldMkLst>
          <pc:docMk/>
          <pc:sldMk cId="3989689201" sldId="303"/>
        </pc:sldMkLst>
      </pc:sldChg>
      <pc:sldChg chg="del">
        <pc:chgData name="Hirata, Ryuichi (SEC)" userId="955886f9-285d-4137-bfef-63faad37c40d" providerId="ADAL" clId="{EC88E9CB-E3AF-4B4D-BC25-D20D5B3D7CE9}" dt="2024-01-16T15:26:43.980" v="0" actId="18676"/>
        <pc:sldMkLst>
          <pc:docMk/>
          <pc:sldMk cId="3112040221" sldId="304"/>
        </pc:sldMkLst>
      </pc:sldChg>
      <pc:sldChg chg="del">
        <pc:chgData name="Hirata, Ryuichi (SEC)" userId="955886f9-285d-4137-bfef-63faad37c40d" providerId="ADAL" clId="{EC88E9CB-E3AF-4B4D-BC25-D20D5B3D7CE9}" dt="2024-01-16T15:26:43.980" v="0" actId="18676"/>
        <pc:sldMkLst>
          <pc:docMk/>
          <pc:sldMk cId="2719389330" sldId="306"/>
        </pc:sldMkLst>
      </pc:sldChg>
      <pc:sldChg chg="del">
        <pc:chgData name="Hirata, Ryuichi (SEC)" userId="955886f9-285d-4137-bfef-63faad37c40d" providerId="ADAL" clId="{EC88E9CB-E3AF-4B4D-BC25-D20D5B3D7CE9}" dt="2024-01-16T15:26:43.980" v="0" actId="18676"/>
        <pc:sldMkLst>
          <pc:docMk/>
          <pc:sldMk cId="3144404592" sldId="307"/>
        </pc:sldMkLst>
      </pc:sldChg>
      <pc:sldChg chg="del">
        <pc:chgData name="Hirata, Ryuichi (SEC)" userId="955886f9-285d-4137-bfef-63faad37c40d" providerId="ADAL" clId="{EC88E9CB-E3AF-4B4D-BC25-D20D5B3D7CE9}" dt="2024-01-16T15:26:43.980" v="0" actId="18676"/>
        <pc:sldMkLst>
          <pc:docMk/>
          <pc:sldMk cId="3313524999" sldId="333"/>
        </pc:sldMkLst>
      </pc:sldChg>
      <pc:sldChg chg="del">
        <pc:chgData name="Hirata, Ryuichi (SEC)" userId="955886f9-285d-4137-bfef-63faad37c40d" providerId="ADAL" clId="{EC88E9CB-E3AF-4B4D-BC25-D20D5B3D7CE9}" dt="2024-01-16T15:26:43.980" v="0" actId="18676"/>
        <pc:sldMkLst>
          <pc:docMk/>
          <pc:sldMk cId="297766792" sldId="334"/>
        </pc:sldMkLst>
      </pc:sldChg>
      <pc:sldChg chg="del">
        <pc:chgData name="Hirata, Ryuichi (SEC)" userId="955886f9-285d-4137-bfef-63faad37c40d" providerId="ADAL" clId="{EC88E9CB-E3AF-4B4D-BC25-D20D5B3D7CE9}" dt="2024-01-16T15:26:43.980" v="0" actId="18676"/>
        <pc:sldMkLst>
          <pc:docMk/>
          <pc:sldMk cId="3880703970" sldId="335"/>
        </pc:sldMkLst>
      </pc:sldChg>
      <pc:sldChg chg="del">
        <pc:chgData name="Hirata, Ryuichi (SEC)" userId="955886f9-285d-4137-bfef-63faad37c40d" providerId="ADAL" clId="{EC88E9CB-E3AF-4B4D-BC25-D20D5B3D7CE9}" dt="2024-01-16T15:26:43.980" v="0" actId="18676"/>
        <pc:sldMkLst>
          <pc:docMk/>
          <pc:sldMk cId="3160898113" sldId="336"/>
        </pc:sldMkLst>
      </pc:sldChg>
      <pc:sldChg chg="del">
        <pc:chgData name="Hirata, Ryuichi (SEC)" userId="955886f9-285d-4137-bfef-63faad37c40d" providerId="ADAL" clId="{EC88E9CB-E3AF-4B4D-BC25-D20D5B3D7CE9}" dt="2024-01-16T15:26:43.980" v="0" actId="18676"/>
        <pc:sldMkLst>
          <pc:docMk/>
          <pc:sldMk cId="0" sldId="351"/>
        </pc:sldMkLst>
      </pc:sldChg>
      <pc:sldChg chg="del">
        <pc:chgData name="Hirata, Ryuichi (SEC)" userId="955886f9-285d-4137-bfef-63faad37c40d" providerId="ADAL" clId="{EC88E9CB-E3AF-4B4D-BC25-D20D5B3D7CE9}" dt="2024-01-16T15:26:43.980" v="0" actId="18676"/>
        <pc:sldMkLst>
          <pc:docMk/>
          <pc:sldMk cId="2296998684" sldId="1013"/>
        </pc:sldMkLst>
      </pc:sldChg>
      <pc:sldChg chg="del">
        <pc:chgData name="Hirata, Ryuichi (SEC)" userId="955886f9-285d-4137-bfef-63faad37c40d" providerId="ADAL" clId="{EC88E9CB-E3AF-4B4D-BC25-D20D5B3D7CE9}" dt="2024-01-16T15:26:43.980" v="0" actId="18676"/>
        <pc:sldMkLst>
          <pc:docMk/>
          <pc:sldMk cId="745031768" sldId="1014"/>
        </pc:sldMkLst>
      </pc:sldChg>
      <pc:sldChg chg="del">
        <pc:chgData name="Hirata, Ryuichi (SEC)" userId="955886f9-285d-4137-bfef-63faad37c40d" providerId="ADAL" clId="{EC88E9CB-E3AF-4B4D-BC25-D20D5B3D7CE9}" dt="2024-01-16T15:26:43.980" v="0" actId="18676"/>
        <pc:sldMkLst>
          <pc:docMk/>
          <pc:sldMk cId="1374182163" sldId="1015"/>
        </pc:sldMkLst>
      </pc:sldChg>
      <pc:sldChg chg="del">
        <pc:chgData name="Hirata, Ryuichi (SEC)" userId="955886f9-285d-4137-bfef-63faad37c40d" providerId="ADAL" clId="{EC88E9CB-E3AF-4B4D-BC25-D20D5B3D7CE9}" dt="2024-01-16T15:26:43.980" v="0" actId="18676"/>
        <pc:sldMkLst>
          <pc:docMk/>
          <pc:sldMk cId="1423276539" sldId="1018"/>
        </pc:sldMkLst>
      </pc:sldChg>
      <pc:sldChg chg="del">
        <pc:chgData name="Hirata, Ryuichi (SEC)" userId="955886f9-285d-4137-bfef-63faad37c40d" providerId="ADAL" clId="{EC88E9CB-E3AF-4B4D-BC25-D20D5B3D7CE9}" dt="2024-01-16T15:26:43.980" v="0" actId="18676"/>
        <pc:sldMkLst>
          <pc:docMk/>
          <pc:sldMk cId="2747848179" sldId="1293"/>
        </pc:sldMkLst>
      </pc:sldChg>
      <pc:sldChg chg="del">
        <pc:chgData name="Hirata, Ryuichi (SEC)" userId="955886f9-285d-4137-bfef-63faad37c40d" providerId="ADAL" clId="{EC88E9CB-E3AF-4B4D-BC25-D20D5B3D7CE9}" dt="2024-01-16T15:26:43.980" v="0" actId="18676"/>
        <pc:sldMkLst>
          <pc:docMk/>
          <pc:sldMk cId="2189449108" sldId="1294"/>
        </pc:sldMkLst>
      </pc:sldChg>
      <pc:sldChg chg="del">
        <pc:chgData name="Hirata, Ryuichi (SEC)" userId="955886f9-285d-4137-bfef-63faad37c40d" providerId="ADAL" clId="{EC88E9CB-E3AF-4B4D-BC25-D20D5B3D7CE9}" dt="2024-01-16T15:26:43.980" v="0" actId="18676"/>
        <pc:sldMkLst>
          <pc:docMk/>
          <pc:sldMk cId="2800919492" sldId="1295"/>
        </pc:sldMkLst>
      </pc:sldChg>
      <pc:sldChg chg="del">
        <pc:chgData name="Hirata, Ryuichi (SEC)" userId="955886f9-285d-4137-bfef-63faad37c40d" providerId="ADAL" clId="{EC88E9CB-E3AF-4B4D-BC25-D20D5B3D7CE9}" dt="2024-01-16T15:26:43.980" v="0" actId="18676"/>
        <pc:sldMkLst>
          <pc:docMk/>
          <pc:sldMk cId="4045845716" sldId="1296"/>
        </pc:sldMkLst>
      </pc:sldChg>
      <pc:sldMasterChg chg="modSp mod">
        <pc:chgData name="Hirata, Ryuichi (SEC)" userId="955886f9-285d-4137-bfef-63faad37c40d" providerId="ADAL" clId="{EC88E9CB-E3AF-4B4D-BC25-D20D5B3D7CE9}" dt="2024-01-16T15:31:24.840" v="46" actId="20577"/>
        <pc:sldMasterMkLst>
          <pc:docMk/>
          <pc:sldMasterMk cId="0" sldId="2147483648"/>
        </pc:sldMasterMkLst>
        <pc:spChg chg="mod">
          <ac:chgData name="Hirata, Ryuichi (SEC)" userId="955886f9-285d-4137-bfef-63faad37c40d" providerId="ADAL" clId="{EC88E9CB-E3AF-4B4D-BC25-D20D5B3D7CE9}" dt="2024-01-16T15:31:24.840" v="46" actId="20577"/>
          <ac:spMkLst>
            <pc:docMk/>
            <pc:sldMasterMk cId="0" sldId="2147483648"/>
            <ac:spMk id="10" creationId="{00000000-0000-0000-0000-000000000000}"/>
          </ac:spMkLst>
        </pc:spChg>
      </pc:sldMasterChg>
      <pc:sldMasterChg chg="del delSldLayout">
        <pc:chgData name="Hirata, Ryuichi (SEC)" userId="955886f9-285d-4137-bfef-63faad37c40d" providerId="ADAL" clId="{EC88E9CB-E3AF-4B4D-BC25-D20D5B3D7CE9}" dt="2024-01-16T15:26:43.980" v="0" actId="18676"/>
        <pc:sldMasterMkLst>
          <pc:docMk/>
          <pc:sldMasterMk cId="380826508" sldId="2147483660"/>
        </pc:sldMasterMkLst>
        <pc:sldLayoutChg chg="del">
          <pc:chgData name="Hirata, Ryuichi (SEC)" userId="955886f9-285d-4137-bfef-63faad37c40d" providerId="ADAL" clId="{EC88E9CB-E3AF-4B4D-BC25-D20D5B3D7CE9}" dt="2024-01-16T15:26:43.980" v="0" actId="18676"/>
          <pc:sldLayoutMkLst>
            <pc:docMk/>
            <pc:sldMasterMk cId="380826508" sldId="2147483660"/>
            <pc:sldLayoutMk cId="4148268213" sldId="2147483661"/>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291996474" sldId="2147483662"/>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168681063" sldId="2147483663"/>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380590068" sldId="2147483664"/>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459766577" sldId="2147483665"/>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406322944" sldId="2147483666"/>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435402250" sldId="2147483667"/>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52816589" sldId="2147483668"/>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314400434" sldId="2147483669"/>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022494893" sldId="2147483682"/>
        </pc:sldMasterMkLst>
        <pc:sldLayoutChg chg="del">
          <pc:chgData name="Hirata, Ryuichi (SEC)" userId="955886f9-285d-4137-bfef-63faad37c40d" providerId="ADAL" clId="{EC88E9CB-E3AF-4B4D-BC25-D20D5B3D7CE9}" dt="2024-01-16T15:26:43.980" v="0" actId="18676"/>
          <pc:sldLayoutMkLst>
            <pc:docMk/>
            <pc:sldMasterMk cId="2022494893" sldId="2147483682"/>
            <pc:sldLayoutMk cId="3212174753" sldId="2147483683"/>
          </pc:sldLayoutMkLst>
        </pc:sldLayoutChg>
        <pc:sldLayoutChg chg="del">
          <pc:chgData name="Hirata, Ryuichi (SEC)" userId="955886f9-285d-4137-bfef-63faad37c40d" providerId="ADAL" clId="{EC88E9CB-E3AF-4B4D-BC25-D20D5B3D7CE9}" dt="2024-01-16T15:26:43.980" v="0" actId="18676"/>
          <pc:sldLayoutMkLst>
            <pc:docMk/>
            <pc:sldMasterMk cId="2022494893" sldId="2147483682"/>
            <pc:sldLayoutMk cId="2455871030" sldId="2147483684"/>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201780611" sldId="2147483685"/>
        </pc:sldMasterMkLst>
        <pc:sldLayoutChg chg="del">
          <pc:chgData name="Hirata, Ryuichi (SEC)" userId="955886f9-285d-4137-bfef-63faad37c40d" providerId="ADAL" clId="{EC88E9CB-E3AF-4B4D-BC25-D20D5B3D7CE9}" dt="2024-01-16T15:26:43.980" v="0" actId="18676"/>
          <pc:sldLayoutMkLst>
            <pc:docMk/>
            <pc:sldMasterMk cId="2201780611" sldId="2147483685"/>
            <pc:sldLayoutMk cId="2439328943" sldId="2147483686"/>
          </pc:sldLayoutMkLst>
        </pc:sldLayoutChg>
        <pc:sldLayoutChg chg="del">
          <pc:chgData name="Hirata, Ryuichi (SEC)" userId="955886f9-285d-4137-bfef-63faad37c40d" providerId="ADAL" clId="{EC88E9CB-E3AF-4B4D-BC25-D20D5B3D7CE9}" dt="2024-01-16T15:26:43.980" v="0" actId="18676"/>
          <pc:sldLayoutMkLst>
            <pc:docMk/>
            <pc:sldMasterMk cId="2201780611" sldId="2147483685"/>
            <pc:sldLayoutMk cId="3648563165" sldId="2147483687"/>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1133361343" sldId="2147483688"/>
        </pc:sldMasterMkLst>
        <pc:sldLayoutChg chg="del">
          <pc:chgData name="Hirata, Ryuichi (SEC)" userId="955886f9-285d-4137-bfef-63faad37c40d" providerId="ADAL" clId="{EC88E9CB-E3AF-4B4D-BC25-D20D5B3D7CE9}" dt="2024-01-16T15:26:43.980" v="0" actId="18676"/>
          <pc:sldLayoutMkLst>
            <pc:docMk/>
            <pc:sldMasterMk cId="1133361343" sldId="2147483688"/>
            <pc:sldLayoutMk cId="3413536848" sldId="2147483689"/>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493782178" sldId="2147483690"/>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896650630" sldId="2147483691"/>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2897227702" sldId="2147483692"/>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42615651" sldId="2147483693"/>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563407840" sldId="2147483694"/>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55927314" sldId="2147483695"/>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753185480" sldId="2147483696"/>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601590769" sldId="2147483697"/>
          </pc:sldLayoutMkLst>
        </pc:sldLayoutChg>
      </pc:sldMasterChg>
    </pc:docChg>
  </pc:docChgLst>
  <pc:docChgLst>
    <pc:chgData name="Ryuichi" userId="955886f9-285d-4137-bfef-63faad37c40d" providerId="ADAL" clId="{EC88E9CB-E3AF-4B4D-BC25-D20D5B3D7CE9}"/>
    <pc:docChg chg="undo custSel addSld delSld modSld addSection modSection">
      <pc:chgData name="Ryuichi" userId="955886f9-285d-4137-bfef-63faad37c40d" providerId="ADAL" clId="{EC88E9CB-E3AF-4B4D-BC25-D20D5B3D7CE9}" dt="2024-01-15T20:01:57.360" v="48" actId="17846"/>
      <pc:docMkLst>
        <pc:docMk/>
      </pc:docMkLst>
      <pc:sldChg chg="modSp new mod">
        <pc:chgData name="Ryuichi" userId="955886f9-285d-4137-bfef-63faad37c40d" providerId="ADAL" clId="{EC88E9CB-E3AF-4B4D-BC25-D20D5B3D7CE9}" dt="2024-01-15T19:39:13.919" v="13" actId="15"/>
        <pc:sldMkLst>
          <pc:docMk/>
          <pc:sldMk cId="3924270963" sldId="292"/>
        </pc:sldMkLst>
        <pc:spChg chg="mod">
          <ac:chgData name="Ryuichi" userId="955886f9-285d-4137-bfef-63faad37c40d" providerId="ADAL" clId="{EC88E9CB-E3AF-4B4D-BC25-D20D5B3D7CE9}" dt="2024-01-15T19:38:23.179" v="5" actId="20577"/>
          <ac:spMkLst>
            <pc:docMk/>
            <pc:sldMk cId="3924270963" sldId="292"/>
            <ac:spMk id="2" creationId="{FC8D7F3B-F3D2-9DDC-F75C-49D3451D04FF}"/>
          </ac:spMkLst>
        </pc:spChg>
        <pc:spChg chg="mod">
          <ac:chgData name="Ryuichi" userId="955886f9-285d-4137-bfef-63faad37c40d" providerId="ADAL" clId="{EC88E9CB-E3AF-4B4D-BC25-D20D5B3D7CE9}" dt="2024-01-15T19:39:13.919" v="13" actId="15"/>
          <ac:spMkLst>
            <pc:docMk/>
            <pc:sldMk cId="3924270963" sldId="292"/>
            <ac:spMk id="3" creationId="{89C1E9D9-BDA0-EF4B-FAA5-5E1E9FBEEEA1}"/>
          </ac:spMkLst>
        </pc:spChg>
      </pc:sldChg>
      <pc:sldChg chg="modSp new mod">
        <pc:chgData name="Ryuichi" userId="955886f9-285d-4137-bfef-63faad37c40d" providerId="ADAL" clId="{EC88E9CB-E3AF-4B4D-BC25-D20D5B3D7CE9}" dt="2024-01-15T19:40:17.327" v="32" actId="1076"/>
        <pc:sldMkLst>
          <pc:docMk/>
          <pc:sldMk cId="1597376291" sldId="293"/>
        </pc:sldMkLst>
        <pc:spChg chg="mod">
          <ac:chgData name="Ryuichi" userId="955886f9-285d-4137-bfef-63faad37c40d" providerId="ADAL" clId="{EC88E9CB-E3AF-4B4D-BC25-D20D5B3D7CE9}" dt="2024-01-15T19:39:28.153" v="17" actId="20577"/>
          <ac:spMkLst>
            <pc:docMk/>
            <pc:sldMk cId="1597376291" sldId="293"/>
            <ac:spMk id="2" creationId="{A34574E0-697B-4B2F-A65A-3BB2756C972E}"/>
          </ac:spMkLst>
        </pc:spChg>
        <pc:spChg chg="mod">
          <ac:chgData name="Ryuichi" userId="955886f9-285d-4137-bfef-63faad37c40d" providerId="ADAL" clId="{EC88E9CB-E3AF-4B4D-BC25-D20D5B3D7CE9}" dt="2024-01-15T19:40:17.327" v="32" actId="1076"/>
          <ac:spMkLst>
            <pc:docMk/>
            <pc:sldMk cId="1597376291" sldId="293"/>
            <ac:spMk id="3" creationId="{159270A5-097B-A505-1BBB-BB3C272D35D3}"/>
          </ac:spMkLst>
        </pc:spChg>
      </pc:sldChg>
      <pc:sldChg chg="modSp new mod">
        <pc:chgData name="Ryuichi" userId="955886f9-285d-4137-bfef-63faad37c40d" providerId="ADAL" clId="{EC88E9CB-E3AF-4B4D-BC25-D20D5B3D7CE9}" dt="2024-01-15T19:40:50.226" v="45" actId="20577"/>
        <pc:sldMkLst>
          <pc:docMk/>
          <pc:sldMk cId="3980881672" sldId="294"/>
        </pc:sldMkLst>
        <pc:spChg chg="mod">
          <ac:chgData name="Ryuichi" userId="955886f9-285d-4137-bfef-63faad37c40d" providerId="ADAL" clId="{EC88E9CB-E3AF-4B4D-BC25-D20D5B3D7CE9}" dt="2024-01-15T19:40:23.748" v="36" actId="20577"/>
          <ac:spMkLst>
            <pc:docMk/>
            <pc:sldMk cId="3980881672" sldId="294"/>
            <ac:spMk id="2" creationId="{55A9D1DF-B3B1-B6CF-EE68-48F6C7A16C7C}"/>
          </ac:spMkLst>
        </pc:spChg>
        <pc:spChg chg="mod">
          <ac:chgData name="Ryuichi" userId="955886f9-285d-4137-bfef-63faad37c40d" providerId="ADAL" clId="{EC88E9CB-E3AF-4B4D-BC25-D20D5B3D7CE9}" dt="2024-01-15T19:40:50.226" v="45" actId="20577"/>
          <ac:spMkLst>
            <pc:docMk/>
            <pc:sldMk cId="3980881672" sldId="294"/>
            <ac:spMk id="3" creationId="{D8AC91B0-7C42-544E-8329-1C5055BFDA5D}"/>
          </ac:spMkLst>
        </pc:spChg>
      </pc:sldChg>
      <pc:sldChg chg="new del">
        <pc:chgData name="Ryuichi" userId="955886f9-285d-4137-bfef-63faad37c40d" providerId="ADAL" clId="{EC88E9CB-E3AF-4B4D-BC25-D20D5B3D7CE9}" dt="2024-01-15T19:41:31.253" v="47" actId="47"/>
        <pc:sldMkLst>
          <pc:docMk/>
          <pc:sldMk cId="2757088539" sldId="2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50214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069831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59443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t>‹#›</a:t>
            </a:fld>
            <a:endParaRPr lang="en-US" dirty="0"/>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250220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3931492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t>‹#›</a:t>
            </a:fld>
            <a:endParaRPr lang="en-US" dirty="0"/>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2779638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4259562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t>‹#›</a:t>
            </a:fld>
            <a:endParaRPr lang="en-US"/>
          </a:p>
        </p:txBody>
      </p:sp>
      <p:sp>
        <p:nvSpPr>
          <p:cNvPr id="10"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9499642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t>‹#›</a:t>
            </a:fld>
            <a:endParaRPr lang="en-US"/>
          </a:p>
        </p:txBody>
      </p:sp>
      <p:sp>
        <p:nvSpPr>
          <p:cNvPr id="6"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3805371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t>‹#›</a:t>
            </a:fld>
            <a:endParaRPr lang="en-US"/>
          </a:p>
        </p:txBody>
      </p:sp>
      <p:sp>
        <p:nvSpPr>
          <p:cNvPr id="5"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2744550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20896538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8946487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2458696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dirty="0"/>
              <a:t>Jay Yang, et al. (ZTE)</a:t>
            </a:r>
          </a:p>
        </p:txBody>
      </p:sp>
    </p:spTree>
    <p:extLst>
      <p:ext uri="{BB962C8B-B14F-4D97-AF65-F5344CB8AC3E}">
        <p14:creationId xmlns:p14="http://schemas.microsoft.com/office/powerpoint/2010/main" val="368995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2023</a:t>
            </a:r>
            <a:endParaRPr lang="en-GB"/>
          </a:p>
        </p:txBody>
      </p:sp>
      <p:sp>
        <p:nvSpPr>
          <p:cNvPr id="6" name="Footer Placeholder 5"/>
          <p:cNvSpPr>
            <a:spLocks noGrp="1"/>
          </p:cNvSpPr>
          <p:nvPr>
            <p:ph type="ftr" idx="11"/>
          </p:nvPr>
        </p:nvSpPr>
        <p:spPr/>
        <p:txBody>
          <a:bodyPr/>
          <a:lstStyle>
            <a:lvl1pPr>
              <a:defRPr/>
            </a:lvl1pPr>
          </a:lstStyle>
          <a:p>
            <a:r>
              <a:rPr lang="it-IT"/>
              <a:t>Ryuichi Hirata(Sony Corporation),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it-IT"/>
              <a:t>Ryuichi Hirata(Sony Corporation),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2023</a:t>
            </a:r>
            <a:endParaRPr lang="en-GB"/>
          </a:p>
        </p:txBody>
      </p:sp>
      <p:sp>
        <p:nvSpPr>
          <p:cNvPr id="4" name="Footer Placeholder 3"/>
          <p:cNvSpPr>
            <a:spLocks noGrp="1"/>
          </p:cNvSpPr>
          <p:nvPr>
            <p:ph type="ftr" idx="11"/>
          </p:nvPr>
        </p:nvSpPr>
        <p:spPr/>
        <p:txBody>
          <a:bodyPr/>
          <a:lstStyle>
            <a:lvl1pPr>
              <a:defRPr/>
            </a:lvl1pPr>
          </a:lstStyle>
          <a:p>
            <a:r>
              <a:rPr lang="it-IT"/>
              <a:t>Ryuichi Hirata(Sony Corporation),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2023</a:t>
            </a:r>
            <a:endParaRPr lang="en-GB"/>
          </a:p>
        </p:txBody>
      </p:sp>
      <p:sp>
        <p:nvSpPr>
          <p:cNvPr id="3" name="Footer Placeholder 2"/>
          <p:cNvSpPr>
            <a:spLocks noGrp="1"/>
          </p:cNvSpPr>
          <p:nvPr>
            <p:ph type="ftr" idx="11"/>
          </p:nvPr>
        </p:nvSpPr>
        <p:spPr/>
        <p:txBody>
          <a:bodyPr/>
          <a:lstStyle>
            <a:lvl1pPr>
              <a:defRPr/>
            </a:lvl1pPr>
          </a:lstStyle>
          <a:p>
            <a:r>
              <a:rPr lang="it-IT"/>
              <a:t>Ryuichi Hirata(Sony Corporation),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802.11-23/1971r2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2"/>
            <a:ext cx="77724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212068" y="6475413"/>
            <a:ext cx="2331857" cy="369332"/>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p>
        </p:txBody>
      </p:sp>
      <p:sp>
        <p:nvSpPr>
          <p:cNvPr id="1030" name="Rectangle 6"/>
          <p:cNvSpPr>
            <a:spLocks noGrp="1" noChangeArrowheads="1"/>
          </p:cNvSpPr>
          <p:nvPr>
            <p:ph type="sldNum" sz="quarter" idx="4"/>
          </p:nvPr>
        </p:nvSpPr>
        <p:spPr bwMode="auto">
          <a:xfrm>
            <a:off x="4076302" y="6475414"/>
            <a:ext cx="1067600" cy="36933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p:nvSpPr>
        <p:spPr bwMode="auto">
          <a:xfrm>
            <a:off x="6185201" y="401851"/>
            <a:ext cx="2260299" cy="207749"/>
          </a:xfrm>
          <a:prstGeom prst="rect">
            <a:avLst/>
          </a:prstGeom>
          <a:noFill/>
          <a:ln w="9525">
            <a:noFill/>
            <a:miter lim="800000"/>
          </a:ln>
          <a:effectLst/>
        </p:spPr>
        <p:txBody>
          <a:bodyPr wrap="none" lIns="0" tIns="0" rIns="0" bIns="0" anchor="b">
            <a:spAutoFit/>
          </a:bodyPr>
          <a:lstStyle/>
          <a:p>
            <a:pPr marL="342900" lvl="4" algn="r" eaLnBrk="0" hangingPunct="0">
              <a:defRPr/>
            </a:pPr>
            <a:r>
              <a:rPr lang="en-US" sz="1350" b="1" dirty="0">
                <a:cs typeface="+mn-cs"/>
              </a:rPr>
              <a:t>Doc</a:t>
            </a:r>
            <a:r>
              <a:rPr lang="en-GB" altLang="en-US" sz="1350" b="1" kern="1200" dirty="0">
                <a:solidFill>
                  <a:schemeClr val="tx1"/>
                </a:solidFill>
                <a:latin typeface="Times New Roman" panose="02020603050405020304" pitchFamily="18" charset="0"/>
                <a:ea typeface="+mn-ea"/>
                <a:cs typeface="Arial" panose="020B0604020202020204" pitchFamily="34" charset="0"/>
              </a:rPr>
              <a:t>.: IEEE 802.11-23/1</a:t>
            </a:r>
            <a:r>
              <a:rPr lang="en-US" altLang="en-GB" sz="1350" b="1" kern="1200" dirty="0">
                <a:solidFill>
                  <a:schemeClr val="tx1"/>
                </a:solidFill>
                <a:latin typeface="Times New Roman" panose="02020603050405020304" pitchFamily="18" charset="0"/>
                <a:ea typeface="+mn-ea"/>
                <a:cs typeface="Arial" panose="020B0604020202020204" pitchFamily="34" charset="0"/>
              </a:rPr>
              <a:t>930</a:t>
            </a:r>
            <a:r>
              <a:rPr lang="en-US" altLang="en-US" sz="1350" b="1" kern="1200" dirty="0">
                <a:solidFill>
                  <a:schemeClr val="tx1"/>
                </a:solidFill>
                <a:latin typeface="Times New Roman" panose="02020603050405020304" pitchFamily="18" charset="0"/>
                <a:ea typeface="+mn-ea"/>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dirty="0">
              <a:cs typeface="+mn-cs"/>
            </a:endParaRPr>
          </a:p>
        </p:txBody>
      </p:sp>
      <p:sp>
        <p:nvSpPr>
          <p:cNvPr id="1033" name="Rectangle 9"/>
          <p:cNvSpPr>
            <a:spLocks noChangeArrowheads="1"/>
          </p:cNvSpPr>
          <p:nvPr/>
        </p:nvSpPr>
        <p:spPr bwMode="auto">
          <a:xfrm>
            <a:off x="685800" y="6475415"/>
            <a:ext cx="807913" cy="207749"/>
          </a:xfrm>
          <a:prstGeom prst="rect">
            <a:avLst/>
          </a:prstGeom>
          <a:noFill/>
          <a:ln w="9525">
            <a:noFill/>
            <a:miter lim="800000"/>
          </a:ln>
          <a:effectLst/>
        </p:spPr>
        <p:txBody>
          <a:bodyPr wrap="none" lIns="0" tIns="0" rIns="0" bIns="0">
            <a:spAutoFit/>
          </a:bodyPr>
          <a:lstStyle/>
          <a:p>
            <a:pPr eaLnBrk="0" hangingPunct="0">
              <a:defRPr/>
            </a:pPr>
            <a:r>
              <a:rPr lang="en-US" sz="1350"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dirty="0">
              <a:cs typeface="+mn-cs"/>
            </a:endParaRPr>
          </a:p>
        </p:txBody>
      </p:sp>
      <p:sp>
        <p:nvSpPr>
          <p:cNvPr id="11" name="Rectangle 7"/>
          <p:cNvSpPr>
            <a:spLocks noChangeArrowheads="1"/>
          </p:cNvSpPr>
          <p:nvPr userDrawn="1"/>
        </p:nvSpPr>
        <p:spPr bwMode="auto">
          <a:xfrm>
            <a:off x="228601" y="393632"/>
            <a:ext cx="836832" cy="207749"/>
          </a:xfrm>
          <a:prstGeom prst="rect">
            <a:avLst/>
          </a:prstGeom>
          <a:noFill/>
          <a:ln w="9525">
            <a:noFill/>
            <a:miter lim="800000"/>
          </a:ln>
          <a:effectLst/>
        </p:spPr>
        <p:txBody>
          <a:bodyPr wrap="none" lIns="0" tIns="0" rIns="0" bIns="0" anchor="b">
            <a:spAutoFit/>
          </a:bodyPr>
          <a:lstStyle/>
          <a:p>
            <a:pPr marL="342900" lvl="4" algn="l" eaLnBrk="0" hangingPunct="0">
              <a:defRPr/>
            </a:pPr>
            <a:r>
              <a:rPr lang="en-US" sz="1350" b="1" dirty="0">
                <a:cs typeface="+mn-cs"/>
              </a:rPr>
              <a:t>Nov. 2023</a:t>
            </a:r>
          </a:p>
        </p:txBody>
      </p:sp>
      <p:sp>
        <p:nvSpPr>
          <p:cNvPr id="2" name="Text Box 1"/>
          <p:cNvSpPr txBox="1"/>
          <p:nvPr userDrawn="1"/>
        </p:nvSpPr>
        <p:spPr>
          <a:xfrm>
            <a:off x="8896350" y="2842260"/>
            <a:ext cx="3048000" cy="368300"/>
          </a:xfrm>
          <a:prstGeom prst="rect">
            <a:avLst/>
          </a:prstGeom>
          <a:noFill/>
        </p:spPr>
        <p:txBody>
          <a:bodyPr wrap="square" rtlCol="0">
            <a:spAutoFit/>
          </a:bodyPr>
          <a:lstStyle/>
          <a:p>
            <a:endParaRPr lang="en-US" sz="1800"/>
          </a:p>
        </p:txBody>
      </p:sp>
    </p:spTree>
    <p:extLst>
      <p:ext uri="{BB962C8B-B14F-4D97-AF65-F5344CB8AC3E}">
        <p14:creationId xmlns:p14="http://schemas.microsoft.com/office/powerpoint/2010/main" val="178178060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anose="02020603050405020304" pitchFamily="18" charset="0"/>
        </a:defRPr>
      </a:lvl2pPr>
      <a:lvl3pPr algn="ctr" rtl="0" eaLnBrk="0" fontAlgn="base" hangingPunct="0">
        <a:spcBef>
          <a:spcPct val="0"/>
        </a:spcBef>
        <a:spcAft>
          <a:spcPct val="0"/>
        </a:spcAft>
        <a:defRPr sz="2400" b="1">
          <a:solidFill>
            <a:schemeClr val="tx2"/>
          </a:solidFill>
          <a:latin typeface="Times New Roman" panose="02020603050405020304" pitchFamily="18" charset="0"/>
        </a:defRPr>
      </a:lvl3pPr>
      <a:lvl4pPr algn="ctr" rtl="0" eaLnBrk="0" fontAlgn="base" hangingPunct="0">
        <a:spcBef>
          <a:spcPct val="0"/>
        </a:spcBef>
        <a:spcAft>
          <a:spcPct val="0"/>
        </a:spcAft>
        <a:defRPr sz="2400" b="1">
          <a:solidFill>
            <a:schemeClr val="tx2"/>
          </a:solidFill>
          <a:latin typeface="Times New Roman" panose="02020603050405020304" pitchFamily="18" charset="0"/>
        </a:defRPr>
      </a:lvl4pPr>
      <a:lvl5pPr algn="ctr" rtl="0" eaLnBrk="0" fontAlgn="base" hangingPunct="0">
        <a:spcBef>
          <a:spcPct val="0"/>
        </a:spcBef>
        <a:spcAft>
          <a:spcPct val="0"/>
        </a:spcAft>
        <a:defRPr sz="2400" b="1">
          <a:solidFill>
            <a:schemeClr val="tx2"/>
          </a:solidFill>
          <a:latin typeface="Times New Roman" panose="02020603050405020304" pitchFamily="18" charset="0"/>
        </a:defRPr>
      </a:lvl5pPr>
      <a:lvl6pPr marL="342900" algn="ctr" rtl="0" eaLnBrk="0" fontAlgn="base" hangingPunct="0">
        <a:spcBef>
          <a:spcPct val="0"/>
        </a:spcBef>
        <a:spcAft>
          <a:spcPct val="0"/>
        </a:spcAft>
        <a:defRPr sz="2400" b="1">
          <a:solidFill>
            <a:schemeClr val="tx2"/>
          </a:solidFill>
          <a:latin typeface="Times New Roman" panose="02020603050405020304" pitchFamily="18" charset="0"/>
        </a:defRPr>
      </a:lvl6pPr>
      <a:lvl7pPr marL="685800" algn="ctr" rtl="0" eaLnBrk="0" fontAlgn="base" hangingPunct="0">
        <a:spcBef>
          <a:spcPct val="0"/>
        </a:spcBef>
        <a:spcAft>
          <a:spcPct val="0"/>
        </a:spcAft>
        <a:defRPr sz="2400" b="1">
          <a:solidFill>
            <a:schemeClr val="tx2"/>
          </a:solidFill>
          <a:latin typeface="Times New Roman" panose="02020603050405020304" pitchFamily="18" charset="0"/>
        </a:defRPr>
      </a:lvl7pPr>
      <a:lvl8pPr marL="1028700" algn="ctr" rtl="0" eaLnBrk="0" fontAlgn="base" hangingPunct="0">
        <a:spcBef>
          <a:spcPct val="0"/>
        </a:spcBef>
        <a:spcAft>
          <a:spcPct val="0"/>
        </a:spcAft>
        <a:defRPr sz="2400" b="1">
          <a:solidFill>
            <a:schemeClr val="tx2"/>
          </a:solidFill>
          <a:latin typeface="Times New Roman" panose="02020603050405020304" pitchFamily="18" charset="0"/>
        </a:defRPr>
      </a:lvl8pPr>
      <a:lvl9pPr marL="1371600" algn="ctr" rtl="0" eaLnBrk="0" fontAlgn="base" hangingPunct="0">
        <a:spcBef>
          <a:spcPct val="0"/>
        </a:spcBef>
        <a:spcAft>
          <a:spcPct val="0"/>
        </a:spcAft>
        <a:defRPr sz="2400" b="1">
          <a:solidFill>
            <a:schemeClr val="tx2"/>
          </a:solidFill>
          <a:latin typeface="Times New Roman" panose="02020603050405020304"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it-IT"/>
              <a:t>Ryuichi Hirata(Sony Corporation),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a:t>Further thoughts on seamless roaming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2023-11-10</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856B4E07-9D6E-B111-F5CB-A58E65856311}"/>
              </a:ext>
            </a:extLst>
          </p:cNvPr>
          <p:cNvGraphicFramePr>
            <a:graphicFrameLocks noChangeAspect="1"/>
          </p:cNvGraphicFramePr>
          <p:nvPr>
            <p:extLst>
              <p:ext uri="{D42A27DB-BD31-4B8C-83A1-F6EECF244321}">
                <p14:modId xmlns:p14="http://schemas.microsoft.com/office/powerpoint/2010/main" val="1399953963"/>
              </p:ext>
            </p:extLst>
          </p:nvPr>
        </p:nvGraphicFramePr>
        <p:xfrm>
          <a:off x="517525" y="2278063"/>
          <a:ext cx="8061325" cy="4062412"/>
        </p:xfrm>
        <a:graphic>
          <a:graphicData uri="http://schemas.openxmlformats.org/presentationml/2006/ole">
            <mc:AlternateContent xmlns:mc="http://schemas.openxmlformats.org/markup-compatibility/2006">
              <mc:Choice xmlns:v="urn:schemas-microsoft-com:vml" Requires="v">
                <p:oleObj name="Document" r:id="rId3" imgW="8231336" imgH="4147091" progId="Word.Document.8">
                  <p:embed/>
                </p:oleObj>
              </mc:Choice>
              <mc:Fallback>
                <p:oleObj name="Document" r:id="rId3" imgW="8231336" imgH="4147091" progId="Word.Document.8">
                  <p:embed/>
                  <p:pic>
                    <p:nvPicPr>
                      <p:cNvPr id="2" name="Object 3">
                        <a:extLst>
                          <a:ext uri="{FF2B5EF4-FFF2-40B4-BE49-F238E27FC236}">
                            <a16:creationId xmlns:a16="http://schemas.microsoft.com/office/drawing/2014/main" id="{856B4E07-9D6E-B111-F5CB-A58E65856311}"/>
                          </a:ext>
                        </a:extLst>
                      </p:cNvPr>
                      <p:cNvPicPr>
                        <a:picLocks noChangeAspect="1" noChangeArrowheads="1"/>
                      </p:cNvPicPr>
                      <p:nvPr/>
                    </p:nvPicPr>
                    <p:blipFill>
                      <a:blip r:embed="rId4"/>
                      <a:srcRect/>
                      <a:stretch>
                        <a:fillRect/>
                      </a:stretch>
                    </p:blipFill>
                    <p:spPr bwMode="auto">
                      <a:xfrm>
                        <a:off x="517525" y="2278063"/>
                        <a:ext cx="8061325" cy="4062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ACFB9-208A-92F1-A6A6-4EDCEA5B5231}"/>
              </a:ext>
            </a:extLst>
          </p:cNvPr>
          <p:cNvSpPr>
            <a:spLocks noGrp="1"/>
          </p:cNvSpPr>
          <p:nvPr>
            <p:ph type="title"/>
          </p:nvPr>
        </p:nvSpPr>
        <p:spPr/>
        <p:txBody>
          <a:bodyPr/>
          <a:lstStyle/>
          <a:p>
            <a:r>
              <a:rPr kumimoji="1" lang="en-US" altLang="ja-JP" dirty="0"/>
              <a:t>Discussion point</a:t>
            </a:r>
            <a:endParaRPr kumimoji="1" lang="ja-JP" altLang="en-US" dirty="0"/>
          </a:p>
        </p:txBody>
      </p:sp>
      <p:sp>
        <p:nvSpPr>
          <p:cNvPr id="3" name="コンテンツ プレースホルダー 2">
            <a:extLst>
              <a:ext uri="{FF2B5EF4-FFF2-40B4-BE49-F238E27FC236}">
                <a16:creationId xmlns:a16="http://schemas.microsoft.com/office/drawing/2014/main" id="{6246B509-8703-41CE-EE88-C8740C2C4A38}"/>
              </a:ext>
            </a:extLst>
          </p:cNvPr>
          <p:cNvSpPr>
            <a:spLocks noGrp="1"/>
          </p:cNvSpPr>
          <p:nvPr>
            <p:ph idx="1"/>
          </p:nvPr>
        </p:nvSpPr>
        <p:spPr/>
        <p:txBody>
          <a:bodyPr/>
          <a:lstStyle/>
          <a:p>
            <a:pPr>
              <a:buFont typeface="Arial" panose="020B0604020202020204" pitchFamily="34" charset="0"/>
              <a:buChar char="•"/>
            </a:pPr>
            <a:r>
              <a:rPr kumimoji="1" lang="en-US" altLang="ja-JP" sz="2000" dirty="0"/>
              <a:t>In the coming standardization, we need to discuss about</a:t>
            </a:r>
          </a:p>
          <a:p>
            <a:pPr lvl="1">
              <a:buFont typeface="Arial" panose="020B0604020202020204" pitchFamily="34" charset="0"/>
              <a:buChar char="•"/>
            </a:pPr>
            <a:r>
              <a:rPr lang="en-US" altLang="ja-JP" sz="1800" dirty="0"/>
              <a:t>Protocols for c</a:t>
            </a:r>
            <a:r>
              <a:rPr kumimoji="1" lang="en-US" altLang="ja-JP" sz="1800" dirty="0"/>
              <a:t>ontext transfer, data forwarding</a:t>
            </a:r>
          </a:p>
          <a:p>
            <a:pPr lvl="2">
              <a:buFont typeface="Arial" panose="020B0604020202020204" pitchFamily="34" charset="0"/>
              <a:buChar char="•"/>
            </a:pPr>
            <a:r>
              <a:rPr kumimoji="1" lang="en-US" altLang="ja-JP" sz="1600" dirty="0"/>
              <a:t>It is preferred that the protocol does not depend on capability/type of interfaces.</a:t>
            </a:r>
          </a:p>
          <a:p>
            <a:pPr lvl="2">
              <a:buFont typeface="Arial" panose="020B0604020202020204" pitchFamily="34" charset="0"/>
              <a:buChar char="•"/>
            </a:pPr>
            <a:r>
              <a:rPr lang="en-US" altLang="ja-JP" sz="1600" dirty="0"/>
              <a:t>However, the protocol may vary depending on the capabilities of the interface, as shown in previous slides.</a:t>
            </a:r>
          </a:p>
          <a:p>
            <a:pPr lvl="1">
              <a:buFont typeface="Arial" panose="020B0604020202020204" pitchFamily="34" charset="0"/>
              <a:buChar char="•"/>
            </a:pPr>
            <a:r>
              <a:rPr kumimoji="1" lang="en-US" altLang="ja-JP" sz="1800" dirty="0"/>
              <a:t>Requirement/Use cases</a:t>
            </a:r>
          </a:p>
          <a:p>
            <a:pPr lvl="2">
              <a:buFont typeface="Arial" panose="020B0604020202020204" pitchFamily="34" charset="0"/>
              <a:buChar char="•"/>
            </a:pPr>
            <a:r>
              <a:rPr lang="en-US" altLang="ja-JP" sz="1600" dirty="0"/>
              <a:t>Number of APs to cover with upper UMAC, latency for roaming</a:t>
            </a:r>
            <a:endParaRPr kumimoji="1" lang="en-US" altLang="ja-JP" sz="1600" dirty="0"/>
          </a:p>
        </p:txBody>
      </p:sp>
      <p:sp>
        <p:nvSpPr>
          <p:cNvPr id="4" name="スライド番号プレースホルダー 3">
            <a:extLst>
              <a:ext uri="{FF2B5EF4-FFF2-40B4-BE49-F238E27FC236}">
                <a16:creationId xmlns:a16="http://schemas.microsoft.com/office/drawing/2014/main" id="{5F770BDA-7711-C52F-CD3E-A5196FE8EAA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EC8851A4-0EDD-D6BA-B5FC-354BE8BD4A7A}"/>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8C89A4BB-771B-E121-3584-BC1CCA9F3F57}"/>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249864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697A29-FA82-61A3-77E0-CE8BDF9DC1D5}"/>
              </a:ext>
            </a:extLst>
          </p:cNvPr>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a:extLst>
              <a:ext uri="{FF2B5EF4-FFF2-40B4-BE49-F238E27FC236}">
                <a16:creationId xmlns:a16="http://schemas.microsoft.com/office/drawing/2014/main" id="{55DD9FF7-874B-7FAD-03BF-A74511D80B10}"/>
              </a:ext>
            </a:extLst>
          </p:cNvPr>
          <p:cNvSpPr>
            <a:spLocks noGrp="1"/>
          </p:cNvSpPr>
          <p:nvPr>
            <p:ph idx="1"/>
          </p:nvPr>
        </p:nvSpPr>
        <p:spPr/>
        <p:txBody>
          <a:bodyPr/>
          <a:lstStyle/>
          <a:p>
            <a:pPr>
              <a:buFont typeface="Arial" panose="020B0604020202020204" pitchFamily="34" charset="0"/>
              <a:buChar char="•"/>
            </a:pPr>
            <a:r>
              <a:rPr kumimoji="1" lang="en-US" altLang="ja-JP" sz="2000" dirty="0"/>
              <a:t>In this contribution, we revisit architecture for seamless roaming.</a:t>
            </a:r>
          </a:p>
          <a:p>
            <a:pPr lvl="1">
              <a:buFont typeface="Arial" panose="020B0604020202020204" pitchFamily="34" charset="0"/>
              <a:buChar char="•"/>
            </a:pPr>
            <a:r>
              <a:rPr lang="en-US" altLang="ja-JP" sz="1800" dirty="0"/>
              <a:t>Roaming upper UMAC collocated with AP MLD is good for baseline architecture because it is simple and easy to extend another architecture.</a:t>
            </a:r>
            <a:endParaRPr kumimoji="1" lang="en-US" altLang="ja-JP" sz="1800" dirty="0"/>
          </a:p>
          <a:p>
            <a:pPr>
              <a:buFont typeface="Arial" panose="020B0604020202020204" pitchFamily="34" charset="0"/>
              <a:buChar char="•"/>
            </a:pPr>
            <a:endParaRPr kumimoji="1" lang="en-US" altLang="ja-JP" sz="2000" dirty="0"/>
          </a:p>
          <a:p>
            <a:pPr>
              <a:buFont typeface="Arial" panose="020B0604020202020204" pitchFamily="34" charset="0"/>
              <a:buChar char="•"/>
            </a:pPr>
            <a:r>
              <a:rPr kumimoji="1" lang="en-US" altLang="ja-JP" sz="2000" dirty="0"/>
              <a:t>On this architecture, we show example protocols for seamless roaming with and without data forwarding and show some discussion points for TGbn.</a:t>
            </a:r>
          </a:p>
          <a:p>
            <a:endParaRPr kumimoji="1" lang="ja-JP" altLang="en-US" sz="2000" dirty="0"/>
          </a:p>
        </p:txBody>
      </p:sp>
      <p:sp>
        <p:nvSpPr>
          <p:cNvPr id="4" name="スライド番号プレースホルダー 3">
            <a:extLst>
              <a:ext uri="{FF2B5EF4-FFF2-40B4-BE49-F238E27FC236}">
                <a16:creationId xmlns:a16="http://schemas.microsoft.com/office/drawing/2014/main" id="{572EEE60-0347-2150-F223-7210ABF86A9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a:extLst>
              <a:ext uri="{FF2B5EF4-FFF2-40B4-BE49-F238E27FC236}">
                <a16:creationId xmlns:a16="http://schemas.microsoft.com/office/drawing/2014/main" id="{0986CC9D-8F62-1ABE-DC66-F96D846D395D}"/>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A0761C95-F0AB-A60F-7A7F-4F89D9BE8CB6}"/>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2123673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47BBDC-2D09-A782-CCA9-ED10D251C095}"/>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D6F40804-FD42-42EB-B8D2-50FFCAE03DEF}"/>
              </a:ext>
            </a:extLst>
          </p:cNvPr>
          <p:cNvSpPr>
            <a:spLocks noGrp="1"/>
          </p:cNvSpPr>
          <p:nvPr>
            <p:ph idx="1"/>
          </p:nvPr>
        </p:nvSpPr>
        <p:spPr/>
        <p:txBody>
          <a:bodyPr/>
          <a:lstStyle/>
          <a:p>
            <a:r>
              <a:rPr kumimoji="1" lang="en-US" altLang="ja-JP" sz="2000" dirty="0"/>
              <a:t>[1] 11-23-0480-03-0uhr-uhr-proposed-par.pdf</a:t>
            </a:r>
          </a:p>
          <a:p>
            <a:r>
              <a:rPr kumimoji="1" lang="en-US" altLang="ja-JP" sz="2000" dirty="0"/>
              <a:t>[</a:t>
            </a:r>
            <a:r>
              <a:rPr lang="en-US" altLang="ja-JP" sz="2000" dirty="0"/>
              <a:t>2</a:t>
            </a:r>
            <a:r>
              <a:rPr kumimoji="1" lang="en-US" altLang="ja-JP" sz="2000" dirty="0"/>
              <a:t>] 11-23-1131-00-0uhr-thoughts-on-seamless-roaming.pptx</a:t>
            </a:r>
            <a:endParaRPr kumimoji="1" lang="ja-JP" altLang="en-US" sz="2000" dirty="0"/>
          </a:p>
          <a:p>
            <a:endParaRPr kumimoji="1" lang="ja-JP" altLang="en-US" sz="2000" dirty="0"/>
          </a:p>
        </p:txBody>
      </p:sp>
      <p:sp>
        <p:nvSpPr>
          <p:cNvPr id="4" name="スライド番号プレースホルダー 3">
            <a:extLst>
              <a:ext uri="{FF2B5EF4-FFF2-40B4-BE49-F238E27FC236}">
                <a16:creationId xmlns:a16="http://schemas.microsoft.com/office/drawing/2014/main" id="{1BDB8917-7EBD-6366-C985-A008FEC79A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a:extLst>
              <a:ext uri="{FF2B5EF4-FFF2-40B4-BE49-F238E27FC236}">
                <a16:creationId xmlns:a16="http://schemas.microsoft.com/office/drawing/2014/main" id="{2847B468-D02F-BE0F-94AA-65869531639B}"/>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875E29F3-2D66-2BCE-848D-4F430D05F571}"/>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1731918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D7F3B-F3D2-9DDC-F75C-49D3451D04FF}"/>
              </a:ext>
            </a:extLst>
          </p:cNvPr>
          <p:cNvSpPr>
            <a:spLocks noGrp="1"/>
          </p:cNvSpPr>
          <p:nvPr>
            <p:ph type="title"/>
          </p:nvPr>
        </p:nvSpPr>
        <p:spPr/>
        <p:txBody>
          <a:bodyPr/>
          <a:lstStyle/>
          <a:p>
            <a:r>
              <a:rPr kumimoji="1" lang="en-US" altLang="ja-JP" dirty="0"/>
              <a:t>SP1</a:t>
            </a:r>
            <a:endParaRPr kumimoji="1" lang="ja-JP" altLang="en-US" dirty="0"/>
          </a:p>
        </p:txBody>
      </p:sp>
      <p:sp>
        <p:nvSpPr>
          <p:cNvPr id="3" name="コンテンツ プレースホルダー 2">
            <a:extLst>
              <a:ext uri="{FF2B5EF4-FFF2-40B4-BE49-F238E27FC236}">
                <a16:creationId xmlns:a16="http://schemas.microsoft.com/office/drawing/2014/main" id="{89C1E9D9-BDA0-EF4B-FAA5-5E1E9FBEEEA1}"/>
              </a:ext>
            </a:extLst>
          </p:cNvPr>
          <p:cNvSpPr>
            <a:spLocks noGrp="1"/>
          </p:cNvSpPr>
          <p:nvPr>
            <p:ph idx="1"/>
          </p:nvPr>
        </p:nvSpPr>
        <p:spPr/>
        <p:txBody>
          <a:bodyPr/>
          <a:lstStyle/>
          <a:p>
            <a:pPr>
              <a:buFont typeface="Arial" panose="020B0604020202020204" pitchFamily="34" charset="0"/>
              <a:buChar char="•"/>
            </a:pPr>
            <a:r>
              <a:rPr kumimoji="1" lang="en-US" altLang="ja-JP" dirty="0"/>
              <a:t>Do you support to define a new logical entity in 11bn that is capable of supporting more than one affiliated AP and can operate using one or more affiliated APs that are not collocated with the AP.</a:t>
            </a:r>
          </a:p>
          <a:p>
            <a:pPr lvl="1">
              <a:buFont typeface="Arial" panose="020B0604020202020204" pitchFamily="34" charset="0"/>
              <a:buChar char="•"/>
            </a:pPr>
            <a:r>
              <a:rPr kumimoji="1" lang="en-US" altLang="ja-JP" dirty="0"/>
              <a:t>Name of the logical entity is TBD.</a:t>
            </a:r>
            <a:endParaRPr kumimoji="1" lang="ja-JP" altLang="en-US" dirty="0"/>
          </a:p>
        </p:txBody>
      </p:sp>
      <p:sp>
        <p:nvSpPr>
          <p:cNvPr id="4" name="スライド番号プレースホルダー 3">
            <a:extLst>
              <a:ext uri="{FF2B5EF4-FFF2-40B4-BE49-F238E27FC236}">
                <a16:creationId xmlns:a16="http://schemas.microsoft.com/office/drawing/2014/main" id="{BBE1731F-933B-25B4-98C8-329C3CD20E4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a:extLst>
              <a:ext uri="{FF2B5EF4-FFF2-40B4-BE49-F238E27FC236}">
                <a16:creationId xmlns:a16="http://schemas.microsoft.com/office/drawing/2014/main" id="{85E01929-4361-CD49-DA63-E666C080F774}"/>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D23701CC-C50F-0851-7994-9FC2DD26D4F1}"/>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392427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4574E0-697B-4B2F-A65A-3BB2756C972E}"/>
              </a:ext>
            </a:extLst>
          </p:cNvPr>
          <p:cNvSpPr>
            <a:spLocks noGrp="1"/>
          </p:cNvSpPr>
          <p:nvPr>
            <p:ph type="title"/>
          </p:nvPr>
        </p:nvSpPr>
        <p:spPr/>
        <p:txBody>
          <a:bodyPr/>
          <a:lstStyle/>
          <a:p>
            <a:r>
              <a:rPr kumimoji="1" lang="en-US" altLang="ja-JP" dirty="0"/>
              <a:t>SP2</a:t>
            </a:r>
            <a:endParaRPr kumimoji="1" lang="ja-JP" altLang="en-US" dirty="0"/>
          </a:p>
        </p:txBody>
      </p:sp>
      <p:sp>
        <p:nvSpPr>
          <p:cNvPr id="3" name="コンテンツ プレースホルダー 2">
            <a:extLst>
              <a:ext uri="{FF2B5EF4-FFF2-40B4-BE49-F238E27FC236}">
                <a16:creationId xmlns:a16="http://schemas.microsoft.com/office/drawing/2014/main" id="{159270A5-097B-A505-1BBB-BB3C272D35D3}"/>
              </a:ext>
            </a:extLst>
          </p:cNvPr>
          <p:cNvSpPr>
            <a:spLocks noGrp="1"/>
          </p:cNvSpPr>
          <p:nvPr>
            <p:ph idx="1"/>
          </p:nvPr>
        </p:nvSpPr>
        <p:spPr/>
        <p:txBody>
          <a:bodyPr/>
          <a:lstStyle/>
          <a:p>
            <a:pPr>
              <a:buFont typeface="Arial" panose="020B0604020202020204" pitchFamily="34" charset="0"/>
              <a:buChar char="•"/>
            </a:pPr>
            <a:r>
              <a:rPr kumimoji="1" lang="en-US" altLang="ja-JP" dirty="0"/>
              <a:t>Do you support to define a mechanism in 11bn to transfer contexts related to data exchange between a non-AP MLD when the non-AP MLD roams from one AP MLD to another AP MLD.</a:t>
            </a:r>
          </a:p>
          <a:p>
            <a:pPr lvl="1">
              <a:buFont typeface="Arial" panose="020B0604020202020204" pitchFamily="34" charset="0"/>
              <a:buChar char="•"/>
            </a:pPr>
            <a:r>
              <a:rPr kumimoji="1" lang="en-US" altLang="ja-JP" dirty="0"/>
              <a:t>Contexts related to data exchange is TBD. </a:t>
            </a:r>
            <a:br>
              <a:rPr kumimoji="1" lang="en-US" altLang="ja-JP" dirty="0"/>
            </a:br>
            <a:r>
              <a:rPr kumimoji="1" lang="en-US" altLang="ja-JP" dirty="0"/>
              <a:t>For example, information about SN, BA session.</a:t>
            </a:r>
          </a:p>
          <a:p>
            <a:pPr lvl="1">
              <a:buFont typeface="Arial" panose="020B0604020202020204" pitchFamily="34" charset="0"/>
              <a:buChar char="•"/>
            </a:pPr>
            <a:r>
              <a:rPr kumimoji="1" lang="en-US" altLang="ja-JP" dirty="0"/>
              <a:t>How to transfer the contexts is TBD.</a:t>
            </a:r>
          </a:p>
          <a:p>
            <a:pPr lvl="1">
              <a:buFont typeface="Arial" panose="020B0604020202020204" pitchFamily="34" charset="0"/>
              <a:buChar char="•"/>
            </a:pPr>
            <a:endParaRPr kumimoji="1" lang="en-US" altLang="ja-JP" dirty="0"/>
          </a:p>
        </p:txBody>
      </p:sp>
      <p:sp>
        <p:nvSpPr>
          <p:cNvPr id="4" name="スライド番号プレースホルダー 3">
            <a:extLst>
              <a:ext uri="{FF2B5EF4-FFF2-40B4-BE49-F238E27FC236}">
                <a16:creationId xmlns:a16="http://schemas.microsoft.com/office/drawing/2014/main" id="{8FA555B2-2488-D510-FA1D-CDDA989432F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a:extLst>
              <a:ext uri="{FF2B5EF4-FFF2-40B4-BE49-F238E27FC236}">
                <a16:creationId xmlns:a16="http://schemas.microsoft.com/office/drawing/2014/main" id="{F5D67B47-6CB3-905D-7AB4-F43362D67A6C}"/>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505870BD-471E-C5E5-9090-E0F49EE60C56}"/>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1597376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A9D1DF-B3B1-B6CF-EE68-48F6C7A16C7C}"/>
              </a:ext>
            </a:extLst>
          </p:cNvPr>
          <p:cNvSpPr>
            <a:spLocks noGrp="1"/>
          </p:cNvSpPr>
          <p:nvPr>
            <p:ph type="title"/>
          </p:nvPr>
        </p:nvSpPr>
        <p:spPr/>
        <p:txBody>
          <a:bodyPr/>
          <a:lstStyle/>
          <a:p>
            <a:r>
              <a:rPr kumimoji="1" lang="en-US" altLang="ja-JP" dirty="0"/>
              <a:t>SP3</a:t>
            </a:r>
            <a:endParaRPr kumimoji="1" lang="ja-JP" altLang="en-US" dirty="0"/>
          </a:p>
        </p:txBody>
      </p:sp>
      <p:sp>
        <p:nvSpPr>
          <p:cNvPr id="3" name="コンテンツ プレースホルダー 2">
            <a:extLst>
              <a:ext uri="{FF2B5EF4-FFF2-40B4-BE49-F238E27FC236}">
                <a16:creationId xmlns:a16="http://schemas.microsoft.com/office/drawing/2014/main" id="{D8AC91B0-7C42-544E-8329-1C5055BFDA5D}"/>
              </a:ext>
            </a:extLst>
          </p:cNvPr>
          <p:cNvSpPr>
            <a:spLocks noGrp="1"/>
          </p:cNvSpPr>
          <p:nvPr>
            <p:ph idx="1"/>
          </p:nvPr>
        </p:nvSpPr>
        <p:spPr/>
        <p:txBody>
          <a:bodyPr/>
          <a:lstStyle/>
          <a:p>
            <a:pPr>
              <a:buFont typeface="Arial" panose="020B0604020202020204" pitchFamily="34" charset="0"/>
              <a:buChar char="•"/>
            </a:pPr>
            <a:r>
              <a:rPr kumimoji="1" lang="en-US" altLang="ja-JP" dirty="0"/>
              <a:t>Do you support to define a roaming mechanism in 11bn that a non-AP MLD roams from one AP MLD to another AP MLD without data forwarding between the AP MLDs.</a:t>
            </a:r>
            <a:endParaRPr kumimoji="1" lang="ja-JP" altLang="en-US" dirty="0"/>
          </a:p>
        </p:txBody>
      </p:sp>
      <p:sp>
        <p:nvSpPr>
          <p:cNvPr id="4" name="スライド番号プレースホルダー 3">
            <a:extLst>
              <a:ext uri="{FF2B5EF4-FFF2-40B4-BE49-F238E27FC236}">
                <a16:creationId xmlns:a16="http://schemas.microsoft.com/office/drawing/2014/main" id="{901105C5-C06E-A3BA-022B-735A41B2423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a:extLst>
              <a:ext uri="{FF2B5EF4-FFF2-40B4-BE49-F238E27FC236}">
                <a16:creationId xmlns:a16="http://schemas.microsoft.com/office/drawing/2014/main" id="{ECC6B0A4-C239-D0FF-128F-82150EFF2E91}"/>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9BD833E1-A1DA-6EEE-BB27-BE8ADC7056E6}"/>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3980881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41D80E-0654-BF7A-981B-EB87822C815D}"/>
              </a:ext>
            </a:extLst>
          </p:cNvPr>
          <p:cNvSpPr>
            <a:spLocks noGrp="1"/>
          </p:cNvSpPr>
          <p:nvPr>
            <p:ph type="title"/>
          </p:nvPr>
        </p:nvSpPr>
        <p:spPr/>
        <p:txBody>
          <a:bodyPr/>
          <a:lstStyle/>
          <a:p>
            <a:r>
              <a:rPr kumimoji="1" lang="en-US" altLang="ja-JP" dirty="0"/>
              <a:t>SP4</a:t>
            </a:r>
            <a:endParaRPr kumimoji="1" lang="ja-JP" altLang="en-US" dirty="0"/>
          </a:p>
        </p:txBody>
      </p:sp>
      <p:sp>
        <p:nvSpPr>
          <p:cNvPr id="3" name="コンテンツ プレースホルダー 2">
            <a:extLst>
              <a:ext uri="{FF2B5EF4-FFF2-40B4-BE49-F238E27FC236}">
                <a16:creationId xmlns:a16="http://schemas.microsoft.com/office/drawing/2014/main" id="{9BE26F38-C750-3704-377D-3796E2E2D7BE}"/>
              </a:ext>
            </a:extLst>
          </p:cNvPr>
          <p:cNvSpPr>
            <a:spLocks noGrp="1"/>
          </p:cNvSpPr>
          <p:nvPr>
            <p:ph idx="1"/>
          </p:nvPr>
        </p:nvSpPr>
        <p:spPr/>
        <p:txBody>
          <a:bodyPr/>
          <a:lstStyle/>
          <a:p>
            <a:pPr>
              <a:buFont typeface="Arial" panose="020B0604020202020204" pitchFamily="34" charset="0"/>
              <a:buChar char="•"/>
            </a:pPr>
            <a:r>
              <a:rPr kumimoji="1" lang="en-US" altLang="ja-JP" dirty="0"/>
              <a:t>Do you support to define a roaming mechanism in 11bn that a non-AP MLD roams from one AP MLD to another AP MLD with data forwarding between the AP MLDs. </a:t>
            </a:r>
          </a:p>
          <a:p>
            <a:pPr lvl="1">
              <a:buFont typeface="Arial" panose="020B0604020202020204" pitchFamily="34" charset="0"/>
              <a:buChar char="•"/>
            </a:pPr>
            <a:r>
              <a:rPr kumimoji="1" lang="en-US" altLang="ja-JP" dirty="0"/>
              <a:t>How to forward data is TBD.</a:t>
            </a:r>
            <a:endParaRPr kumimoji="1" lang="ja-JP" altLang="en-US" dirty="0"/>
          </a:p>
        </p:txBody>
      </p:sp>
      <p:sp>
        <p:nvSpPr>
          <p:cNvPr id="4" name="スライド番号プレースホルダー 3">
            <a:extLst>
              <a:ext uri="{FF2B5EF4-FFF2-40B4-BE49-F238E27FC236}">
                <a16:creationId xmlns:a16="http://schemas.microsoft.com/office/drawing/2014/main" id="{35F1DD32-4B7E-5A45-2F49-C9B7F482444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a:extLst>
              <a:ext uri="{FF2B5EF4-FFF2-40B4-BE49-F238E27FC236}">
                <a16:creationId xmlns:a16="http://schemas.microsoft.com/office/drawing/2014/main" id="{D5BF8384-C38D-C66F-1F71-43C12EF0A0D2}"/>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629972B8-420A-EC0C-6685-B5444A5A5833}"/>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2984552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AAF56-8E1F-E946-C654-52166BC00A57}"/>
              </a:ext>
            </a:extLst>
          </p:cNvPr>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a:extLst>
              <a:ext uri="{FF2B5EF4-FFF2-40B4-BE49-F238E27FC236}">
                <a16:creationId xmlns:a16="http://schemas.microsoft.com/office/drawing/2014/main" id="{C4D138D7-5F60-2F1B-CA23-378B9F7F7D8C}"/>
              </a:ext>
            </a:extLst>
          </p:cNvPr>
          <p:cNvSpPr>
            <a:spLocks noGrp="1"/>
          </p:cNvSpPr>
          <p:nvPr>
            <p:ph idx="1"/>
          </p:nvPr>
        </p:nvSpPr>
        <p:spPr/>
        <p:txBody>
          <a:bodyPr/>
          <a:lstStyle/>
          <a:p>
            <a:pPr>
              <a:buFont typeface="Arial" panose="020B0604020202020204" pitchFamily="34" charset="0"/>
              <a:buChar char="•"/>
            </a:pPr>
            <a:r>
              <a:rPr lang="en-US" altLang="ja-JP" sz="2000" dirty="0"/>
              <a:t>In UHR SG, seamless roaming was discussed to add Ultra High Reliability capability to a WLAN for a given scenario, </a:t>
            </a:r>
            <a:r>
              <a:rPr lang="en-US" altLang="ja-JP" sz="2000" u="sng" dirty="0"/>
              <a:t>especially for transitions between BSSs</a:t>
            </a:r>
            <a:r>
              <a:rPr lang="en-US" altLang="ja-JP" sz="2000" dirty="0"/>
              <a:t>[1].</a:t>
            </a:r>
          </a:p>
          <a:p>
            <a:pPr>
              <a:buFont typeface="Arial" panose="020B0604020202020204" pitchFamily="34" charset="0"/>
              <a:buChar char="•"/>
            </a:pPr>
            <a:endParaRPr lang="en-US" altLang="ja-JP" sz="2000" dirty="0"/>
          </a:p>
          <a:p>
            <a:pPr>
              <a:buFont typeface="Arial" panose="020B0604020202020204" pitchFamily="34" charset="0"/>
              <a:buChar char="•"/>
            </a:pPr>
            <a:r>
              <a:rPr kumimoji="1" lang="en-US" altLang="ja-JP" sz="2000" dirty="0"/>
              <a:t>In the previous contribution[2], we share several considerations about architecture for seamless roaming.</a:t>
            </a:r>
          </a:p>
          <a:p>
            <a:pPr marL="0" indent="0"/>
            <a:endParaRPr lang="en-US" altLang="ja-JP" sz="2000" dirty="0"/>
          </a:p>
          <a:p>
            <a:pPr>
              <a:buFont typeface="Arial" panose="020B0604020202020204" pitchFamily="34" charset="0"/>
              <a:buChar char="•"/>
            </a:pPr>
            <a:r>
              <a:rPr lang="en-US" altLang="ja-JP" sz="2000" dirty="0"/>
              <a:t>In this contribution, we recap the architecture for seamless roaming and show some basic protocols for seamless roaming.</a:t>
            </a:r>
          </a:p>
          <a:p>
            <a:pPr>
              <a:buFont typeface="Arial" panose="020B0604020202020204" pitchFamily="34" charset="0"/>
              <a:buChar char="•"/>
            </a:pPr>
            <a:endParaRPr kumimoji="1" lang="ja-JP" altLang="en-US" sz="2000" dirty="0"/>
          </a:p>
          <a:p>
            <a:endParaRPr kumimoji="1" lang="ja-JP" altLang="en-US" sz="2000" dirty="0"/>
          </a:p>
        </p:txBody>
      </p:sp>
      <p:sp>
        <p:nvSpPr>
          <p:cNvPr id="4" name="スライド番号プレースホルダー 3">
            <a:extLst>
              <a:ext uri="{FF2B5EF4-FFF2-40B4-BE49-F238E27FC236}">
                <a16:creationId xmlns:a16="http://schemas.microsoft.com/office/drawing/2014/main" id="{CB84C0D0-EAB0-B27C-813B-3B837AF1BD8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a:extLst>
              <a:ext uri="{FF2B5EF4-FFF2-40B4-BE49-F238E27FC236}">
                <a16:creationId xmlns:a16="http://schemas.microsoft.com/office/drawing/2014/main" id="{620102A2-0B15-D4A8-BB96-F4C556B11E74}"/>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0B229543-5680-3AD0-C697-2BF8369B06E2}"/>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1286650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221414-4925-7EAD-9473-DFC9AD988A04}"/>
              </a:ext>
            </a:extLst>
          </p:cNvPr>
          <p:cNvSpPr>
            <a:spLocks noGrp="1"/>
          </p:cNvSpPr>
          <p:nvPr>
            <p:ph type="title"/>
          </p:nvPr>
        </p:nvSpPr>
        <p:spPr/>
        <p:txBody>
          <a:bodyPr/>
          <a:lstStyle/>
          <a:p>
            <a:r>
              <a:rPr kumimoji="1" lang="en-US" altLang="ja-JP" dirty="0"/>
              <a:t>Recap: Architecture for seamless roaming</a:t>
            </a:r>
            <a:endParaRPr kumimoji="1" lang="ja-JP" altLang="en-US" dirty="0"/>
          </a:p>
        </p:txBody>
      </p:sp>
      <p:sp>
        <p:nvSpPr>
          <p:cNvPr id="3" name="コンテンツ プレースホルダー 2">
            <a:extLst>
              <a:ext uri="{FF2B5EF4-FFF2-40B4-BE49-F238E27FC236}">
                <a16:creationId xmlns:a16="http://schemas.microsoft.com/office/drawing/2014/main" id="{F30A95E3-447E-2ED6-B3C2-D0B7A6E40BE0}"/>
              </a:ext>
            </a:extLst>
          </p:cNvPr>
          <p:cNvSpPr>
            <a:spLocks noGrp="1"/>
          </p:cNvSpPr>
          <p:nvPr>
            <p:ph idx="1"/>
          </p:nvPr>
        </p:nvSpPr>
        <p:spPr/>
        <p:txBody>
          <a:bodyPr/>
          <a:lstStyle/>
          <a:p>
            <a:pPr>
              <a:buFont typeface="Arial" panose="020B0604020202020204" pitchFamily="34" charset="0"/>
              <a:buChar char="•"/>
            </a:pPr>
            <a:r>
              <a:rPr kumimoji="1" lang="en-US" altLang="ja-JP" sz="1800" dirty="0"/>
              <a:t>In the previous contribution, we showed some considerations on architecture for seamless roaming.</a:t>
            </a:r>
            <a:endParaRPr kumimoji="1" lang="en-US" altLang="ja-JP" sz="1600" dirty="0"/>
          </a:p>
          <a:p>
            <a:pPr lvl="1">
              <a:buFont typeface="Arial" panose="020B0604020202020204" pitchFamily="34" charset="0"/>
              <a:buChar char="•"/>
            </a:pPr>
            <a:r>
              <a:rPr kumimoji="1" lang="en-US" altLang="ja-JP" sz="1600" dirty="0">
                <a:solidFill>
                  <a:schemeClr val="tx1"/>
                </a:solidFill>
              </a:rPr>
              <a:t>Upper MAC of roaming AP MLD will manage LMAC of each AP MLDs.</a:t>
            </a:r>
          </a:p>
          <a:p>
            <a:pPr lvl="1">
              <a:buFont typeface="Arial" panose="020B0604020202020204" pitchFamily="34" charset="0"/>
              <a:buChar char="•"/>
            </a:pPr>
            <a:r>
              <a:rPr kumimoji="1" lang="en-US" altLang="ja-JP" sz="1600" dirty="0">
                <a:solidFill>
                  <a:schemeClr val="tx1"/>
                </a:solidFill>
              </a:rPr>
              <a:t>Upper MAC(UMAC) of roaming AP MLD may be split into upper UMAC and lower UMAC.</a:t>
            </a:r>
          </a:p>
          <a:p>
            <a:pPr lvl="1">
              <a:buFont typeface="Arial" panose="020B0604020202020204" pitchFamily="34" charset="0"/>
              <a:buChar char="•"/>
            </a:pPr>
            <a:r>
              <a:rPr kumimoji="1" lang="en-US" altLang="ja-JP" sz="1600" dirty="0">
                <a:solidFill>
                  <a:schemeClr val="tx1"/>
                </a:solidFill>
              </a:rPr>
              <a:t>Upper UMAC of roaming AP MLD</a:t>
            </a:r>
            <a:r>
              <a:rPr kumimoji="1" lang="en-US" altLang="ja-JP" sz="1600" dirty="0"/>
              <a:t> will be collocated or not collocated with AP MLD.</a:t>
            </a:r>
          </a:p>
          <a:p>
            <a:pPr lvl="1">
              <a:buFont typeface="Arial" panose="020B0604020202020204" pitchFamily="34" charset="0"/>
              <a:buChar char="•"/>
            </a:pPr>
            <a:r>
              <a:rPr kumimoji="1" lang="en-US" altLang="ja-JP" sz="1600" dirty="0"/>
              <a:t>Non-AP MLD may communicate with more than one AP MLD while roaming (transient Multiple Serving AP MLD mode) or not roaming(non-transient Multiple Serving AP MLD mode).</a:t>
            </a:r>
          </a:p>
          <a:p>
            <a:pPr>
              <a:buFont typeface="Arial" panose="020B0604020202020204" pitchFamily="34" charset="0"/>
              <a:buChar char="•"/>
            </a:pPr>
            <a:endParaRPr kumimoji="1" lang="en-US" altLang="ja-JP" sz="1800" dirty="0"/>
          </a:p>
          <a:p>
            <a:pPr>
              <a:buFont typeface="Arial" panose="020B0604020202020204" pitchFamily="34" charset="0"/>
              <a:buChar char="•"/>
            </a:pPr>
            <a:r>
              <a:rPr lang="en-US" altLang="ja-JP" sz="1800" dirty="0"/>
              <a:t>Then, we proposed to start discussion with a simple architecture.</a:t>
            </a:r>
          </a:p>
          <a:p>
            <a:pPr lvl="1">
              <a:buFont typeface="Arial" panose="020B0604020202020204" pitchFamily="34" charset="0"/>
              <a:buChar char="•"/>
            </a:pPr>
            <a:r>
              <a:rPr kumimoji="1" lang="en-US" altLang="ja-JP" sz="1600" dirty="0"/>
              <a:t>Start with Upper UMAC collocated with AP MLD.</a:t>
            </a:r>
          </a:p>
          <a:p>
            <a:pPr lvl="1">
              <a:buFont typeface="Arial" panose="020B0604020202020204" pitchFamily="34" charset="0"/>
              <a:buChar char="•"/>
            </a:pPr>
            <a:r>
              <a:rPr kumimoji="1" lang="en-US" altLang="ja-JP" sz="1600" dirty="0"/>
              <a:t>Start with single serving AP MLD mode and transient multiple serving AP MLD mode but should extend to non-transient multiple serving AP MLD mode.</a:t>
            </a:r>
          </a:p>
        </p:txBody>
      </p:sp>
      <p:sp>
        <p:nvSpPr>
          <p:cNvPr id="4" name="スライド番号プレースホルダー 3">
            <a:extLst>
              <a:ext uri="{FF2B5EF4-FFF2-40B4-BE49-F238E27FC236}">
                <a16:creationId xmlns:a16="http://schemas.microsoft.com/office/drawing/2014/main" id="{426D87BD-0C8C-A749-DEC4-A7538FBBB54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F60D8406-F2EA-E6F0-4356-AABD544D4E97}"/>
              </a:ext>
            </a:extLst>
          </p:cNvPr>
          <p:cNvSpPr>
            <a:spLocks noGrp="1"/>
          </p:cNvSpPr>
          <p:nvPr>
            <p:ph type="ftr" idx="14"/>
          </p:nvPr>
        </p:nvSpPr>
        <p:spPr/>
        <p:txBody>
          <a:bodyPr/>
          <a:lstStyle/>
          <a:p>
            <a:r>
              <a:rPr lang="it-IT" dirty="0"/>
              <a:t>Ryuichi Hirata(Sony Corporation), et. al.,</a:t>
            </a:r>
            <a:endParaRPr lang="en-GB" dirty="0"/>
          </a:p>
        </p:txBody>
      </p:sp>
      <p:sp>
        <p:nvSpPr>
          <p:cNvPr id="6" name="日付プレースホルダー 5">
            <a:extLst>
              <a:ext uri="{FF2B5EF4-FFF2-40B4-BE49-F238E27FC236}">
                <a16:creationId xmlns:a16="http://schemas.microsoft.com/office/drawing/2014/main" id="{91DC08C8-D563-9DFD-BF02-9C12C38E1584}"/>
              </a:ext>
            </a:extLst>
          </p:cNvPr>
          <p:cNvSpPr>
            <a:spLocks noGrp="1"/>
          </p:cNvSpPr>
          <p:nvPr>
            <p:ph type="dt" idx="15"/>
          </p:nvPr>
        </p:nvSpPr>
        <p:spPr/>
        <p:txBody>
          <a:bodyPr/>
          <a:lstStyle/>
          <a:p>
            <a:r>
              <a:rPr lang="en-US" altLang="ja-JP"/>
              <a:t>November 2023</a:t>
            </a:r>
            <a:endParaRPr lang="en-GB" dirty="0"/>
          </a:p>
        </p:txBody>
      </p:sp>
    </p:spTree>
    <p:extLst>
      <p:ext uri="{BB962C8B-B14F-4D97-AF65-F5344CB8AC3E}">
        <p14:creationId xmlns:p14="http://schemas.microsoft.com/office/powerpoint/2010/main" val="133357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15BC47-1385-4462-F01C-2ABE781EB0EF}"/>
              </a:ext>
            </a:extLst>
          </p:cNvPr>
          <p:cNvSpPr>
            <a:spLocks noGrp="1"/>
          </p:cNvSpPr>
          <p:nvPr>
            <p:ph type="title"/>
          </p:nvPr>
        </p:nvSpPr>
        <p:spPr/>
        <p:txBody>
          <a:bodyPr/>
          <a:lstStyle/>
          <a:p>
            <a:r>
              <a:rPr kumimoji="1" lang="en-US" altLang="ja-JP" dirty="0"/>
              <a:t>Roaming protocol for baseline architecture</a:t>
            </a:r>
            <a:endParaRPr kumimoji="1" lang="ja-JP" altLang="en-US" dirty="0"/>
          </a:p>
        </p:txBody>
      </p:sp>
      <p:sp>
        <p:nvSpPr>
          <p:cNvPr id="3" name="コンテンツ プレースホルダー 2">
            <a:extLst>
              <a:ext uri="{FF2B5EF4-FFF2-40B4-BE49-F238E27FC236}">
                <a16:creationId xmlns:a16="http://schemas.microsoft.com/office/drawing/2014/main" id="{AB20C85A-161B-B15B-3FBA-1E06FFD6DE4E}"/>
              </a:ext>
            </a:extLst>
          </p:cNvPr>
          <p:cNvSpPr>
            <a:spLocks noGrp="1"/>
          </p:cNvSpPr>
          <p:nvPr>
            <p:ph idx="1"/>
          </p:nvPr>
        </p:nvSpPr>
        <p:spPr>
          <a:xfrm>
            <a:off x="685800" y="1981200"/>
            <a:ext cx="7770813" cy="4328120"/>
          </a:xfrm>
        </p:spPr>
        <p:txBody>
          <a:bodyPr/>
          <a:lstStyle/>
          <a:p>
            <a:pPr>
              <a:buFont typeface="Arial" panose="020B0604020202020204" pitchFamily="34" charset="0"/>
              <a:buChar char="•"/>
            </a:pPr>
            <a:r>
              <a:rPr kumimoji="1" lang="en-US" altLang="ja-JP" sz="1800" dirty="0"/>
              <a:t>We consider upper UMAC </a:t>
            </a:r>
            <a:r>
              <a:rPr kumimoji="1" lang="en-US" altLang="ja-JP" sz="1800" dirty="0">
                <a:solidFill>
                  <a:schemeClr val="tx1"/>
                </a:solidFill>
              </a:rPr>
              <a:t>of roaming AP MLD collocated with AP MLD as a baseline architecture.</a:t>
            </a:r>
          </a:p>
          <a:p>
            <a:pPr lvl="1">
              <a:buFont typeface="Arial" panose="020B0604020202020204" pitchFamily="34" charset="0"/>
              <a:buChar char="•"/>
            </a:pPr>
            <a:r>
              <a:rPr lang="en-US" altLang="ja-JP" sz="1400" dirty="0">
                <a:solidFill>
                  <a:schemeClr val="tx1"/>
                </a:solidFill>
              </a:rPr>
              <a:t>L</a:t>
            </a:r>
            <a:r>
              <a:rPr kumimoji="1" lang="en-US" altLang="ja-JP" sz="1400" dirty="0">
                <a:solidFill>
                  <a:schemeClr val="tx1"/>
                </a:solidFill>
              </a:rPr>
              <a:t>egacy UMAC </a:t>
            </a:r>
            <a:r>
              <a:rPr lang="en-US" altLang="ja-JP" sz="1400" dirty="0">
                <a:solidFill>
                  <a:schemeClr val="tx1"/>
                </a:solidFill>
              </a:rPr>
              <a:t>also exists in each AP box to support</a:t>
            </a:r>
            <a:br>
              <a:rPr lang="en-US" altLang="ja-JP" sz="1400" dirty="0">
                <a:solidFill>
                  <a:schemeClr val="tx1"/>
                </a:solidFill>
              </a:rPr>
            </a:br>
            <a:r>
              <a:rPr lang="en-US" altLang="ja-JP" sz="1400" dirty="0">
                <a:solidFill>
                  <a:schemeClr val="tx1"/>
                </a:solidFill>
              </a:rPr>
              <a:t>legacy STAs.</a:t>
            </a:r>
          </a:p>
          <a:p>
            <a:pPr lvl="1">
              <a:buFont typeface="Arial" panose="020B0604020202020204" pitchFamily="34" charset="0"/>
              <a:buChar char="•"/>
            </a:pPr>
            <a:r>
              <a:rPr lang="en-US" altLang="ja-JP" sz="1400" dirty="0">
                <a:solidFill>
                  <a:schemeClr val="tx1"/>
                </a:solidFill>
              </a:rPr>
              <a:t>In this contribution, we call upper UMAC of </a:t>
            </a:r>
            <a:br>
              <a:rPr lang="en-US" altLang="ja-JP" sz="1400" dirty="0">
                <a:solidFill>
                  <a:schemeClr val="tx1"/>
                </a:solidFill>
              </a:rPr>
            </a:br>
            <a:r>
              <a:rPr lang="en-US" altLang="ja-JP" sz="1400" dirty="0">
                <a:solidFill>
                  <a:schemeClr val="tx1"/>
                </a:solidFill>
              </a:rPr>
              <a:t>roaming AP MLD as roaming UUMAC(r-UUMAC)</a:t>
            </a:r>
            <a:br>
              <a:rPr lang="en-US" altLang="ja-JP" sz="1400" dirty="0">
                <a:solidFill>
                  <a:schemeClr val="tx1"/>
                </a:solidFill>
              </a:rPr>
            </a:br>
            <a:r>
              <a:rPr lang="en-US" altLang="ja-JP" sz="1400" dirty="0">
                <a:solidFill>
                  <a:schemeClr val="tx1"/>
                </a:solidFill>
              </a:rPr>
              <a:t>and lower UMAC of roaming AP MLD as roaming </a:t>
            </a:r>
            <a:br>
              <a:rPr lang="en-US" altLang="ja-JP" sz="1400" dirty="0">
                <a:solidFill>
                  <a:schemeClr val="tx1"/>
                </a:solidFill>
              </a:rPr>
            </a:br>
            <a:r>
              <a:rPr lang="en-US" altLang="ja-JP" sz="1400" dirty="0">
                <a:solidFill>
                  <a:schemeClr val="tx1"/>
                </a:solidFill>
              </a:rPr>
              <a:t>LUMAC(r-LUMAC).</a:t>
            </a:r>
            <a:endParaRPr lang="en-US" altLang="ja-JP" sz="1800" dirty="0">
              <a:solidFill>
                <a:schemeClr val="tx1"/>
              </a:solidFill>
            </a:endParaRPr>
          </a:p>
          <a:p>
            <a:pPr marL="0" indent="0"/>
            <a:endParaRPr lang="en-US" altLang="ja-JP" sz="1800" dirty="0">
              <a:solidFill>
                <a:schemeClr val="tx1"/>
              </a:solidFill>
            </a:endParaRPr>
          </a:p>
          <a:p>
            <a:pPr>
              <a:buFont typeface="Arial" panose="020B0604020202020204" pitchFamily="34" charset="0"/>
              <a:buChar char="•"/>
            </a:pPr>
            <a:r>
              <a:rPr lang="en-US" altLang="ja-JP" sz="1800" dirty="0">
                <a:solidFill>
                  <a:schemeClr val="tx1"/>
                </a:solidFill>
              </a:rPr>
              <a:t>We will show protocols for seamless roaming with and without data forwarding between AP MLDs.</a:t>
            </a:r>
          </a:p>
          <a:p>
            <a:pPr lvl="1">
              <a:buFont typeface="Arial" panose="020B0604020202020204" pitchFamily="34" charset="0"/>
              <a:buChar char="•"/>
            </a:pPr>
            <a:r>
              <a:rPr kumimoji="1" lang="en-US" altLang="ja-JP" sz="1400" dirty="0"/>
              <a:t>Data forwarding between AP </a:t>
            </a:r>
            <a:r>
              <a:rPr lang="en-US" altLang="ja-JP" sz="1400" dirty="0"/>
              <a:t>MLDs </a:t>
            </a:r>
            <a:r>
              <a:rPr kumimoji="1" lang="en-US" altLang="ja-JP" sz="1400" dirty="0"/>
              <a:t>helps to keep data continuity. Without data forwarding, data might be lost in some cases.</a:t>
            </a:r>
          </a:p>
          <a:p>
            <a:pPr lvl="1">
              <a:buFont typeface="Arial" panose="020B0604020202020204" pitchFamily="34" charset="0"/>
              <a:buChar char="•"/>
            </a:pPr>
            <a:r>
              <a:rPr kumimoji="1" lang="en-US" altLang="ja-JP" sz="1400" dirty="0"/>
              <a:t>However, whether data forwarding is possible or not depends on, for example,  the capabilities of the interface between AP MLDs.</a:t>
            </a:r>
          </a:p>
          <a:p>
            <a:pPr lvl="1">
              <a:buFont typeface="Arial" panose="020B0604020202020204" pitchFamily="34" charset="0"/>
              <a:buChar char="•"/>
            </a:pPr>
            <a:r>
              <a:rPr lang="en-US" altLang="ja-JP" sz="1400" dirty="0"/>
              <a:t>Therefore, we will see how </a:t>
            </a:r>
            <a:r>
              <a:rPr kumimoji="1" lang="en-US" altLang="ja-JP" sz="1400" dirty="0"/>
              <a:t>roaming protocol will be depending on data forwarding. </a:t>
            </a:r>
            <a:endParaRPr kumimoji="1" lang="ja-JP" altLang="en-US" sz="1400" dirty="0"/>
          </a:p>
        </p:txBody>
      </p:sp>
      <p:sp>
        <p:nvSpPr>
          <p:cNvPr id="4" name="スライド番号プレースホルダー 3">
            <a:extLst>
              <a:ext uri="{FF2B5EF4-FFF2-40B4-BE49-F238E27FC236}">
                <a16:creationId xmlns:a16="http://schemas.microsoft.com/office/drawing/2014/main" id="{676B5E21-9F4D-1C85-2563-F3562C847CDD}"/>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0CE70747-ECAA-DC6E-465D-506E6D797B42}"/>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7C8D93E8-C2C1-FF44-6B62-220965512535}"/>
              </a:ext>
            </a:extLst>
          </p:cNvPr>
          <p:cNvSpPr>
            <a:spLocks noGrp="1"/>
          </p:cNvSpPr>
          <p:nvPr>
            <p:ph type="dt" idx="15"/>
          </p:nvPr>
        </p:nvSpPr>
        <p:spPr/>
        <p:txBody>
          <a:bodyPr/>
          <a:lstStyle/>
          <a:p>
            <a:r>
              <a:rPr lang="en-US" altLang="ja-JP"/>
              <a:t>November 2023</a:t>
            </a:r>
            <a:endParaRPr lang="en-GB" dirty="0"/>
          </a:p>
        </p:txBody>
      </p:sp>
      <p:sp>
        <p:nvSpPr>
          <p:cNvPr id="16" name="四角形: 角を丸くする 15">
            <a:extLst>
              <a:ext uri="{FF2B5EF4-FFF2-40B4-BE49-F238E27FC236}">
                <a16:creationId xmlns:a16="http://schemas.microsoft.com/office/drawing/2014/main" id="{BBBB37C2-0471-79D8-18BC-64C1EA0CFD56}"/>
              </a:ext>
            </a:extLst>
          </p:cNvPr>
          <p:cNvSpPr/>
          <p:nvPr/>
        </p:nvSpPr>
        <p:spPr>
          <a:xfrm>
            <a:off x="8073171" y="3747330"/>
            <a:ext cx="29602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D6A7DB24-3A6B-0A3D-8DEE-2234397E7E3C}"/>
              </a:ext>
            </a:extLst>
          </p:cNvPr>
          <p:cNvSpPr txBox="1"/>
          <p:nvPr/>
        </p:nvSpPr>
        <p:spPr>
          <a:xfrm>
            <a:off x="8303166" y="3714219"/>
            <a:ext cx="740908" cy="246221"/>
          </a:xfrm>
          <a:prstGeom prst="rect">
            <a:avLst/>
          </a:prstGeom>
          <a:noFill/>
        </p:spPr>
        <p:txBody>
          <a:bodyPr wrap="none" rtlCol="0">
            <a:spAutoFit/>
          </a:bodyPr>
          <a:lstStyle/>
          <a:p>
            <a:pPr algn="l"/>
            <a:r>
              <a:rPr kumimoji="1" lang="en-US" altLang="ja-JP" sz="1000" dirty="0">
                <a:solidFill>
                  <a:schemeClr val="tx1"/>
                </a:solidFill>
              </a:rPr>
              <a:t>Collocated</a:t>
            </a:r>
            <a:endParaRPr kumimoji="1" lang="ja-JP" altLang="en-US" sz="1000" dirty="0" err="1">
              <a:solidFill>
                <a:schemeClr val="tx1"/>
              </a:solidFill>
            </a:endParaRPr>
          </a:p>
        </p:txBody>
      </p:sp>
      <p:cxnSp>
        <p:nvCxnSpPr>
          <p:cNvPr id="28" name="Straight Connector 105">
            <a:extLst>
              <a:ext uri="{FF2B5EF4-FFF2-40B4-BE49-F238E27FC236}">
                <a16:creationId xmlns:a16="http://schemas.microsoft.com/office/drawing/2014/main" id="{6584C63D-4BB3-45B9-F51B-4BC7C6DBFEC9}"/>
              </a:ext>
            </a:extLst>
          </p:cNvPr>
          <p:cNvCxnSpPr>
            <a:cxnSpLocks/>
            <a:stCxn id="67" idx="0"/>
            <a:endCxn id="71" idx="2"/>
          </p:cNvCxnSpPr>
          <p:nvPr/>
        </p:nvCxnSpPr>
        <p:spPr>
          <a:xfrm flipH="1" flipV="1">
            <a:off x="6156116" y="3475476"/>
            <a:ext cx="842597"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105">
            <a:extLst>
              <a:ext uri="{FF2B5EF4-FFF2-40B4-BE49-F238E27FC236}">
                <a16:creationId xmlns:a16="http://schemas.microsoft.com/office/drawing/2014/main" id="{F49927F9-2674-AB96-29D8-074C2FE511E2}"/>
              </a:ext>
            </a:extLst>
          </p:cNvPr>
          <p:cNvCxnSpPr>
            <a:cxnSpLocks/>
            <a:stCxn id="68" idx="0"/>
            <a:endCxn id="72" idx="2"/>
          </p:cNvCxnSpPr>
          <p:nvPr/>
        </p:nvCxnSpPr>
        <p:spPr>
          <a:xfrm flipH="1" flipV="1">
            <a:off x="6660172" y="3475476"/>
            <a:ext cx="812119"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C6AC72CC-BD9A-4A0B-5E58-3A43C6789FCF}"/>
              </a:ext>
            </a:extLst>
          </p:cNvPr>
          <p:cNvGrpSpPr/>
          <p:nvPr/>
        </p:nvGrpSpPr>
        <p:grpSpPr>
          <a:xfrm>
            <a:off x="6800713" y="3789838"/>
            <a:ext cx="869578" cy="495953"/>
            <a:chOff x="4334641" y="3063414"/>
            <a:chExt cx="869578" cy="495953"/>
          </a:xfrm>
        </p:grpSpPr>
        <p:sp>
          <p:nvSpPr>
            <p:cNvPr id="31" name="Rectangle 39">
              <a:extLst>
                <a:ext uri="{FF2B5EF4-FFF2-40B4-BE49-F238E27FC236}">
                  <a16:creationId xmlns:a16="http://schemas.microsoft.com/office/drawing/2014/main" id="{39A01243-D9EF-BD7D-3765-A4990164B874}"/>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64" name="グループ化 63">
              <a:extLst>
                <a:ext uri="{FF2B5EF4-FFF2-40B4-BE49-F238E27FC236}">
                  <a16:creationId xmlns:a16="http://schemas.microsoft.com/office/drawing/2014/main" id="{2F0A4779-6CDE-FCD1-BAC3-58D197725A82}"/>
                </a:ext>
              </a:extLst>
            </p:cNvPr>
            <p:cNvGrpSpPr/>
            <p:nvPr/>
          </p:nvGrpSpPr>
          <p:grpSpPr>
            <a:xfrm>
              <a:off x="4334641" y="3063414"/>
              <a:ext cx="869578" cy="180000"/>
              <a:chOff x="3961626" y="3719088"/>
              <a:chExt cx="869578" cy="180000"/>
            </a:xfrm>
          </p:grpSpPr>
          <p:sp>
            <p:nvSpPr>
              <p:cNvPr id="67" name="Rectangle 39">
                <a:extLst>
                  <a:ext uri="{FF2B5EF4-FFF2-40B4-BE49-F238E27FC236}">
                    <a16:creationId xmlns:a16="http://schemas.microsoft.com/office/drawing/2014/main" id="{5A1EBF14-1457-394D-D726-1629DBA49EDA}"/>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68" name="Rectangle 39">
                <a:extLst>
                  <a:ext uri="{FF2B5EF4-FFF2-40B4-BE49-F238E27FC236}">
                    <a16:creationId xmlns:a16="http://schemas.microsoft.com/office/drawing/2014/main" id="{C410375A-7660-2E45-9FD4-5D898724EB07}"/>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65" name="Straight Connector 105">
              <a:extLst>
                <a:ext uri="{FF2B5EF4-FFF2-40B4-BE49-F238E27FC236}">
                  <a16:creationId xmlns:a16="http://schemas.microsoft.com/office/drawing/2014/main" id="{3BA6457A-C355-1235-2A01-3A48A6664E2A}"/>
                </a:ext>
              </a:extLst>
            </p:cNvPr>
            <p:cNvCxnSpPr>
              <a:cxnSpLocks/>
              <a:stCxn id="31" idx="0"/>
              <a:endCxn id="67"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66" name="Straight Connector 105">
              <a:extLst>
                <a:ext uri="{FF2B5EF4-FFF2-40B4-BE49-F238E27FC236}">
                  <a16:creationId xmlns:a16="http://schemas.microsoft.com/office/drawing/2014/main" id="{201EADBB-720F-0DEB-1575-B35E87024AAF}"/>
                </a:ext>
              </a:extLst>
            </p:cNvPr>
            <p:cNvCxnSpPr>
              <a:cxnSpLocks/>
              <a:stCxn id="31" idx="0"/>
              <a:endCxn id="68"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69" name="グループ化 68">
            <a:extLst>
              <a:ext uri="{FF2B5EF4-FFF2-40B4-BE49-F238E27FC236}">
                <a16:creationId xmlns:a16="http://schemas.microsoft.com/office/drawing/2014/main" id="{63E8A8D5-43CF-0906-80EC-D432E97D7676}"/>
              </a:ext>
            </a:extLst>
          </p:cNvPr>
          <p:cNvGrpSpPr/>
          <p:nvPr/>
        </p:nvGrpSpPr>
        <p:grpSpPr>
          <a:xfrm>
            <a:off x="5958116" y="3295476"/>
            <a:ext cx="900056" cy="180000"/>
            <a:chOff x="3203848" y="3310383"/>
            <a:chExt cx="900056" cy="180000"/>
          </a:xfrm>
        </p:grpSpPr>
        <p:sp>
          <p:nvSpPr>
            <p:cNvPr id="71" name="Rectangle 39">
              <a:extLst>
                <a:ext uri="{FF2B5EF4-FFF2-40B4-BE49-F238E27FC236}">
                  <a16:creationId xmlns:a16="http://schemas.microsoft.com/office/drawing/2014/main" id="{46B328B2-1864-7773-1DC0-9463A2DF292C}"/>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72" name="Rectangle 39">
              <a:extLst>
                <a:ext uri="{FF2B5EF4-FFF2-40B4-BE49-F238E27FC236}">
                  <a16:creationId xmlns:a16="http://schemas.microsoft.com/office/drawing/2014/main" id="{93CD40FE-281E-6BCF-D9E5-5C2B0ACE4C3F}"/>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73" name="Straight Connector 105">
            <a:extLst>
              <a:ext uri="{FF2B5EF4-FFF2-40B4-BE49-F238E27FC236}">
                <a16:creationId xmlns:a16="http://schemas.microsoft.com/office/drawing/2014/main" id="{BBFBCA13-6E07-58F3-8F9D-4D262366A9AC}"/>
              </a:ext>
            </a:extLst>
          </p:cNvPr>
          <p:cNvCxnSpPr>
            <a:cxnSpLocks/>
            <a:stCxn id="71" idx="0"/>
            <a:endCxn id="77" idx="2"/>
          </p:cNvCxnSpPr>
          <p:nvPr/>
        </p:nvCxnSpPr>
        <p:spPr>
          <a:xfrm flipV="1">
            <a:off x="6156116" y="3112136"/>
            <a:ext cx="258156" cy="18334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105">
            <a:extLst>
              <a:ext uri="{FF2B5EF4-FFF2-40B4-BE49-F238E27FC236}">
                <a16:creationId xmlns:a16="http://schemas.microsoft.com/office/drawing/2014/main" id="{5F226B8C-E617-7400-AA68-29B0A0F97A0E}"/>
              </a:ext>
            </a:extLst>
          </p:cNvPr>
          <p:cNvCxnSpPr>
            <a:cxnSpLocks/>
            <a:stCxn id="72" idx="0"/>
            <a:endCxn id="77" idx="2"/>
          </p:cNvCxnSpPr>
          <p:nvPr/>
        </p:nvCxnSpPr>
        <p:spPr>
          <a:xfrm flipH="1" flipV="1">
            <a:off x="6414272" y="3112136"/>
            <a:ext cx="245900" cy="18334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39">
            <a:extLst>
              <a:ext uri="{FF2B5EF4-FFF2-40B4-BE49-F238E27FC236}">
                <a16:creationId xmlns:a16="http://schemas.microsoft.com/office/drawing/2014/main" id="{04500452-A4E3-847B-A00A-EDF968125AF2}"/>
              </a:ext>
            </a:extLst>
          </p:cNvPr>
          <p:cNvSpPr/>
          <p:nvPr/>
        </p:nvSpPr>
        <p:spPr>
          <a:xfrm>
            <a:off x="5935501" y="2608080"/>
            <a:ext cx="957542"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76" name="四角形: 角を丸くする 75">
            <a:extLst>
              <a:ext uri="{FF2B5EF4-FFF2-40B4-BE49-F238E27FC236}">
                <a16:creationId xmlns:a16="http://schemas.microsoft.com/office/drawing/2014/main" id="{1AC119C8-EBAE-9511-3698-F8DB7E1494E3}"/>
              </a:ext>
            </a:extLst>
          </p:cNvPr>
          <p:cNvSpPr/>
          <p:nvPr/>
        </p:nvSpPr>
        <p:spPr>
          <a:xfrm>
            <a:off x="5436096" y="2492896"/>
            <a:ext cx="1512048" cy="1065213"/>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77" name="Rectangle 39">
            <a:extLst>
              <a:ext uri="{FF2B5EF4-FFF2-40B4-BE49-F238E27FC236}">
                <a16:creationId xmlns:a16="http://schemas.microsoft.com/office/drawing/2014/main" id="{4B7BC749-6986-6399-7B6D-6FA4CC63B095}"/>
              </a:ext>
            </a:extLst>
          </p:cNvPr>
          <p:cNvSpPr/>
          <p:nvPr/>
        </p:nvSpPr>
        <p:spPr>
          <a:xfrm>
            <a:off x="5935501" y="2932136"/>
            <a:ext cx="957542"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78" name="Straight Connector 105">
            <a:extLst>
              <a:ext uri="{FF2B5EF4-FFF2-40B4-BE49-F238E27FC236}">
                <a16:creationId xmlns:a16="http://schemas.microsoft.com/office/drawing/2014/main" id="{B8D07F0C-2C38-CE95-B80E-309ED13637C7}"/>
              </a:ext>
            </a:extLst>
          </p:cNvPr>
          <p:cNvCxnSpPr>
            <a:cxnSpLocks/>
            <a:stCxn id="77" idx="0"/>
            <a:endCxn id="75" idx="2"/>
          </p:cNvCxnSpPr>
          <p:nvPr/>
        </p:nvCxnSpPr>
        <p:spPr>
          <a:xfrm flipV="1">
            <a:off x="6414272" y="2788080"/>
            <a:ext cx="0" cy="14405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四角形: 角を丸くする 78">
            <a:extLst>
              <a:ext uri="{FF2B5EF4-FFF2-40B4-BE49-F238E27FC236}">
                <a16:creationId xmlns:a16="http://schemas.microsoft.com/office/drawing/2014/main" id="{6A72151D-F9EE-967F-55AB-BA994B70C4DC}"/>
              </a:ext>
            </a:extLst>
          </p:cNvPr>
          <p:cNvSpPr/>
          <p:nvPr/>
        </p:nvSpPr>
        <p:spPr>
          <a:xfrm>
            <a:off x="6685100" y="3702125"/>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80" name="Rectangle 39">
            <a:extLst>
              <a:ext uri="{FF2B5EF4-FFF2-40B4-BE49-F238E27FC236}">
                <a16:creationId xmlns:a16="http://schemas.microsoft.com/office/drawing/2014/main" id="{51E82C43-35E9-5F94-032D-228A6C26113F}"/>
              </a:ext>
            </a:extLst>
          </p:cNvPr>
          <p:cNvSpPr/>
          <p:nvPr/>
        </p:nvSpPr>
        <p:spPr>
          <a:xfrm>
            <a:off x="5470272" y="2842292"/>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81" name="グループ化 80">
            <a:extLst>
              <a:ext uri="{FF2B5EF4-FFF2-40B4-BE49-F238E27FC236}">
                <a16:creationId xmlns:a16="http://schemas.microsoft.com/office/drawing/2014/main" id="{5EBD96AF-7473-C9EC-F7CC-798E88E17798}"/>
              </a:ext>
            </a:extLst>
          </p:cNvPr>
          <p:cNvGrpSpPr/>
          <p:nvPr/>
        </p:nvGrpSpPr>
        <p:grpSpPr>
          <a:xfrm>
            <a:off x="7669353" y="3285973"/>
            <a:ext cx="900056" cy="180000"/>
            <a:chOff x="3203848" y="3310383"/>
            <a:chExt cx="900056" cy="180000"/>
          </a:xfrm>
        </p:grpSpPr>
        <p:sp>
          <p:nvSpPr>
            <p:cNvPr id="82" name="Rectangle 39">
              <a:extLst>
                <a:ext uri="{FF2B5EF4-FFF2-40B4-BE49-F238E27FC236}">
                  <a16:creationId xmlns:a16="http://schemas.microsoft.com/office/drawing/2014/main" id="{9911F94D-6B28-67B0-9798-0DEB56A0BFA8}"/>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83" name="Rectangle 39">
              <a:extLst>
                <a:ext uri="{FF2B5EF4-FFF2-40B4-BE49-F238E27FC236}">
                  <a16:creationId xmlns:a16="http://schemas.microsoft.com/office/drawing/2014/main" id="{D35D6B81-762A-6419-2C33-CD1E4D589AAC}"/>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84" name="Straight Connector 105">
            <a:extLst>
              <a:ext uri="{FF2B5EF4-FFF2-40B4-BE49-F238E27FC236}">
                <a16:creationId xmlns:a16="http://schemas.microsoft.com/office/drawing/2014/main" id="{DFE38F3C-70E3-0BC5-E381-D5BBD8CF37AC}"/>
              </a:ext>
            </a:extLst>
          </p:cNvPr>
          <p:cNvCxnSpPr>
            <a:cxnSpLocks/>
            <a:stCxn id="82" idx="0"/>
            <a:endCxn id="94" idx="2"/>
          </p:cNvCxnSpPr>
          <p:nvPr/>
        </p:nvCxnSpPr>
        <p:spPr>
          <a:xfrm flipV="1">
            <a:off x="7867353" y="3102633"/>
            <a:ext cx="258156" cy="18334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105">
            <a:extLst>
              <a:ext uri="{FF2B5EF4-FFF2-40B4-BE49-F238E27FC236}">
                <a16:creationId xmlns:a16="http://schemas.microsoft.com/office/drawing/2014/main" id="{A29C3086-2F4E-D3C0-7CBA-F6C0026D98EC}"/>
              </a:ext>
            </a:extLst>
          </p:cNvPr>
          <p:cNvCxnSpPr>
            <a:cxnSpLocks/>
            <a:stCxn id="83" idx="0"/>
            <a:endCxn id="94" idx="2"/>
          </p:cNvCxnSpPr>
          <p:nvPr/>
        </p:nvCxnSpPr>
        <p:spPr>
          <a:xfrm flipH="1" flipV="1">
            <a:off x="8125509" y="3102633"/>
            <a:ext cx="245900" cy="18334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39">
            <a:extLst>
              <a:ext uri="{FF2B5EF4-FFF2-40B4-BE49-F238E27FC236}">
                <a16:creationId xmlns:a16="http://schemas.microsoft.com/office/drawing/2014/main" id="{897551CE-A4FE-ED68-8DA2-E27D1826A689}"/>
              </a:ext>
            </a:extLst>
          </p:cNvPr>
          <p:cNvSpPr/>
          <p:nvPr/>
        </p:nvSpPr>
        <p:spPr>
          <a:xfrm>
            <a:off x="7646738" y="2598577"/>
            <a:ext cx="957542"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87" name="四角形: 角を丸くする 86">
            <a:extLst>
              <a:ext uri="{FF2B5EF4-FFF2-40B4-BE49-F238E27FC236}">
                <a16:creationId xmlns:a16="http://schemas.microsoft.com/office/drawing/2014/main" id="{6EDCF3FA-E533-262C-0EA0-A2AB728462BD}"/>
              </a:ext>
            </a:extLst>
          </p:cNvPr>
          <p:cNvSpPr/>
          <p:nvPr/>
        </p:nvSpPr>
        <p:spPr>
          <a:xfrm>
            <a:off x="7147333" y="2483393"/>
            <a:ext cx="1512048" cy="1065213"/>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94" name="Rectangle 39">
            <a:extLst>
              <a:ext uri="{FF2B5EF4-FFF2-40B4-BE49-F238E27FC236}">
                <a16:creationId xmlns:a16="http://schemas.microsoft.com/office/drawing/2014/main" id="{09A20A67-7A2B-C6DF-15A2-6E96FFBBB964}"/>
              </a:ext>
            </a:extLst>
          </p:cNvPr>
          <p:cNvSpPr/>
          <p:nvPr/>
        </p:nvSpPr>
        <p:spPr>
          <a:xfrm>
            <a:off x="7646738" y="2922633"/>
            <a:ext cx="957542"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95" name="Straight Connector 105">
            <a:extLst>
              <a:ext uri="{FF2B5EF4-FFF2-40B4-BE49-F238E27FC236}">
                <a16:creationId xmlns:a16="http://schemas.microsoft.com/office/drawing/2014/main" id="{1F78B1D6-548E-23C2-CAB7-6366177D2AF6}"/>
              </a:ext>
            </a:extLst>
          </p:cNvPr>
          <p:cNvCxnSpPr>
            <a:cxnSpLocks/>
            <a:stCxn id="94" idx="0"/>
            <a:endCxn id="86" idx="2"/>
          </p:cNvCxnSpPr>
          <p:nvPr/>
        </p:nvCxnSpPr>
        <p:spPr>
          <a:xfrm flipV="1">
            <a:off x="8125509" y="2778577"/>
            <a:ext cx="0" cy="14405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Rectangle 39">
            <a:extLst>
              <a:ext uri="{FF2B5EF4-FFF2-40B4-BE49-F238E27FC236}">
                <a16:creationId xmlns:a16="http://schemas.microsoft.com/office/drawing/2014/main" id="{924F2530-4299-9B36-5469-10B25E1D6A26}"/>
              </a:ext>
            </a:extLst>
          </p:cNvPr>
          <p:cNvSpPr/>
          <p:nvPr/>
        </p:nvSpPr>
        <p:spPr>
          <a:xfrm>
            <a:off x="7181509" y="2832789"/>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spTree>
    <p:extLst>
      <p:ext uri="{BB962C8B-B14F-4D97-AF65-F5344CB8AC3E}">
        <p14:creationId xmlns:p14="http://schemas.microsoft.com/office/powerpoint/2010/main" val="595361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2D07AF-74B6-CDFB-3ABE-4B2DA5F5EA52}"/>
              </a:ext>
            </a:extLst>
          </p:cNvPr>
          <p:cNvSpPr>
            <a:spLocks noGrp="1"/>
          </p:cNvSpPr>
          <p:nvPr>
            <p:ph type="title"/>
          </p:nvPr>
        </p:nvSpPr>
        <p:spPr/>
        <p:txBody>
          <a:bodyPr/>
          <a:lstStyle/>
          <a:p>
            <a:r>
              <a:rPr kumimoji="1" lang="en-US" altLang="ja-JP" dirty="0"/>
              <a:t>Roaming protocol with data forwarding</a:t>
            </a:r>
            <a:br>
              <a:rPr kumimoji="1" lang="en-US" altLang="ja-JP" dirty="0"/>
            </a:br>
            <a:r>
              <a:rPr kumimoji="1" lang="en-US" altLang="ja-JP" dirty="0"/>
              <a:t>(1/3)</a:t>
            </a:r>
            <a:endParaRPr kumimoji="1" lang="ja-JP" altLang="en-US" dirty="0"/>
          </a:p>
        </p:txBody>
      </p:sp>
      <p:sp>
        <p:nvSpPr>
          <p:cNvPr id="3" name="コンテンツ プレースホルダー 2">
            <a:extLst>
              <a:ext uri="{FF2B5EF4-FFF2-40B4-BE49-F238E27FC236}">
                <a16:creationId xmlns:a16="http://schemas.microsoft.com/office/drawing/2014/main" id="{B4B21259-D894-4023-8285-93B416B83E51}"/>
              </a:ext>
            </a:extLst>
          </p:cNvPr>
          <p:cNvSpPr>
            <a:spLocks noGrp="1"/>
          </p:cNvSpPr>
          <p:nvPr>
            <p:ph idx="1"/>
          </p:nvPr>
        </p:nvSpPr>
        <p:spPr>
          <a:xfrm>
            <a:off x="685800" y="1981200"/>
            <a:ext cx="7770813" cy="2303427"/>
          </a:xfrm>
        </p:spPr>
        <p:txBody>
          <a:bodyPr/>
          <a:lstStyle/>
          <a:p>
            <a:pPr>
              <a:buFont typeface="Arial" panose="020B0604020202020204" pitchFamily="34" charset="0"/>
              <a:buChar char="•"/>
            </a:pPr>
            <a:r>
              <a:rPr kumimoji="1" lang="en-US" altLang="ja-JP" sz="1600" dirty="0"/>
              <a:t>Phase 1 (Preliminary phase)</a:t>
            </a:r>
          </a:p>
          <a:p>
            <a:pPr lvl="1">
              <a:buFont typeface="Arial" panose="020B0604020202020204" pitchFamily="34" charset="0"/>
              <a:buChar char="•"/>
            </a:pPr>
            <a:r>
              <a:rPr kumimoji="1" lang="en-US" altLang="ja-JP" sz="1400" dirty="0"/>
              <a:t>Roaming upper UMAC </a:t>
            </a:r>
            <a:r>
              <a:rPr kumimoji="1" lang="en-US" altLang="ja-JP" sz="1400" dirty="0">
                <a:solidFill>
                  <a:schemeClr val="tx1"/>
                </a:solidFill>
              </a:rPr>
              <a:t>collocated with serving AP MLD </a:t>
            </a:r>
            <a:r>
              <a:rPr kumimoji="1" lang="en-US" altLang="ja-JP" sz="1400" dirty="0"/>
              <a:t>manages association, scoreboarding, encryption.</a:t>
            </a:r>
          </a:p>
          <a:p>
            <a:pPr lvl="1">
              <a:buFont typeface="Arial" panose="020B0604020202020204" pitchFamily="34" charset="0"/>
              <a:buChar char="•"/>
            </a:pPr>
            <a:r>
              <a:rPr kumimoji="1" lang="en-US" altLang="ja-JP" sz="1400" dirty="0"/>
              <a:t>Roaming upper UMAC or non-AP MLD decides to initiate roaming protocol to roam link2 to target AP MLD.</a:t>
            </a:r>
          </a:p>
          <a:p>
            <a:pPr lvl="1">
              <a:buFont typeface="Arial" panose="020B0604020202020204" pitchFamily="34" charset="0"/>
              <a:buChar char="•"/>
            </a:pPr>
            <a:r>
              <a:rPr kumimoji="1" lang="en-US" altLang="ja-JP" sz="1400" dirty="0"/>
              <a:t>Serving AP MLD initiates context transfer to target AP MLD.</a:t>
            </a:r>
          </a:p>
          <a:p>
            <a:pPr lvl="2">
              <a:buFont typeface="Arial" panose="020B0604020202020204" pitchFamily="34" charset="0"/>
              <a:buChar char="•"/>
            </a:pPr>
            <a:r>
              <a:rPr kumimoji="1" lang="en-US" altLang="ja-JP" sz="1200" dirty="0"/>
              <a:t>Context may include PN, SN, BA session, and so on.</a:t>
            </a:r>
          </a:p>
          <a:p>
            <a:pPr>
              <a:buFont typeface="Arial" panose="020B0604020202020204" pitchFamily="34" charset="0"/>
              <a:buChar char="•"/>
            </a:pPr>
            <a:r>
              <a:rPr kumimoji="1" lang="en-US" altLang="ja-JP" sz="1600" dirty="0"/>
              <a:t>This phase is same in the protocol without data forwarding.</a:t>
            </a:r>
          </a:p>
          <a:p>
            <a:pPr>
              <a:buFont typeface="Arial" panose="020B0604020202020204" pitchFamily="34" charset="0"/>
              <a:buChar char="•"/>
            </a:pPr>
            <a:endParaRPr kumimoji="1" lang="ja-JP" altLang="en-US" sz="1600" dirty="0"/>
          </a:p>
        </p:txBody>
      </p:sp>
      <p:sp>
        <p:nvSpPr>
          <p:cNvPr id="4" name="スライド番号プレースホルダー 3">
            <a:extLst>
              <a:ext uri="{FF2B5EF4-FFF2-40B4-BE49-F238E27FC236}">
                <a16:creationId xmlns:a16="http://schemas.microsoft.com/office/drawing/2014/main" id="{5FEF0093-EBF4-5B0D-20C8-AA10D544A64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03F888FD-4BFB-DD81-FD1B-FE12F6FAA7D0}"/>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97C4197A-204D-3C50-5118-764CC2A56D95}"/>
              </a:ext>
            </a:extLst>
          </p:cNvPr>
          <p:cNvSpPr>
            <a:spLocks noGrp="1"/>
          </p:cNvSpPr>
          <p:nvPr>
            <p:ph type="dt" idx="15"/>
          </p:nvPr>
        </p:nvSpPr>
        <p:spPr/>
        <p:txBody>
          <a:bodyPr/>
          <a:lstStyle/>
          <a:p>
            <a:r>
              <a:rPr lang="en-US" altLang="ja-JP"/>
              <a:t>November 2023</a:t>
            </a:r>
            <a:endParaRPr lang="en-GB" dirty="0"/>
          </a:p>
        </p:txBody>
      </p:sp>
      <p:cxnSp>
        <p:nvCxnSpPr>
          <p:cNvPr id="8" name="Straight Connector 105">
            <a:extLst>
              <a:ext uri="{FF2B5EF4-FFF2-40B4-BE49-F238E27FC236}">
                <a16:creationId xmlns:a16="http://schemas.microsoft.com/office/drawing/2014/main" id="{E2CF1215-C95B-EA54-FA73-995E83A7D532}"/>
              </a:ext>
            </a:extLst>
          </p:cNvPr>
          <p:cNvCxnSpPr>
            <a:cxnSpLocks/>
            <a:stCxn id="17" idx="0"/>
            <a:endCxn id="27" idx="2"/>
          </p:cNvCxnSpPr>
          <p:nvPr/>
        </p:nvCxnSpPr>
        <p:spPr>
          <a:xfrm flipH="1" flipV="1">
            <a:off x="3347804" y="5403241"/>
            <a:ext cx="842597"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5">
            <a:extLst>
              <a:ext uri="{FF2B5EF4-FFF2-40B4-BE49-F238E27FC236}">
                <a16:creationId xmlns:a16="http://schemas.microsoft.com/office/drawing/2014/main" id="{66E10072-8F24-4903-5DEC-EAE44FC33218}"/>
              </a:ext>
            </a:extLst>
          </p:cNvPr>
          <p:cNvCxnSpPr>
            <a:cxnSpLocks/>
            <a:stCxn id="18" idx="0"/>
            <a:endCxn id="28" idx="2"/>
          </p:cNvCxnSpPr>
          <p:nvPr/>
        </p:nvCxnSpPr>
        <p:spPr>
          <a:xfrm flipH="1" flipV="1">
            <a:off x="3851860" y="5403241"/>
            <a:ext cx="812119"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グループ化 11">
            <a:extLst>
              <a:ext uri="{FF2B5EF4-FFF2-40B4-BE49-F238E27FC236}">
                <a16:creationId xmlns:a16="http://schemas.microsoft.com/office/drawing/2014/main" id="{91D6B2A2-F946-825E-9859-4351AFB91002}"/>
              </a:ext>
            </a:extLst>
          </p:cNvPr>
          <p:cNvGrpSpPr/>
          <p:nvPr/>
        </p:nvGrpSpPr>
        <p:grpSpPr>
          <a:xfrm>
            <a:off x="3992401" y="5717603"/>
            <a:ext cx="869578" cy="495953"/>
            <a:chOff x="4334641" y="3063414"/>
            <a:chExt cx="869578" cy="495953"/>
          </a:xfrm>
        </p:grpSpPr>
        <p:sp>
          <p:nvSpPr>
            <p:cNvPr id="13" name="Rectangle 39">
              <a:extLst>
                <a:ext uri="{FF2B5EF4-FFF2-40B4-BE49-F238E27FC236}">
                  <a16:creationId xmlns:a16="http://schemas.microsoft.com/office/drawing/2014/main" id="{F710B251-300F-E887-0EC5-3962DCAD9FCD}"/>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14" name="グループ化 13">
              <a:extLst>
                <a:ext uri="{FF2B5EF4-FFF2-40B4-BE49-F238E27FC236}">
                  <a16:creationId xmlns:a16="http://schemas.microsoft.com/office/drawing/2014/main" id="{189A2000-DD8C-AF55-943C-5559A3D6B763}"/>
                </a:ext>
              </a:extLst>
            </p:cNvPr>
            <p:cNvGrpSpPr/>
            <p:nvPr/>
          </p:nvGrpSpPr>
          <p:grpSpPr>
            <a:xfrm>
              <a:off x="4334641" y="3063414"/>
              <a:ext cx="869578" cy="180000"/>
              <a:chOff x="3961626" y="3719088"/>
              <a:chExt cx="869578" cy="180000"/>
            </a:xfrm>
          </p:grpSpPr>
          <p:sp>
            <p:nvSpPr>
              <p:cNvPr id="17" name="Rectangle 39">
                <a:extLst>
                  <a:ext uri="{FF2B5EF4-FFF2-40B4-BE49-F238E27FC236}">
                    <a16:creationId xmlns:a16="http://schemas.microsoft.com/office/drawing/2014/main" id="{870BEDEE-77D1-EFB6-9379-64841025104C}"/>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8" name="Rectangle 39">
                <a:extLst>
                  <a:ext uri="{FF2B5EF4-FFF2-40B4-BE49-F238E27FC236}">
                    <a16:creationId xmlns:a16="http://schemas.microsoft.com/office/drawing/2014/main" id="{89A1483E-FF18-D789-0D1D-83D2E4A802FC}"/>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15" name="Straight Connector 105">
              <a:extLst>
                <a:ext uri="{FF2B5EF4-FFF2-40B4-BE49-F238E27FC236}">
                  <a16:creationId xmlns:a16="http://schemas.microsoft.com/office/drawing/2014/main" id="{B78D12B9-6DEE-EACB-0596-36DED8A6433A}"/>
                </a:ext>
              </a:extLst>
            </p:cNvPr>
            <p:cNvCxnSpPr>
              <a:cxnSpLocks/>
              <a:stCxn id="13" idx="0"/>
              <a:endCxn id="17"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16" name="Straight Connector 105">
              <a:extLst>
                <a:ext uri="{FF2B5EF4-FFF2-40B4-BE49-F238E27FC236}">
                  <a16:creationId xmlns:a16="http://schemas.microsoft.com/office/drawing/2014/main" id="{3FD093C3-D09A-DAC1-6CC7-27379ABC1D6A}"/>
                </a:ext>
              </a:extLst>
            </p:cNvPr>
            <p:cNvCxnSpPr>
              <a:cxnSpLocks/>
              <a:stCxn id="13" idx="0"/>
              <a:endCxn id="18"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19" name="グループ化 18">
            <a:extLst>
              <a:ext uri="{FF2B5EF4-FFF2-40B4-BE49-F238E27FC236}">
                <a16:creationId xmlns:a16="http://schemas.microsoft.com/office/drawing/2014/main" id="{52A59F31-1BD7-3461-2995-629CE9FDC7B6}"/>
              </a:ext>
            </a:extLst>
          </p:cNvPr>
          <p:cNvGrpSpPr/>
          <p:nvPr/>
        </p:nvGrpSpPr>
        <p:grpSpPr>
          <a:xfrm>
            <a:off x="3059832" y="4321908"/>
            <a:ext cx="1080000" cy="1163966"/>
            <a:chOff x="3203848" y="4273226"/>
            <a:chExt cx="1080000" cy="1163966"/>
          </a:xfrm>
        </p:grpSpPr>
        <p:grpSp>
          <p:nvGrpSpPr>
            <p:cNvPr id="20" name="グループ化 19">
              <a:extLst>
                <a:ext uri="{FF2B5EF4-FFF2-40B4-BE49-F238E27FC236}">
                  <a16:creationId xmlns:a16="http://schemas.microsoft.com/office/drawing/2014/main" id="{7D45B6D7-BCAD-3ABD-C48A-9258436B19A3}"/>
                </a:ext>
              </a:extLst>
            </p:cNvPr>
            <p:cNvGrpSpPr/>
            <p:nvPr/>
          </p:nvGrpSpPr>
          <p:grpSpPr>
            <a:xfrm>
              <a:off x="3293820" y="5174559"/>
              <a:ext cx="900056" cy="180000"/>
              <a:chOff x="3203848" y="3310383"/>
              <a:chExt cx="900056" cy="180000"/>
            </a:xfrm>
          </p:grpSpPr>
          <p:sp>
            <p:nvSpPr>
              <p:cNvPr id="27" name="Rectangle 39">
                <a:extLst>
                  <a:ext uri="{FF2B5EF4-FFF2-40B4-BE49-F238E27FC236}">
                    <a16:creationId xmlns:a16="http://schemas.microsoft.com/office/drawing/2014/main" id="{EB3F4976-8F30-44EB-4779-F8CF6A25256B}"/>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28" name="Rectangle 39">
                <a:extLst>
                  <a:ext uri="{FF2B5EF4-FFF2-40B4-BE49-F238E27FC236}">
                    <a16:creationId xmlns:a16="http://schemas.microsoft.com/office/drawing/2014/main" id="{9E079599-66C1-D344-E86C-84DBF87CD175}"/>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21" name="Straight Connector 105">
              <a:extLst>
                <a:ext uri="{FF2B5EF4-FFF2-40B4-BE49-F238E27FC236}">
                  <a16:creationId xmlns:a16="http://schemas.microsoft.com/office/drawing/2014/main" id="{39890EC8-D455-057F-0CC9-F4D4A1A703D1}"/>
                </a:ext>
              </a:extLst>
            </p:cNvPr>
            <p:cNvCxnSpPr>
              <a:cxnSpLocks/>
              <a:stCxn id="27" idx="0"/>
              <a:endCxn id="25" idx="2"/>
            </p:cNvCxnSpPr>
            <p:nvPr/>
          </p:nvCxnSpPr>
          <p:spPr>
            <a:xfrm flipV="1">
              <a:off x="3491820" y="5053828"/>
              <a:ext cx="258156"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105">
              <a:extLst>
                <a:ext uri="{FF2B5EF4-FFF2-40B4-BE49-F238E27FC236}">
                  <a16:creationId xmlns:a16="http://schemas.microsoft.com/office/drawing/2014/main" id="{68D5562D-3F95-0016-85E4-FC544C5E5D4C}"/>
                </a:ext>
              </a:extLst>
            </p:cNvPr>
            <p:cNvCxnSpPr>
              <a:cxnSpLocks/>
              <a:stCxn id="28" idx="0"/>
              <a:endCxn id="25" idx="2"/>
            </p:cNvCxnSpPr>
            <p:nvPr/>
          </p:nvCxnSpPr>
          <p:spPr>
            <a:xfrm flipH="1" flipV="1">
              <a:off x="3749976" y="5053828"/>
              <a:ext cx="245900"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9">
              <a:extLst>
                <a:ext uri="{FF2B5EF4-FFF2-40B4-BE49-F238E27FC236}">
                  <a16:creationId xmlns:a16="http://schemas.microsoft.com/office/drawing/2014/main" id="{78E42B47-5B2D-21CE-C361-4745374192BB}"/>
                </a:ext>
              </a:extLst>
            </p:cNvPr>
            <p:cNvSpPr/>
            <p:nvPr/>
          </p:nvSpPr>
          <p:spPr>
            <a:xfrm>
              <a:off x="3271205" y="4317282"/>
              <a:ext cx="957542" cy="33585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24" name="四角形: 角を丸くする 23">
              <a:extLst>
                <a:ext uri="{FF2B5EF4-FFF2-40B4-BE49-F238E27FC236}">
                  <a16:creationId xmlns:a16="http://schemas.microsoft.com/office/drawing/2014/main" id="{AB0C6E56-DD74-0796-FA9D-5815CF74AFAD}"/>
                </a:ext>
              </a:extLst>
            </p:cNvPr>
            <p:cNvSpPr/>
            <p:nvPr/>
          </p:nvSpPr>
          <p:spPr>
            <a:xfrm>
              <a:off x="3203848" y="4273226"/>
              <a:ext cx="1080000" cy="1163966"/>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25" name="Rectangle 39">
              <a:extLst>
                <a:ext uri="{FF2B5EF4-FFF2-40B4-BE49-F238E27FC236}">
                  <a16:creationId xmlns:a16="http://schemas.microsoft.com/office/drawing/2014/main" id="{EDCBB396-8F7B-4326-2CA6-9FF09709787E}"/>
                </a:ext>
              </a:extLst>
            </p:cNvPr>
            <p:cNvSpPr/>
            <p:nvPr/>
          </p:nvSpPr>
          <p:spPr>
            <a:xfrm>
              <a:off x="3271205" y="4753096"/>
              <a:ext cx="957542" cy="3007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26" name="Straight Connector 105">
              <a:extLst>
                <a:ext uri="{FF2B5EF4-FFF2-40B4-BE49-F238E27FC236}">
                  <a16:creationId xmlns:a16="http://schemas.microsoft.com/office/drawing/2014/main" id="{D1ECC28A-685C-B5BE-39EB-8A2BF242689A}"/>
                </a:ext>
              </a:extLst>
            </p:cNvPr>
            <p:cNvCxnSpPr>
              <a:cxnSpLocks/>
              <a:stCxn id="25" idx="0"/>
              <a:endCxn id="23" idx="2"/>
            </p:cNvCxnSpPr>
            <p:nvPr/>
          </p:nvCxnSpPr>
          <p:spPr>
            <a:xfrm flipV="1">
              <a:off x="3749976" y="4653136"/>
              <a:ext cx="0" cy="9996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四角形: 角を丸くする 28">
            <a:extLst>
              <a:ext uri="{FF2B5EF4-FFF2-40B4-BE49-F238E27FC236}">
                <a16:creationId xmlns:a16="http://schemas.microsoft.com/office/drawing/2014/main" id="{FBAC7CD7-857F-0BB4-C0A2-AE9B003CED67}"/>
              </a:ext>
            </a:extLst>
          </p:cNvPr>
          <p:cNvSpPr/>
          <p:nvPr/>
        </p:nvSpPr>
        <p:spPr>
          <a:xfrm>
            <a:off x="3876788" y="5629890"/>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D43B948D-6141-11C7-20CA-CEB3565A7459}"/>
              </a:ext>
            </a:extLst>
          </p:cNvPr>
          <p:cNvSpPr txBox="1"/>
          <p:nvPr/>
        </p:nvSpPr>
        <p:spPr>
          <a:xfrm>
            <a:off x="3059832" y="4075687"/>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31" name="テキスト ボックス 30">
            <a:extLst>
              <a:ext uri="{FF2B5EF4-FFF2-40B4-BE49-F238E27FC236}">
                <a16:creationId xmlns:a16="http://schemas.microsoft.com/office/drawing/2014/main" id="{D01D4F50-57DB-0727-44DA-6FA4A7DF47BA}"/>
              </a:ext>
            </a:extLst>
          </p:cNvPr>
          <p:cNvSpPr txBox="1"/>
          <p:nvPr/>
        </p:nvSpPr>
        <p:spPr>
          <a:xfrm>
            <a:off x="4691907" y="4075688"/>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32" name="テキスト ボックス 31">
            <a:extLst>
              <a:ext uri="{FF2B5EF4-FFF2-40B4-BE49-F238E27FC236}">
                <a16:creationId xmlns:a16="http://schemas.microsoft.com/office/drawing/2014/main" id="{2782701E-87CD-5E80-3EC1-782F5CE49E6C}"/>
              </a:ext>
            </a:extLst>
          </p:cNvPr>
          <p:cNvSpPr txBox="1"/>
          <p:nvPr/>
        </p:nvSpPr>
        <p:spPr>
          <a:xfrm>
            <a:off x="3976643" y="6246633"/>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33" name="テキスト ボックス 32">
            <a:extLst>
              <a:ext uri="{FF2B5EF4-FFF2-40B4-BE49-F238E27FC236}">
                <a16:creationId xmlns:a16="http://schemas.microsoft.com/office/drawing/2014/main" id="{33C97DD2-22C7-B2A8-57BD-6E09AEAD51A4}"/>
              </a:ext>
            </a:extLst>
          </p:cNvPr>
          <p:cNvSpPr txBox="1"/>
          <p:nvPr/>
        </p:nvSpPr>
        <p:spPr>
          <a:xfrm>
            <a:off x="3347864" y="5484731"/>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34" name="テキスト ボックス 33">
            <a:extLst>
              <a:ext uri="{FF2B5EF4-FFF2-40B4-BE49-F238E27FC236}">
                <a16:creationId xmlns:a16="http://schemas.microsoft.com/office/drawing/2014/main" id="{B9510064-1ECF-440A-F34A-5AAA1B196EB3}"/>
              </a:ext>
            </a:extLst>
          </p:cNvPr>
          <p:cNvSpPr txBox="1"/>
          <p:nvPr/>
        </p:nvSpPr>
        <p:spPr>
          <a:xfrm>
            <a:off x="4365121" y="5484731"/>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grpSp>
        <p:nvGrpSpPr>
          <p:cNvPr id="37" name="グループ化 36">
            <a:extLst>
              <a:ext uri="{FF2B5EF4-FFF2-40B4-BE49-F238E27FC236}">
                <a16:creationId xmlns:a16="http://schemas.microsoft.com/office/drawing/2014/main" id="{20D07C3E-CE96-3906-F1A3-E683E6847528}"/>
              </a:ext>
            </a:extLst>
          </p:cNvPr>
          <p:cNvGrpSpPr/>
          <p:nvPr/>
        </p:nvGrpSpPr>
        <p:grpSpPr>
          <a:xfrm>
            <a:off x="4724859" y="4319821"/>
            <a:ext cx="1080000" cy="1163966"/>
            <a:chOff x="3203848" y="4273226"/>
            <a:chExt cx="1080000" cy="1163966"/>
          </a:xfrm>
        </p:grpSpPr>
        <p:grpSp>
          <p:nvGrpSpPr>
            <p:cNvPr id="38" name="グループ化 37">
              <a:extLst>
                <a:ext uri="{FF2B5EF4-FFF2-40B4-BE49-F238E27FC236}">
                  <a16:creationId xmlns:a16="http://schemas.microsoft.com/office/drawing/2014/main" id="{24FA9DF8-4FCC-1D92-2031-921F04331EB3}"/>
                </a:ext>
              </a:extLst>
            </p:cNvPr>
            <p:cNvGrpSpPr/>
            <p:nvPr/>
          </p:nvGrpSpPr>
          <p:grpSpPr>
            <a:xfrm>
              <a:off x="3293820" y="5174559"/>
              <a:ext cx="900056" cy="180000"/>
              <a:chOff x="3203848" y="3310383"/>
              <a:chExt cx="900056" cy="180000"/>
            </a:xfrm>
          </p:grpSpPr>
          <p:sp>
            <p:nvSpPr>
              <p:cNvPr id="45" name="Rectangle 39">
                <a:extLst>
                  <a:ext uri="{FF2B5EF4-FFF2-40B4-BE49-F238E27FC236}">
                    <a16:creationId xmlns:a16="http://schemas.microsoft.com/office/drawing/2014/main" id="{551142BE-E06E-0865-6E64-ED0D2A071F39}"/>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46" name="Rectangle 39">
                <a:extLst>
                  <a:ext uri="{FF2B5EF4-FFF2-40B4-BE49-F238E27FC236}">
                    <a16:creationId xmlns:a16="http://schemas.microsoft.com/office/drawing/2014/main" id="{E8921FB9-8DA7-BA20-9D68-62FA154D3D00}"/>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sp>
          <p:nvSpPr>
            <p:cNvPr id="41" name="Rectangle 39">
              <a:extLst>
                <a:ext uri="{FF2B5EF4-FFF2-40B4-BE49-F238E27FC236}">
                  <a16:creationId xmlns:a16="http://schemas.microsoft.com/office/drawing/2014/main" id="{64305DE7-C910-88CE-AC07-061BBF5A8BCA}"/>
                </a:ext>
              </a:extLst>
            </p:cNvPr>
            <p:cNvSpPr/>
            <p:nvPr/>
          </p:nvSpPr>
          <p:spPr>
            <a:xfrm>
              <a:off x="3271205" y="4317282"/>
              <a:ext cx="957542" cy="33585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42" name="四角形: 角を丸くする 41">
              <a:extLst>
                <a:ext uri="{FF2B5EF4-FFF2-40B4-BE49-F238E27FC236}">
                  <a16:creationId xmlns:a16="http://schemas.microsoft.com/office/drawing/2014/main" id="{34BEF9D7-A008-2B89-7B15-F858D1CAEFA4}"/>
                </a:ext>
              </a:extLst>
            </p:cNvPr>
            <p:cNvSpPr/>
            <p:nvPr/>
          </p:nvSpPr>
          <p:spPr>
            <a:xfrm>
              <a:off x="3203848" y="4273226"/>
              <a:ext cx="1080000" cy="1163966"/>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43" name="Rectangle 39">
              <a:extLst>
                <a:ext uri="{FF2B5EF4-FFF2-40B4-BE49-F238E27FC236}">
                  <a16:creationId xmlns:a16="http://schemas.microsoft.com/office/drawing/2014/main" id="{B854C819-CEC2-D090-44E5-B06252FA6CD0}"/>
                </a:ext>
              </a:extLst>
            </p:cNvPr>
            <p:cNvSpPr/>
            <p:nvPr/>
          </p:nvSpPr>
          <p:spPr>
            <a:xfrm>
              <a:off x="3271205" y="4753096"/>
              <a:ext cx="957542" cy="3007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grpSp>
      <p:sp>
        <p:nvSpPr>
          <p:cNvPr id="35" name="矢印: 右 34">
            <a:extLst>
              <a:ext uri="{FF2B5EF4-FFF2-40B4-BE49-F238E27FC236}">
                <a16:creationId xmlns:a16="http://schemas.microsoft.com/office/drawing/2014/main" id="{A11A2EE9-8997-C2CC-F6CC-D3B398F9200E}"/>
              </a:ext>
            </a:extLst>
          </p:cNvPr>
          <p:cNvSpPr/>
          <p:nvPr/>
        </p:nvSpPr>
        <p:spPr bwMode="auto">
          <a:xfrm>
            <a:off x="4067945" y="4685364"/>
            <a:ext cx="720079" cy="217616"/>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テキスト ボックス 35">
            <a:extLst>
              <a:ext uri="{FF2B5EF4-FFF2-40B4-BE49-F238E27FC236}">
                <a16:creationId xmlns:a16="http://schemas.microsoft.com/office/drawing/2014/main" id="{06BC23AC-101E-9CBB-F7B8-2520C31E947C}"/>
              </a:ext>
            </a:extLst>
          </p:cNvPr>
          <p:cNvSpPr txBox="1"/>
          <p:nvPr/>
        </p:nvSpPr>
        <p:spPr>
          <a:xfrm>
            <a:off x="4116608" y="4670455"/>
            <a:ext cx="562975" cy="246221"/>
          </a:xfrm>
          <a:prstGeom prst="rect">
            <a:avLst/>
          </a:prstGeom>
          <a:noFill/>
        </p:spPr>
        <p:txBody>
          <a:bodyPr wrap="none" rtlCol="0">
            <a:spAutoFit/>
          </a:bodyPr>
          <a:lstStyle/>
          <a:p>
            <a:pPr algn="l"/>
            <a:r>
              <a:rPr kumimoji="1" lang="en-US" altLang="ja-JP" sz="1000" dirty="0">
                <a:solidFill>
                  <a:schemeClr val="tx1"/>
                </a:solidFill>
              </a:rPr>
              <a:t>context</a:t>
            </a:r>
            <a:endParaRPr kumimoji="1" lang="ja-JP" altLang="en-US" sz="1000" dirty="0" err="1">
              <a:solidFill>
                <a:schemeClr val="tx1"/>
              </a:solidFill>
            </a:endParaRPr>
          </a:p>
        </p:txBody>
      </p:sp>
    </p:spTree>
    <p:extLst>
      <p:ext uri="{BB962C8B-B14F-4D97-AF65-F5344CB8AC3E}">
        <p14:creationId xmlns:p14="http://schemas.microsoft.com/office/powerpoint/2010/main" val="282067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FBAA27-20F9-6F25-1147-499E83E27D61}"/>
              </a:ext>
            </a:extLst>
          </p:cNvPr>
          <p:cNvSpPr>
            <a:spLocks noGrp="1"/>
          </p:cNvSpPr>
          <p:nvPr>
            <p:ph type="title"/>
          </p:nvPr>
        </p:nvSpPr>
        <p:spPr/>
        <p:txBody>
          <a:bodyPr/>
          <a:lstStyle/>
          <a:p>
            <a:r>
              <a:rPr kumimoji="1" lang="en-US" altLang="ja-JP" dirty="0"/>
              <a:t>Roaming protocol with data forwarding</a:t>
            </a:r>
            <a:br>
              <a:rPr kumimoji="1" lang="en-US" altLang="ja-JP" dirty="0"/>
            </a:br>
            <a:r>
              <a:rPr kumimoji="1" lang="en-US" altLang="ja-JP" dirty="0"/>
              <a:t>(2/3)</a:t>
            </a:r>
            <a:endParaRPr kumimoji="1" lang="ja-JP" altLang="en-US" dirty="0"/>
          </a:p>
        </p:txBody>
      </p:sp>
      <p:sp>
        <p:nvSpPr>
          <p:cNvPr id="3" name="コンテンツ プレースホルダー 2">
            <a:extLst>
              <a:ext uri="{FF2B5EF4-FFF2-40B4-BE49-F238E27FC236}">
                <a16:creationId xmlns:a16="http://schemas.microsoft.com/office/drawing/2014/main" id="{22E64B33-AB71-ED58-FF56-B42CE6BC64DB}"/>
              </a:ext>
            </a:extLst>
          </p:cNvPr>
          <p:cNvSpPr>
            <a:spLocks noGrp="1"/>
          </p:cNvSpPr>
          <p:nvPr>
            <p:ph idx="1"/>
          </p:nvPr>
        </p:nvSpPr>
        <p:spPr>
          <a:xfrm>
            <a:off x="685800" y="1981201"/>
            <a:ext cx="7770813" cy="2239888"/>
          </a:xfrm>
        </p:spPr>
        <p:txBody>
          <a:bodyPr/>
          <a:lstStyle/>
          <a:p>
            <a:pPr>
              <a:buFont typeface="Arial" panose="020B0604020202020204" pitchFamily="34" charset="0"/>
              <a:buChar char="•"/>
            </a:pPr>
            <a:r>
              <a:rPr kumimoji="1" lang="en-US" altLang="ja-JP" sz="1800" dirty="0"/>
              <a:t>Phase 2 Transition</a:t>
            </a:r>
          </a:p>
          <a:p>
            <a:pPr lvl="1">
              <a:buFont typeface="Arial" panose="020B0604020202020204" pitchFamily="34" charset="0"/>
              <a:buChar char="•"/>
            </a:pPr>
            <a:r>
              <a:rPr kumimoji="1" lang="en-US" altLang="ja-JP" sz="1600" dirty="0"/>
              <a:t>Enable non-AP MLD to receive data from target AP MLD on link2.</a:t>
            </a:r>
          </a:p>
          <a:p>
            <a:pPr lvl="2">
              <a:buFont typeface="Arial" panose="020B0604020202020204" pitchFamily="34" charset="0"/>
              <a:buChar char="•"/>
            </a:pPr>
            <a:r>
              <a:rPr lang="en-US" altLang="ja-JP" sz="1400" dirty="0"/>
              <a:t>This</a:t>
            </a:r>
            <a:r>
              <a:rPr kumimoji="1" lang="en-US" altLang="ja-JP" sz="1400" dirty="0"/>
              <a:t> may be done by extending ML reconfiguration(</a:t>
            </a:r>
            <a:r>
              <a:rPr lang="en-US" altLang="ja-JP" sz="1400" dirty="0"/>
              <a:t>adding affiliated APs</a:t>
            </a:r>
            <a:r>
              <a:rPr kumimoji="1" lang="en-US" altLang="ja-JP" sz="1400" dirty="0"/>
              <a:t>).</a:t>
            </a:r>
          </a:p>
          <a:p>
            <a:pPr lvl="1">
              <a:buFont typeface="Arial" panose="020B0604020202020204" pitchFamily="34" charset="0"/>
              <a:buChar char="•"/>
            </a:pPr>
            <a:r>
              <a:rPr kumimoji="1" lang="en-US" altLang="ja-JP" sz="1600" dirty="0"/>
              <a:t>Serving AP MLD forwards encrypted data to target AP MLD.</a:t>
            </a:r>
          </a:p>
          <a:p>
            <a:pPr lvl="1">
              <a:buFont typeface="Arial" panose="020B0604020202020204" pitchFamily="34" charset="0"/>
              <a:buChar char="•"/>
            </a:pPr>
            <a:r>
              <a:rPr lang="en-US" altLang="ja-JP" sz="1600" dirty="0"/>
              <a:t>S</a:t>
            </a:r>
            <a:r>
              <a:rPr kumimoji="1" lang="en-US" altLang="ja-JP" sz="1600" dirty="0"/>
              <a:t>erving AP MLD and/or target AP MLD delivers data to the non-AP MLD.</a:t>
            </a:r>
          </a:p>
        </p:txBody>
      </p:sp>
      <p:sp>
        <p:nvSpPr>
          <p:cNvPr id="4" name="スライド番号プレースホルダー 3">
            <a:extLst>
              <a:ext uri="{FF2B5EF4-FFF2-40B4-BE49-F238E27FC236}">
                <a16:creationId xmlns:a16="http://schemas.microsoft.com/office/drawing/2014/main" id="{E87BB2FF-0D24-6C30-2B9A-A9705B6B857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7545DC2E-D09A-7E7B-B519-3425D5D12311}"/>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7E680808-19CF-05E8-678A-407C7DB9E865}"/>
              </a:ext>
            </a:extLst>
          </p:cNvPr>
          <p:cNvSpPr>
            <a:spLocks noGrp="1"/>
          </p:cNvSpPr>
          <p:nvPr>
            <p:ph type="dt" idx="15"/>
          </p:nvPr>
        </p:nvSpPr>
        <p:spPr/>
        <p:txBody>
          <a:bodyPr/>
          <a:lstStyle/>
          <a:p>
            <a:r>
              <a:rPr lang="en-US" altLang="ja-JP"/>
              <a:t>November 2023</a:t>
            </a:r>
            <a:endParaRPr lang="en-GB" dirty="0"/>
          </a:p>
        </p:txBody>
      </p:sp>
      <p:sp>
        <p:nvSpPr>
          <p:cNvPr id="105" name="Arrow: Right 76">
            <a:extLst>
              <a:ext uri="{FF2B5EF4-FFF2-40B4-BE49-F238E27FC236}">
                <a16:creationId xmlns:a16="http://schemas.microsoft.com/office/drawing/2014/main" id="{6193A645-8BE9-C77D-6DD7-4FE1F238567B}"/>
              </a:ext>
            </a:extLst>
          </p:cNvPr>
          <p:cNvSpPr/>
          <p:nvPr/>
        </p:nvSpPr>
        <p:spPr>
          <a:xfrm>
            <a:off x="4379792" y="5376459"/>
            <a:ext cx="512060" cy="190419"/>
          </a:xfrm>
          <a:prstGeom prst="rightArrow">
            <a:avLst/>
          </a:prstGeom>
          <a:noFill/>
          <a:ln w="9525"/>
        </p:spPr>
        <p:style>
          <a:lnRef idx="2">
            <a:schemeClr val="accent4"/>
          </a:lnRef>
          <a:fillRef idx="1">
            <a:schemeClr val="lt1"/>
          </a:fillRef>
          <a:effectRef idx="0">
            <a:schemeClr val="accent4"/>
          </a:effectRef>
          <a:fontRef idx="minor">
            <a:schemeClr val="dk1"/>
          </a:fontRef>
        </p:style>
        <p:txBody>
          <a:bodyPr rtlCol="0" anchor="ctr"/>
          <a:lstStyle/>
          <a:p>
            <a:pPr algn="ctr" defTabSz="685800" eaLnBrk="1" fontAlgn="auto" hangingPunct="1">
              <a:spcBef>
                <a:spcPts val="0"/>
              </a:spcBef>
              <a:spcAft>
                <a:spcPts val="0"/>
              </a:spcAft>
              <a:buClrTx/>
              <a:buSzTx/>
              <a:defRPr/>
            </a:pPr>
            <a:endParaRPr kumimoji="1" lang="en-US" sz="1350">
              <a:solidFill>
                <a:srgbClr val="FFFFFF"/>
              </a:solidFill>
              <a:latin typeface="Times New Roman"/>
              <a:ea typeface="MS Gothic"/>
            </a:endParaRPr>
          </a:p>
        </p:txBody>
      </p:sp>
      <p:grpSp>
        <p:nvGrpSpPr>
          <p:cNvPr id="7" name="グループ化 6">
            <a:extLst>
              <a:ext uri="{FF2B5EF4-FFF2-40B4-BE49-F238E27FC236}">
                <a16:creationId xmlns:a16="http://schemas.microsoft.com/office/drawing/2014/main" id="{E56D3E5B-E9F7-2DC5-38CE-A205BFA4CA08}"/>
              </a:ext>
            </a:extLst>
          </p:cNvPr>
          <p:cNvGrpSpPr/>
          <p:nvPr/>
        </p:nvGrpSpPr>
        <p:grpSpPr>
          <a:xfrm>
            <a:off x="1853781" y="4510252"/>
            <a:ext cx="2303972" cy="1735794"/>
            <a:chOff x="3491880" y="1981238"/>
            <a:chExt cx="2303972" cy="1735794"/>
          </a:xfrm>
        </p:grpSpPr>
        <p:cxnSp>
          <p:nvCxnSpPr>
            <p:cNvPr id="8" name="Straight Connector 105">
              <a:extLst>
                <a:ext uri="{FF2B5EF4-FFF2-40B4-BE49-F238E27FC236}">
                  <a16:creationId xmlns:a16="http://schemas.microsoft.com/office/drawing/2014/main" id="{89088AC9-618C-D0EF-65C0-B5B8D099A800}"/>
                </a:ext>
              </a:extLst>
            </p:cNvPr>
            <p:cNvCxnSpPr>
              <a:cxnSpLocks/>
              <a:stCxn id="35" idx="0"/>
              <a:endCxn id="29" idx="2"/>
            </p:cNvCxnSpPr>
            <p:nvPr/>
          </p:nvCxnSpPr>
          <p:spPr>
            <a:xfrm flipH="1" flipV="1">
              <a:off x="3779852"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105">
              <a:extLst>
                <a:ext uri="{FF2B5EF4-FFF2-40B4-BE49-F238E27FC236}">
                  <a16:creationId xmlns:a16="http://schemas.microsoft.com/office/drawing/2014/main" id="{FA45711D-247B-2BC5-D2EE-8E0273469FD6}"/>
                </a:ext>
              </a:extLst>
            </p:cNvPr>
            <p:cNvCxnSpPr>
              <a:cxnSpLocks/>
              <a:stCxn id="36" idx="0"/>
              <a:endCxn id="30" idx="2"/>
            </p:cNvCxnSpPr>
            <p:nvPr/>
          </p:nvCxnSpPr>
          <p:spPr>
            <a:xfrm flipH="1" flipV="1">
              <a:off x="4283908" y="2834709"/>
              <a:ext cx="596747"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AB2ECB64-1D82-7F48-12D5-8BA3024A72EE}"/>
                </a:ext>
              </a:extLst>
            </p:cNvPr>
            <p:cNvGrpSpPr/>
            <p:nvPr/>
          </p:nvGrpSpPr>
          <p:grpSpPr>
            <a:xfrm>
              <a:off x="4209077" y="3149071"/>
              <a:ext cx="869578" cy="495953"/>
              <a:chOff x="4334641" y="3063414"/>
              <a:chExt cx="869578" cy="495953"/>
            </a:xfrm>
          </p:grpSpPr>
          <p:sp>
            <p:nvSpPr>
              <p:cNvPr id="31" name="Rectangle 39">
                <a:extLst>
                  <a:ext uri="{FF2B5EF4-FFF2-40B4-BE49-F238E27FC236}">
                    <a16:creationId xmlns:a16="http://schemas.microsoft.com/office/drawing/2014/main" id="{D0F86143-B028-97CE-09EF-ABF66497323C}"/>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32" name="グループ化 31">
                <a:extLst>
                  <a:ext uri="{FF2B5EF4-FFF2-40B4-BE49-F238E27FC236}">
                    <a16:creationId xmlns:a16="http://schemas.microsoft.com/office/drawing/2014/main" id="{6058D5DB-9414-5CA4-283A-5C583BF885E9}"/>
                  </a:ext>
                </a:extLst>
              </p:cNvPr>
              <p:cNvGrpSpPr/>
              <p:nvPr/>
            </p:nvGrpSpPr>
            <p:grpSpPr>
              <a:xfrm>
                <a:off x="4334641" y="3063414"/>
                <a:ext cx="869578" cy="180000"/>
                <a:chOff x="3961626" y="3719088"/>
                <a:chExt cx="869578" cy="180000"/>
              </a:xfrm>
            </p:grpSpPr>
            <p:sp>
              <p:nvSpPr>
                <p:cNvPr id="35" name="Rectangle 39">
                  <a:extLst>
                    <a:ext uri="{FF2B5EF4-FFF2-40B4-BE49-F238E27FC236}">
                      <a16:creationId xmlns:a16="http://schemas.microsoft.com/office/drawing/2014/main" id="{4B110812-7D13-67B9-EFF8-F6C26A8DD906}"/>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36" name="Rectangle 39">
                  <a:extLst>
                    <a:ext uri="{FF2B5EF4-FFF2-40B4-BE49-F238E27FC236}">
                      <a16:creationId xmlns:a16="http://schemas.microsoft.com/office/drawing/2014/main" id="{CF260F27-676F-E666-D8B1-06083E5D7E0A}"/>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33" name="Straight Connector 105">
                <a:extLst>
                  <a:ext uri="{FF2B5EF4-FFF2-40B4-BE49-F238E27FC236}">
                    <a16:creationId xmlns:a16="http://schemas.microsoft.com/office/drawing/2014/main" id="{BBA2F894-398A-AF08-5C81-7472C3517043}"/>
                  </a:ext>
                </a:extLst>
              </p:cNvPr>
              <p:cNvCxnSpPr>
                <a:cxnSpLocks/>
                <a:stCxn id="31" idx="0"/>
                <a:endCxn id="35"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34" name="Straight Connector 105">
                <a:extLst>
                  <a:ext uri="{FF2B5EF4-FFF2-40B4-BE49-F238E27FC236}">
                    <a16:creationId xmlns:a16="http://schemas.microsoft.com/office/drawing/2014/main" id="{248F3908-3515-6983-4028-B199288BE6CC}"/>
                  </a:ext>
                </a:extLst>
              </p:cNvPr>
              <p:cNvCxnSpPr>
                <a:cxnSpLocks/>
                <a:stCxn id="31" idx="0"/>
                <a:endCxn id="36"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11" name="グループ化 10">
              <a:extLst>
                <a:ext uri="{FF2B5EF4-FFF2-40B4-BE49-F238E27FC236}">
                  <a16:creationId xmlns:a16="http://schemas.microsoft.com/office/drawing/2014/main" id="{498938BA-9300-C312-CEC1-496FF9325966}"/>
                </a:ext>
              </a:extLst>
            </p:cNvPr>
            <p:cNvGrpSpPr/>
            <p:nvPr/>
          </p:nvGrpSpPr>
          <p:grpSpPr>
            <a:xfrm>
              <a:off x="3491880" y="1981238"/>
              <a:ext cx="1080000" cy="936104"/>
              <a:chOff x="3118865" y="2636912"/>
              <a:chExt cx="1080000" cy="936104"/>
            </a:xfrm>
          </p:grpSpPr>
          <p:grpSp>
            <p:nvGrpSpPr>
              <p:cNvPr id="22" name="グループ化 21">
                <a:extLst>
                  <a:ext uri="{FF2B5EF4-FFF2-40B4-BE49-F238E27FC236}">
                    <a16:creationId xmlns:a16="http://schemas.microsoft.com/office/drawing/2014/main" id="{BE9B968A-46A4-49BD-ABA7-7DF7222D3A54}"/>
                  </a:ext>
                </a:extLst>
              </p:cNvPr>
              <p:cNvGrpSpPr/>
              <p:nvPr/>
            </p:nvGrpSpPr>
            <p:grpSpPr>
              <a:xfrm>
                <a:off x="3208837" y="3310383"/>
                <a:ext cx="900056" cy="180000"/>
                <a:chOff x="3203848" y="3310383"/>
                <a:chExt cx="900056" cy="180000"/>
              </a:xfrm>
            </p:grpSpPr>
            <p:sp>
              <p:nvSpPr>
                <p:cNvPr id="29" name="Rectangle 39">
                  <a:extLst>
                    <a:ext uri="{FF2B5EF4-FFF2-40B4-BE49-F238E27FC236}">
                      <a16:creationId xmlns:a16="http://schemas.microsoft.com/office/drawing/2014/main" id="{BFA03A16-BC7A-FC38-DF71-1A17D0772ECC}"/>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30" name="Rectangle 39">
                  <a:extLst>
                    <a:ext uri="{FF2B5EF4-FFF2-40B4-BE49-F238E27FC236}">
                      <a16:creationId xmlns:a16="http://schemas.microsoft.com/office/drawing/2014/main" id="{B14E1353-57CB-9284-F82D-352EBC8AE4DE}"/>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23" name="Straight Connector 105">
                <a:extLst>
                  <a:ext uri="{FF2B5EF4-FFF2-40B4-BE49-F238E27FC236}">
                    <a16:creationId xmlns:a16="http://schemas.microsoft.com/office/drawing/2014/main" id="{ECF627A1-33EE-6B30-9BE7-87450EA8D7DA}"/>
                  </a:ext>
                </a:extLst>
              </p:cNvPr>
              <p:cNvCxnSpPr>
                <a:cxnSpLocks/>
                <a:stCxn id="29" idx="0"/>
                <a:endCxn id="27" idx="2"/>
              </p:cNvCxnSpPr>
              <p:nvPr/>
            </p:nvCxnSpPr>
            <p:spPr>
              <a:xfrm flipV="1">
                <a:off x="3406837"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105">
                <a:extLst>
                  <a:ext uri="{FF2B5EF4-FFF2-40B4-BE49-F238E27FC236}">
                    <a16:creationId xmlns:a16="http://schemas.microsoft.com/office/drawing/2014/main" id="{53E3A556-1A0A-975C-1E73-FB6B35BF26A2}"/>
                  </a:ext>
                </a:extLst>
              </p:cNvPr>
              <p:cNvCxnSpPr>
                <a:cxnSpLocks/>
                <a:stCxn id="30" idx="0"/>
                <a:endCxn id="27" idx="2"/>
              </p:cNvCxnSpPr>
              <p:nvPr/>
            </p:nvCxnSpPr>
            <p:spPr>
              <a:xfrm flipH="1" flipV="1">
                <a:off x="3658865"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39">
                <a:extLst>
                  <a:ext uri="{FF2B5EF4-FFF2-40B4-BE49-F238E27FC236}">
                    <a16:creationId xmlns:a16="http://schemas.microsoft.com/office/drawing/2014/main" id="{3B1845D4-2ED3-37CA-5F61-38B8C0031E64}"/>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26" name="四角形: 角を丸くする 25">
                <a:extLst>
                  <a:ext uri="{FF2B5EF4-FFF2-40B4-BE49-F238E27FC236}">
                    <a16:creationId xmlns:a16="http://schemas.microsoft.com/office/drawing/2014/main" id="{D5DCF0FE-1EC9-DE71-CF0A-809566D6262E}"/>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27" name="Rectangle 39">
                <a:extLst>
                  <a:ext uri="{FF2B5EF4-FFF2-40B4-BE49-F238E27FC236}">
                    <a16:creationId xmlns:a16="http://schemas.microsoft.com/office/drawing/2014/main" id="{3254FCC2-BE13-D6E9-AF62-B07011196875}"/>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28" name="Straight Connector 105">
                <a:extLst>
                  <a:ext uri="{FF2B5EF4-FFF2-40B4-BE49-F238E27FC236}">
                    <a16:creationId xmlns:a16="http://schemas.microsoft.com/office/drawing/2014/main" id="{7A1A2E2F-4A52-5B33-E1CC-50218E5B959F}"/>
                  </a:ext>
                </a:extLst>
              </p:cNvPr>
              <p:cNvCxnSpPr>
                <a:cxnSpLocks/>
                <a:stCxn id="27" idx="0"/>
                <a:endCxn id="25" idx="2"/>
              </p:cNvCxnSpPr>
              <p:nvPr/>
            </p:nvCxnSpPr>
            <p:spPr>
              <a:xfrm flipV="1">
                <a:off x="3658865" y="2888920"/>
                <a:ext cx="0" cy="120732"/>
              </a:xfrm>
              <a:prstGeom prst="line">
                <a:avLst/>
              </a:prstGeom>
              <a:ln w="952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2" name="グループ化 11">
              <a:extLst>
                <a:ext uri="{FF2B5EF4-FFF2-40B4-BE49-F238E27FC236}">
                  <a16:creationId xmlns:a16="http://schemas.microsoft.com/office/drawing/2014/main" id="{AD1D2E3C-4449-9325-7056-A192751DD895}"/>
                </a:ext>
              </a:extLst>
            </p:cNvPr>
            <p:cNvGrpSpPr/>
            <p:nvPr/>
          </p:nvGrpSpPr>
          <p:grpSpPr>
            <a:xfrm>
              <a:off x="4805824" y="2654709"/>
              <a:ext cx="900056" cy="180000"/>
              <a:chOff x="3203848" y="3310383"/>
              <a:chExt cx="900056" cy="180000"/>
            </a:xfrm>
          </p:grpSpPr>
          <p:sp>
            <p:nvSpPr>
              <p:cNvPr id="20" name="Rectangle 39">
                <a:extLst>
                  <a:ext uri="{FF2B5EF4-FFF2-40B4-BE49-F238E27FC236}">
                    <a16:creationId xmlns:a16="http://schemas.microsoft.com/office/drawing/2014/main" id="{6640F151-3B0C-9FE1-1FF3-93B1AD68D620}"/>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21" name="Rectangle 39">
                <a:extLst>
                  <a:ext uri="{FF2B5EF4-FFF2-40B4-BE49-F238E27FC236}">
                    <a16:creationId xmlns:a16="http://schemas.microsoft.com/office/drawing/2014/main" id="{846B068D-4DE4-13EA-8EBE-049224EA949D}"/>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sp>
          <p:nvSpPr>
            <p:cNvPr id="15" name="Rectangle 39">
              <a:extLst>
                <a:ext uri="{FF2B5EF4-FFF2-40B4-BE49-F238E27FC236}">
                  <a16:creationId xmlns:a16="http://schemas.microsoft.com/office/drawing/2014/main" id="{01964784-3049-6A7F-1545-6554DF1DEE6B}"/>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6" name="四角形: 角を丸くする 15">
              <a:extLst>
                <a:ext uri="{FF2B5EF4-FFF2-40B4-BE49-F238E27FC236}">
                  <a16:creationId xmlns:a16="http://schemas.microsoft.com/office/drawing/2014/main" id="{1434EC7F-4DCD-F7DA-BADC-B50037FC24DA}"/>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7" name="Rectangle 39">
              <a:extLst>
                <a:ext uri="{FF2B5EF4-FFF2-40B4-BE49-F238E27FC236}">
                  <a16:creationId xmlns:a16="http://schemas.microsoft.com/office/drawing/2014/main" id="{C5FAFD54-4F61-DBFF-EA7E-E3F3D551ED97}"/>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sp>
          <p:nvSpPr>
            <p:cNvPr id="19" name="四角形: 角を丸くする 18">
              <a:extLst>
                <a:ext uri="{FF2B5EF4-FFF2-40B4-BE49-F238E27FC236}">
                  <a16:creationId xmlns:a16="http://schemas.microsoft.com/office/drawing/2014/main" id="{5BD4988A-F0E1-8438-2222-0FADAC4FF52F}"/>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sp>
        <p:nvSpPr>
          <p:cNvPr id="37" name="テキスト ボックス 36">
            <a:extLst>
              <a:ext uri="{FF2B5EF4-FFF2-40B4-BE49-F238E27FC236}">
                <a16:creationId xmlns:a16="http://schemas.microsoft.com/office/drawing/2014/main" id="{643BAD83-4249-F727-7F49-5E0B84B5112C}"/>
              </a:ext>
            </a:extLst>
          </p:cNvPr>
          <p:cNvSpPr txBox="1"/>
          <p:nvPr/>
        </p:nvSpPr>
        <p:spPr>
          <a:xfrm>
            <a:off x="1822836" y="4308689"/>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38" name="テキスト ボックス 37">
            <a:extLst>
              <a:ext uri="{FF2B5EF4-FFF2-40B4-BE49-F238E27FC236}">
                <a16:creationId xmlns:a16="http://schemas.microsoft.com/office/drawing/2014/main" id="{8B3D73A0-A998-FF4F-61E5-24435B87492C}"/>
              </a:ext>
            </a:extLst>
          </p:cNvPr>
          <p:cNvSpPr txBox="1"/>
          <p:nvPr/>
        </p:nvSpPr>
        <p:spPr>
          <a:xfrm>
            <a:off x="3050030" y="4308689"/>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39" name="テキスト ボックス 38">
            <a:extLst>
              <a:ext uri="{FF2B5EF4-FFF2-40B4-BE49-F238E27FC236}">
                <a16:creationId xmlns:a16="http://schemas.microsoft.com/office/drawing/2014/main" id="{C4BEE0C2-609D-9119-8CED-583A67477ECD}"/>
              </a:ext>
            </a:extLst>
          </p:cNvPr>
          <p:cNvSpPr txBox="1"/>
          <p:nvPr/>
        </p:nvSpPr>
        <p:spPr>
          <a:xfrm>
            <a:off x="2555220" y="6207115"/>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40" name="テキスト ボックス 39">
            <a:extLst>
              <a:ext uri="{FF2B5EF4-FFF2-40B4-BE49-F238E27FC236}">
                <a16:creationId xmlns:a16="http://schemas.microsoft.com/office/drawing/2014/main" id="{CC26B7AC-0775-645E-1EEF-73D076EBE520}"/>
              </a:ext>
            </a:extLst>
          </p:cNvPr>
          <p:cNvSpPr txBox="1"/>
          <p:nvPr/>
        </p:nvSpPr>
        <p:spPr>
          <a:xfrm>
            <a:off x="2093416" y="5467699"/>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41" name="テキスト ボックス 40">
            <a:extLst>
              <a:ext uri="{FF2B5EF4-FFF2-40B4-BE49-F238E27FC236}">
                <a16:creationId xmlns:a16="http://schemas.microsoft.com/office/drawing/2014/main" id="{C50B61A5-D46D-8366-B556-F1D6D3485D7B}"/>
              </a:ext>
            </a:extLst>
          </p:cNvPr>
          <p:cNvSpPr txBox="1"/>
          <p:nvPr/>
        </p:nvSpPr>
        <p:spPr>
          <a:xfrm>
            <a:off x="2593287" y="5458651"/>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grpSp>
        <p:nvGrpSpPr>
          <p:cNvPr id="42" name="グループ化 41">
            <a:extLst>
              <a:ext uri="{FF2B5EF4-FFF2-40B4-BE49-F238E27FC236}">
                <a16:creationId xmlns:a16="http://schemas.microsoft.com/office/drawing/2014/main" id="{462095E3-3729-B2E9-A567-D760FE00F528}"/>
              </a:ext>
            </a:extLst>
          </p:cNvPr>
          <p:cNvGrpSpPr/>
          <p:nvPr/>
        </p:nvGrpSpPr>
        <p:grpSpPr>
          <a:xfrm>
            <a:off x="5205017" y="4495826"/>
            <a:ext cx="2303972" cy="1735794"/>
            <a:chOff x="3491880" y="1981238"/>
            <a:chExt cx="2303972" cy="1735794"/>
          </a:xfrm>
        </p:grpSpPr>
        <p:cxnSp>
          <p:nvCxnSpPr>
            <p:cNvPr id="43" name="Straight Connector 105">
              <a:extLst>
                <a:ext uri="{FF2B5EF4-FFF2-40B4-BE49-F238E27FC236}">
                  <a16:creationId xmlns:a16="http://schemas.microsoft.com/office/drawing/2014/main" id="{68FCF60F-6D1A-1B3E-C103-604F2D536453}"/>
                </a:ext>
              </a:extLst>
            </p:cNvPr>
            <p:cNvCxnSpPr>
              <a:cxnSpLocks/>
              <a:stCxn id="124" idx="0"/>
              <a:endCxn id="118" idx="2"/>
            </p:cNvCxnSpPr>
            <p:nvPr/>
          </p:nvCxnSpPr>
          <p:spPr>
            <a:xfrm flipH="1" flipV="1">
              <a:off x="3779852"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105">
              <a:extLst>
                <a:ext uri="{FF2B5EF4-FFF2-40B4-BE49-F238E27FC236}">
                  <a16:creationId xmlns:a16="http://schemas.microsoft.com/office/drawing/2014/main" id="{F083D804-129B-26A2-992D-E755596E4F8A}"/>
                </a:ext>
              </a:extLst>
            </p:cNvPr>
            <p:cNvCxnSpPr>
              <a:cxnSpLocks/>
              <a:stCxn id="125" idx="0"/>
              <a:endCxn id="119" idx="2"/>
            </p:cNvCxnSpPr>
            <p:nvPr/>
          </p:nvCxnSpPr>
          <p:spPr>
            <a:xfrm flipH="1" flipV="1">
              <a:off x="4283908" y="2834709"/>
              <a:ext cx="596747" cy="31436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B406796D-ED3F-4E56-FB2B-8778CB9E020D}"/>
                </a:ext>
              </a:extLst>
            </p:cNvPr>
            <p:cNvGrpSpPr/>
            <p:nvPr/>
          </p:nvGrpSpPr>
          <p:grpSpPr>
            <a:xfrm>
              <a:off x="4209077" y="3149071"/>
              <a:ext cx="869578" cy="495953"/>
              <a:chOff x="4334641" y="3063414"/>
              <a:chExt cx="869578" cy="495953"/>
            </a:xfrm>
          </p:grpSpPr>
          <p:sp>
            <p:nvSpPr>
              <p:cNvPr id="120" name="Rectangle 39">
                <a:extLst>
                  <a:ext uri="{FF2B5EF4-FFF2-40B4-BE49-F238E27FC236}">
                    <a16:creationId xmlns:a16="http://schemas.microsoft.com/office/drawing/2014/main" id="{AE07DE2C-432D-3993-C25E-C6611462C4BA}"/>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121" name="グループ化 120">
                <a:extLst>
                  <a:ext uri="{FF2B5EF4-FFF2-40B4-BE49-F238E27FC236}">
                    <a16:creationId xmlns:a16="http://schemas.microsoft.com/office/drawing/2014/main" id="{8F24417C-C655-58E5-B5A0-3BE0DC551600}"/>
                  </a:ext>
                </a:extLst>
              </p:cNvPr>
              <p:cNvGrpSpPr/>
              <p:nvPr/>
            </p:nvGrpSpPr>
            <p:grpSpPr>
              <a:xfrm>
                <a:off x="4334641" y="3063414"/>
                <a:ext cx="869578" cy="180000"/>
                <a:chOff x="3961626" y="3719088"/>
                <a:chExt cx="869578" cy="180000"/>
              </a:xfrm>
            </p:grpSpPr>
            <p:sp>
              <p:nvSpPr>
                <p:cNvPr id="124" name="Rectangle 39">
                  <a:extLst>
                    <a:ext uri="{FF2B5EF4-FFF2-40B4-BE49-F238E27FC236}">
                      <a16:creationId xmlns:a16="http://schemas.microsoft.com/office/drawing/2014/main" id="{154B79FC-A079-C86B-297D-E13DB5DE1FF5}"/>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25" name="Rectangle 39">
                  <a:extLst>
                    <a:ext uri="{FF2B5EF4-FFF2-40B4-BE49-F238E27FC236}">
                      <a16:creationId xmlns:a16="http://schemas.microsoft.com/office/drawing/2014/main" id="{2B3B1779-0B12-10A6-1BDB-F149D6FA504F}"/>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122" name="Straight Connector 105">
                <a:extLst>
                  <a:ext uri="{FF2B5EF4-FFF2-40B4-BE49-F238E27FC236}">
                    <a16:creationId xmlns:a16="http://schemas.microsoft.com/office/drawing/2014/main" id="{4858D6ED-436E-6CF8-4AE9-BA5F77228BCF}"/>
                  </a:ext>
                </a:extLst>
              </p:cNvPr>
              <p:cNvCxnSpPr>
                <a:cxnSpLocks/>
                <a:stCxn id="120" idx="0"/>
                <a:endCxn id="124"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123" name="Straight Connector 105">
                <a:extLst>
                  <a:ext uri="{FF2B5EF4-FFF2-40B4-BE49-F238E27FC236}">
                    <a16:creationId xmlns:a16="http://schemas.microsoft.com/office/drawing/2014/main" id="{F26BB655-3C34-9F58-DC52-781D9615D18B}"/>
                  </a:ext>
                </a:extLst>
              </p:cNvPr>
              <p:cNvCxnSpPr>
                <a:cxnSpLocks/>
                <a:stCxn id="120" idx="0"/>
                <a:endCxn id="125" idx="2"/>
              </p:cNvCxnSpPr>
              <p:nvPr/>
            </p:nvCxnSpPr>
            <p:spPr>
              <a:xfrm flipV="1">
                <a:off x="4769430" y="3243414"/>
                <a:ext cx="236789" cy="135953"/>
              </a:xfrm>
              <a:prstGeom prst="line">
                <a:avLst/>
              </a:prstGeom>
              <a:ln w="9525">
                <a:solidFill>
                  <a:schemeClr val="tx1"/>
                </a:solidFill>
                <a:headEnd type="stealth"/>
              </a:ln>
            </p:spPr>
            <p:style>
              <a:lnRef idx="1">
                <a:schemeClr val="dk1"/>
              </a:lnRef>
              <a:fillRef idx="0">
                <a:schemeClr val="dk1"/>
              </a:fillRef>
              <a:effectRef idx="0">
                <a:schemeClr val="dk1"/>
              </a:effectRef>
              <a:fontRef idx="minor">
                <a:schemeClr val="tx1"/>
              </a:fontRef>
            </p:style>
          </p:cxnSp>
        </p:grpSp>
        <p:grpSp>
          <p:nvGrpSpPr>
            <p:cNvPr id="46" name="グループ化 45">
              <a:extLst>
                <a:ext uri="{FF2B5EF4-FFF2-40B4-BE49-F238E27FC236}">
                  <a16:creationId xmlns:a16="http://schemas.microsoft.com/office/drawing/2014/main" id="{99EB276B-2528-2836-F586-5501DB21C352}"/>
                </a:ext>
              </a:extLst>
            </p:cNvPr>
            <p:cNvGrpSpPr/>
            <p:nvPr/>
          </p:nvGrpSpPr>
          <p:grpSpPr>
            <a:xfrm>
              <a:off x="3491880" y="1981238"/>
              <a:ext cx="1080000" cy="936104"/>
              <a:chOff x="3118865" y="2636912"/>
              <a:chExt cx="1080000" cy="936104"/>
            </a:xfrm>
          </p:grpSpPr>
          <p:grpSp>
            <p:nvGrpSpPr>
              <p:cNvPr id="57" name="グループ化 56">
                <a:extLst>
                  <a:ext uri="{FF2B5EF4-FFF2-40B4-BE49-F238E27FC236}">
                    <a16:creationId xmlns:a16="http://schemas.microsoft.com/office/drawing/2014/main" id="{6D6837F5-DE19-0C2F-CC22-43F72BDEA796}"/>
                  </a:ext>
                </a:extLst>
              </p:cNvPr>
              <p:cNvGrpSpPr/>
              <p:nvPr/>
            </p:nvGrpSpPr>
            <p:grpSpPr>
              <a:xfrm>
                <a:off x="3208837" y="3310383"/>
                <a:ext cx="900056" cy="180000"/>
                <a:chOff x="3203848" y="3310383"/>
                <a:chExt cx="900056" cy="180000"/>
              </a:xfrm>
            </p:grpSpPr>
            <p:sp>
              <p:nvSpPr>
                <p:cNvPr id="118" name="Rectangle 39">
                  <a:extLst>
                    <a:ext uri="{FF2B5EF4-FFF2-40B4-BE49-F238E27FC236}">
                      <a16:creationId xmlns:a16="http://schemas.microsoft.com/office/drawing/2014/main" id="{3CA845CC-4307-1E31-E6BF-A641FAEEF3AC}"/>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19" name="Rectangle 39">
                  <a:extLst>
                    <a:ext uri="{FF2B5EF4-FFF2-40B4-BE49-F238E27FC236}">
                      <a16:creationId xmlns:a16="http://schemas.microsoft.com/office/drawing/2014/main" id="{3980508B-EBAD-D8BD-C253-4EA0CB28E633}"/>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58" name="Straight Connector 105">
                <a:extLst>
                  <a:ext uri="{FF2B5EF4-FFF2-40B4-BE49-F238E27FC236}">
                    <a16:creationId xmlns:a16="http://schemas.microsoft.com/office/drawing/2014/main" id="{1150EB48-BBE3-4009-A50E-7F654F1CAFA1}"/>
                  </a:ext>
                </a:extLst>
              </p:cNvPr>
              <p:cNvCxnSpPr>
                <a:cxnSpLocks/>
                <a:stCxn id="118" idx="0"/>
                <a:endCxn id="116" idx="2"/>
              </p:cNvCxnSpPr>
              <p:nvPr/>
            </p:nvCxnSpPr>
            <p:spPr>
              <a:xfrm flipV="1">
                <a:off x="3406837"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05">
                <a:extLst>
                  <a:ext uri="{FF2B5EF4-FFF2-40B4-BE49-F238E27FC236}">
                    <a16:creationId xmlns:a16="http://schemas.microsoft.com/office/drawing/2014/main" id="{B1FF8F14-29D9-9FF5-42DD-EFA67BBB3573}"/>
                  </a:ext>
                </a:extLst>
              </p:cNvPr>
              <p:cNvCxnSpPr>
                <a:cxnSpLocks/>
                <a:stCxn id="119" idx="0"/>
                <a:endCxn id="116" idx="2"/>
              </p:cNvCxnSpPr>
              <p:nvPr/>
            </p:nvCxnSpPr>
            <p:spPr>
              <a:xfrm flipH="1" flipV="1">
                <a:off x="3658865" y="3189652"/>
                <a:ext cx="252028" cy="120731"/>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14" name="Rectangle 39">
                <a:extLst>
                  <a:ext uri="{FF2B5EF4-FFF2-40B4-BE49-F238E27FC236}">
                    <a16:creationId xmlns:a16="http://schemas.microsoft.com/office/drawing/2014/main" id="{E8A7F370-BE71-1876-E92D-46A4791CCEAF}"/>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15" name="四角形: 角を丸くする 114">
                <a:extLst>
                  <a:ext uri="{FF2B5EF4-FFF2-40B4-BE49-F238E27FC236}">
                    <a16:creationId xmlns:a16="http://schemas.microsoft.com/office/drawing/2014/main" id="{B663B371-B5D8-0F20-BA0F-6B2DA4E08BD2}"/>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16" name="Rectangle 39">
                <a:extLst>
                  <a:ext uri="{FF2B5EF4-FFF2-40B4-BE49-F238E27FC236}">
                    <a16:creationId xmlns:a16="http://schemas.microsoft.com/office/drawing/2014/main" id="{F5EE3551-C0D3-E8AC-F716-2532E34C8354}"/>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117" name="Straight Connector 105">
                <a:extLst>
                  <a:ext uri="{FF2B5EF4-FFF2-40B4-BE49-F238E27FC236}">
                    <a16:creationId xmlns:a16="http://schemas.microsoft.com/office/drawing/2014/main" id="{FA01A8B0-26CE-2F6E-C61D-1FA194FE0A36}"/>
                  </a:ext>
                </a:extLst>
              </p:cNvPr>
              <p:cNvCxnSpPr>
                <a:cxnSpLocks/>
                <a:stCxn id="116" idx="0"/>
                <a:endCxn id="114" idx="2"/>
              </p:cNvCxnSpPr>
              <p:nvPr/>
            </p:nvCxnSpPr>
            <p:spPr>
              <a:xfrm flipV="1">
                <a:off x="3658865" y="2888920"/>
                <a:ext cx="0" cy="12073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grpSp>
        <p:grpSp>
          <p:nvGrpSpPr>
            <p:cNvPr id="47" name="グループ化 46">
              <a:extLst>
                <a:ext uri="{FF2B5EF4-FFF2-40B4-BE49-F238E27FC236}">
                  <a16:creationId xmlns:a16="http://schemas.microsoft.com/office/drawing/2014/main" id="{5E72792D-4A0B-2BA7-6C23-59FBADBC6CF8}"/>
                </a:ext>
              </a:extLst>
            </p:cNvPr>
            <p:cNvGrpSpPr/>
            <p:nvPr/>
          </p:nvGrpSpPr>
          <p:grpSpPr>
            <a:xfrm>
              <a:off x="4805824" y="2654709"/>
              <a:ext cx="900056" cy="180000"/>
              <a:chOff x="3203848" y="3310383"/>
              <a:chExt cx="900056" cy="180000"/>
            </a:xfrm>
          </p:grpSpPr>
          <p:sp>
            <p:nvSpPr>
              <p:cNvPr id="55" name="Rectangle 39">
                <a:extLst>
                  <a:ext uri="{FF2B5EF4-FFF2-40B4-BE49-F238E27FC236}">
                    <a16:creationId xmlns:a16="http://schemas.microsoft.com/office/drawing/2014/main" id="{B38886ED-DC3C-AD07-0BFA-12167396A4E2}"/>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56" name="Rectangle 39">
                <a:extLst>
                  <a:ext uri="{FF2B5EF4-FFF2-40B4-BE49-F238E27FC236}">
                    <a16:creationId xmlns:a16="http://schemas.microsoft.com/office/drawing/2014/main" id="{D9B50194-5481-99A5-DCF7-BF0818F9B4F6}"/>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49" name="Straight Connector 105">
              <a:extLst>
                <a:ext uri="{FF2B5EF4-FFF2-40B4-BE49-F238E27FC236}">
                  <a16:creationId xmlns:a16="http://schemas.microsoft.com/office/drawing/2014/main" id="{9CD49841-04F7-C6DC-731B-6C52D1BD0CE5}"/>
                </a:ext>
              </a:extLst>
            </p:cNvPr>
            <p:cNvCxnSpPr>
              <a:cxnSpLocks/>
              <a:stCxn id="56" idx="0"/>
              <a:endCxn id="52" idx="2"/>
            </p:cNvCxnSpPr>
            <p:nvPr/>
          </p:nvCxnSpPr>
          <p:spPr>
            <a:xfrm flipH="1" flipV="1">
              <a:off x="5255852" y="2533978"/>
              <a:ext cx="252028" cy="120731"/>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50" name="Rectangle 39">
              <a:extLst>
                <a:ext uri="{FF2B5EF4-FFF2-40B4-BE49-F238E27FC236}">
                  <a16:creationId xmlns:a16="http://schemas.microsoft.com/office/drawing/2014/main" id="{B8690311-4C94-DE39-F235-0BB62D7A250B}"/>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51" name="四角形: 角を丸くする 50">
              <a:extLst>
                <a:ext uri="{FF2B5EF4-FFF2-40B4-BE49-F238E27FC236}">
                  <a16:creationId xmlns:a16="http://schemas.microsoft.com/office/drawing/2014/main" id="{B36D5AAA-D277-FE53-9935-484D14E1DB0C}"/>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52" name="Rectangle 39">
              <a:extLst>
                <a:ext uri="{FF2B5EF4-FFF2-40B4-BE49-F238E27FC236}">
                  <a16:creationId xmlns:a16="http://schemas.microsoft.com/office/drawing/2014/main" id="{CAFBA160-0CD6-CFCD-4016-CA7A474978DC}"/>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53" name="Straight Connector 105">
              <a:extLst>
                <a:ext uri="{FF2B5EF4-FFF2-40B4-BE49-F238E27FC236}">
                  <a16:creationId xmlns:a16="http://schemas.microsoft.com/office/drawing/2014/main" id="{E5CDFD01-C726-DC6C-E921-55A94CF42F40}"/>
                </a:ext>
              </a:extLst>
            </p:cNvPr>
            <p:cNvCxnSpPr>
              <a:cxnSpLocks/>
              <a:stCxn id="52" idx="0"/>
              <a:endCxn id="114" idx="2"/>
            </p:cNvCxnSpPr>
            <p:nvPr/>
          </p:nvCxnSpPr>
          <p:spPr>
            <a:xfrm flipH="1" flipV="1">
              <a:off x="4031880" y="2233246"/>
              <a:ext cx="1223972" cy="120732"/>
            </a:xfrm>
            <a:prstGeom prst="line">
              <a:avLst/>
            </a:prstGeom>
            <a:ln w="9525">
              <a:solidFill>
                <a:schemeClr val="tx1"/>
              </a:solidFill>
              <a:headEnd type="stealth"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四角形: 角を丸くする 53">
              <a:extLst>
                <a:ext uri="{FF2B5EF4-FFF2-40B4-BE49-F238E27FC236}">
                  <a16:creationId xmlns:a16="http://schemas.microsoft.com/office/drawing/2014/main" id="{A4EA92FB-4227-C550-8DCC-5FEC3275FC1F}"/>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cxnSp>
        <p:nvCxnSpPr>
          <p:cNvPr id="126" name="Straight Connector 105">
            <a:extLst>
              <a:ext uri="{FF2B5EF4-FFF2-40B4-BE49-F238E27FC236}">
                <a16:creationId xmlns:a16="http://schemas.microsoft.com/office/drawing/2014/main" id="{D5657255-620A-FD93-E3C4-88BC4CF986CC}"/>
              </a:ext>
            </a:extLst>
          </p:cNvPr>
          <p:cNvCxnSpPr>
            <a:cxnSpLocks/>
            <a:stCxn id="125" idx="0"/>
            <a:endCxn id="56" idx="2"/>
          </p:cNvCxnSpPr>
          <p:nvPr/>
        </p:nvCxnSpPr>
        <p:spPr>
          <a:xfrm flipV="1">
            <a:off x="6593792" y="5349297"/>
            <a:ext cx="627225" cy="31436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30" name="テキスト ボックス 129">
            <a:extLst>
              <a:ext uri="{FF2B5EF4-FFF2-40B4-BE49-F238E27FC236}">
                <a16:creationId xmlns:a16="http://schemas.microsoft.com/office/drawing/2014/main" id="{79C5FB39-118F-886A-0771-B66E3C30569F}"/>
              </a:ext>
            </a:extLst>
          </p:cNvPr>
          <p:cNvSpPr txBox="1"/>
          <p:nvPr/>
        </p:nvSpPr>
        <p:spPr>
          <a:xfrm>
            <a:off x="5230236" y="4308689"/>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131" name="テキスト ボックス 130">
            <a:extLst>
              <a:ext uri="{FF2B5EF4-FFF2-40B4-BE49-F238E27FC236}">
                <a16:creationId xmlns:a16="http://schemas.microsoft.com/office/drawing/2014/main" id="{78458297-A17D-FE19-15CF-766EBE31B5A9}"/>
              </a:ext>
            </a:extLst>
          </p:cNvPr>
          <p:cNvSpPr txBox="1"/>
          <p:nvPr/>
        </p:nvSpPr>
        <p:spPr>
          <a:xfrm>
            <a:off x="6457430" y="4308689"/>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132" name="テキスト ボックス 131">
            <a:extLst>
              <a:ext uri="{FF2B5EF4-FFF2-40B4-BE49-F238E27FC236}">
                <a16:creationId xmlns:a16="http://schemas.microsoft.com/office/drawing/2014/main" id="{9958027B-0926-DFEB-6264-E1B364D6BA06}"/>
              </a:ext>
            </a:extLst>
          </p:cNvPr>
          <p:cNvSpPr txBox="1"/>
          <p:nvPr/>
        </p:nvSpPr>
        <p:spPr>
          <a:xfrm>
            <a:off x="5962620" y="6200670"/>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cxnSp>
        <p:nvCxnSpPr>
          <p:cNvPr id="63" name="直線矢印コネクタ 62">
            <a:extLst>
              <a:ext uri="{FF2B5EF4-FFF2-40B4-BE49-F238E27FC236}">
                <a16:creationId xmlns:a16="http://schemas.microsoft.com/office/drawing/2014/main" id="{4B2643B8-4133-548C-F119-F8748F9674C9}"/>
              </a:ext>
            </a:extLst>
          </p:cNvPr>
          <p:cNvCxnSpPr>
            <a:cxnSpLocks/>
          </p:cNvCxnSpPr>
          <p:nvPr/>
        </p:nvCxnSpPr>
        <p:spPr bwMode="auto">
          <a:xfrm flipH="1">
            <a:off x="7275001" y="6129235"/>
            <a:ext cx="288032" cy="0"/>
          </a:xfrm>
          <a:prstGeom prst="straightConnector1">
            <a:avLst/>
          </a:prstGeom>
          <a:solidFill>
            <a:srgbClr val="00B8FF"/>
          </a:solidFill>
          <a:ln w="9525" cap="flat" cmpd="sng" algn="ctr">
            <a:solidFill>
              <a:schemeClr val="tx1"/>
            </a:solidFill>
            <a:prstDash val="solid"/>
            <a:round/>
            <a:headEnd type="stealth" w="med" len="med"/>
            <a:tailEnd type="none"/>
          </a:ln>
          <a:effectLst/>
        </p:spPr>
      </p:cxnSp>
      <p:sp>
        <p:nvSpPr>
          <p:cNvPr id="96" name="テキスト ボックス 95">
            <a:extLst>
              <a:ext uri="{FF2B5EF4-FFF2-40B4-BE49-F238E27FC236}">
                <a16:creationId xmlns:a16="http://schemas.microsoft.com/office/drawing/2014/main" id="{3553B6C6-E04A-D807-F63C-33D9A5FF8574}"/>
              </a:ext>
            </a:extLst>
          </p:cNvPr>
          <p:cNvSpPr txBox="1"/>
          <p:nvPr/>
        </p:nvSpPr>
        <p:spPr>
          <a:xfrm>
            <a:off x="7486401" y="5991298"/>
            <a:ext cx="681597" cy="246221"/>
          </a:xfrm>
          <a:prstGeom prst="rect">
            <a:avLst/>
          </a:prstGeom>
          <a:noFill/>
        </p:spPr>
        <p:txBody>
          <a:bodyPr wrap="none" rtlCol="0">
            <a:spAutoFit/>
          </a:bodyPr>
          <a:lstStyle/>
          <a:p>
            <a:pPr algn="l"/>
            <a:r>
              <a:rPr kumimoji="1" lang="en-US" altLang="ja-JP" sz="1000" dirty="0">
                <a:solidFill>
                  <a:schemeClr val="tx1"/>
                </a:solidFill>
              </a:rPr>
              <a:t>Data path</a:t>
            </a:r>
            <a:endParaRPr kumimoji="1" lang="ja-JP" altLang="en-US" sz="1000" dirty="0" err="1">
              <a:solidFill>
                <a:schemeClr val="tx1"/>
              </a:solidFill>
            </a:endParaRPr>
          </a:p>
        </p:txBody>
      </p:sp>
    </p:spTree>
    <p:extLst>
      <p:ext uri="{BB962C8B-B14F-4D97-AF65-F5344CB8AC3E}">
        <p14:creationId xmlns:p14="http://schemas.microsoft.com/office/powerpoint/2010/main" val="4209092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F786BB-FB63-1A93-B43A-2A80F2284EDE}"/>
              </a:ext>
            </a:extLst>
          </p:cNvPr>
          <p:cNvSpPr>
            <a:spLocks noGrp="1"/>
          </p:cNvSpPr>
          <p:nvPr>
            <p:ph type="title"/>
          </p:nvPr>
        </p:nvSpPr>
        <p:spPr/>
        <p:txBody>
          <a:bodyPr/>
          <a:lstStyle/>
          <a:p>
            <a:r>
              <a:rPr kumimoji="1" lang="en-US" altLang="ja-JP" dirty="0"/>
              <a:t>Roaming protocol with data forwarding</a:t>
            </a:r>
            <a:br>
              <a:rPr kumimoji="1" lang="en-US" altLang="ja-JP" dirty="0"/>
            </a:br>
            <a:r>
              <a:rPr kumimoji="1" lang="en-US" altLang="ja-JP" dirty="0"/>
              <a:t>(3/3)</a:t>
            </a:r>
            <a:endParaRPr kumimoji="1" lang="ja-JP" altLang="en-US" dirty="0"/>
          </a:p>
        </p:txBody>
      </p:sp>
      <p:sp>
        <p:nvSpPr>
          <p:cNvPr id="3" name="コンテンツ プレースホルダー 2">
            <a:extLst>
              <a:ext uri="{FF2B5EF4-FFF2-40B4-BE49-F238E27FC236}">
                <a16:creationId xmlns:a16="http://schemas.microsoft.com/office/drawing/2014/main" id="{F4F55E36-CCDC-9256-5972-DA2D5F31A7DE}"/>
              </a:ext>
            </a:extLst>
          </p:cNvPr>
          <p:cNvSpPr>
            <a:spLocks noGrp="1"/>
          </p:cNvSpPr>
          <p:nvPr>
            <p:ph idx="1"/>
          </p:nvPr>
        </p:nvSpPr>
        <p:spPr>
          <a:xfrm>
            <a:off x="685800" y="1981201"/>
            <a:ext cx="7770813" cy="2352536"/>
          </a:xfrm>
        </p:spPr>
        <p:txBody>
          <a:bodyPr/>
          <a:lstStyle/>
          <a:p>
            <a:pPr>
              <a:buFont typeface="Arial" panose="020B0604020202020204" pitchFamily="34" charset="0"/>
              <a:buChar char="•"/>
            </a:pPr>
            <a:r>
              <a:rPr kumimoji="1" lang="en-US" altLang="ja-JP" sz="1800" dirty="0"/>
              <a:t>Phase 3</a:t>
            </a:r>
            <a:r>
              <a:rPr lang="ja-JP" altLang="en-US" sz="1800" dirty="0"/>
              <a:t> </a:t>
            </a:r>
            <a:r>
              <a:rPr lang="en-US" altLang="ja-JP" sz="1800" dirty="0"/>
              <a:t>Post-Transition</a:t>
            </a:r>
            <a:endParaRPr kumimoji="1" lang="en-US" altLang="ja-JP" sz="1800" dirty="0"/>
          </a:p>
          <a:p>
            <a:pPr lvl="1">
              <a:buFont typeface="Arial" panose="020B0604020202020204" pitchFamily="34" charset="0"/>
              <a:buChar char="•"/>
            </a:pPr>
            <a:r>
              <a:rPr kumimoji="1" lang="en-US" altLang="ja-JP" sz="1600" dirty="0"/>
              <a:t>After link2 roams to target AP MLD, link1 may roam to target AP MLD.</a:t>
            </a:r>
          </a:p>
          <a:p>
            <a:pPr lvl="2">
              <a:buFont typeface="Arial" panose="020B0604020202020204" pitchFamily="34" charset="0"/>
              <a:buChar char="•"/>
            </a:pPr>
            <a:r>
              <a:rPr kumimoji="1" lang="en-US" altLang="ja-JP" sz="1400" dirty="0"/>
              <a:t>Whether link1 will roam or not depends on serving AP MLD mode and so on.</a:t>
            </a:r>
          </a:p>
          <a:p>
            <a:pPr lvl="1">
              <a:buFont typeface="Arial" panose="020B0604020202020204" pitchFamily="34" charset="0"/>
              <a:buChar char="•"/>
            </a:pPr>
            <a:r>
              <a:rPr kumimoji="1" lang="en-US" altLang="ja-JP" sz="1600" dirty="0"/>
              <a:t>After all links complete roaming to target AP MLD, </a:t>
            </a:r>
            <a:r>
              <a:rPr kumimoji="1" lang="en-US" altLang="ja-JP" sz="1600" dirty="0">
                <a:solidFill>
                  <a:schemeClr val="tx1"/>
                </a:solidFill>
              </a:rPr>
              <a:t>roaming u</a:t>
            </a:r>
            <a:r>
              <a:rPr kumimoji="1" lang="en-US" altLang="ja-JP" sz="1600" dirty="0"/>
              <a:t>pper UMAC may relocate from serving AP MLD to target AP MLD.</a:t>
            </a:r>
          </a:p>
          <a:p>
            <a:pPr lvl="2">
              <a:buFont typeface="Arial" panose="020B0604020202020204" pitchFamily="34" charset="0"/>
              <a:buChar char="•"/>
            </a:pPr>
            <a:r>
              <a:rPr kumimoji="1" lang="en-US" altLang="ja-JP" sz="1400" dirty="0"/>
              <a:t>The relocation depends, for example, on the capabilities of the backhaul or the number of associated non-AP MLDs.</a:t>
            </a:r>
            <a:endParaRPr kumimoji="1" lang="en-US" altLang="ja-JP" sz="1600" dirty="0"/>
          </a:p>
        </p:txBody>
      </p:sp>
      <p:sp>
        <p:nvSpPr>
          <p:cNvPr id="4" name="スライド番号プレースホルダー 3">
            <a:extLst>
              <a:ext uri="{FF2B5EF4-FFF2-40B4-BE49-F238E27FC236}">
                <a16:creationId xmlns:a16="http://schemas.microsoft.com/office/drawing/2014/main" id="{D3A1ECAC-9FCC-6703-6D72-E16CCADE28F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879857FB-79A1-F240-AD55-830D1F7D5E4F}"/>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E734A1B7-8A50-EC72-2E54-3B129375ED77}"/>
              </a:ext>
            </a:extLst>
          </p:cNvPr>
          <p:cNvSpPr>
            <a:spLocks noGrp="1"/>
          </p:cNvSpPr>
          <p:nvPr>
            <p:ph type="dt" idx="15"/>
          </p:nvPr>
        </p:nvSpPr>
        <p:spPr/>
        <p:txBody>
          <a:bodyPr/>
          <a:lstStyle/>
          <a:p>
            <a:r>
              <a:rPr lang="en-US" altLang="ja-JP" dirty="0"/>
              <a:t>November 2023</a:t>
            </a:r>
            <a:endParaRPr lang="en-GB" dirty="0"/>
          </a:p>
        </p:txBody>
      </p:sp>
      <p:sp>
        <p:nvSpPr>
          <p:cNvPr id="56" name="Arrow: Right 76">
            <a:extLst>
              <a:ext uri="{FF2B5EF4-FFF2-40B4-BE49-F238E27FC236}">
                <a16:creationId xmlns:a16="http://schemas.microsoft.com/office/drawing/2014/main" id="{625DBFE9-B19D-CF37-4B8A-CD316EC80D3A}"/>
              </a:ext>
            </a:extLst>
          </p:cNvPr>
          <p:cNvSpPr/>
          <p:nvPr/>
        </p:nvSpPr>
        <p:spPr>
          <a:xfrm>
            <a:off x="4379792" y="5376459"/>
            <a:ext cx="512060" cy="190419"/>
          </a:xfrm>
          <a:prstGeom prst="rightArrow">
            <a:avLst/>
          </a:prstGeom>
          <a:noFill/>
          <a:ln w="9525"/>
        </p:spPr>
        <p:style>
          <a:lnRef idx="2">
            <a:schemeClr val="accent4"/>
          </a:lnRef>
          <a:fillRef idx="1">
            <a:schemeClr val="lt1"/>
          </a:fillRef>
          <a:effectRef idx="0">
            <a:schemeClr val="accent4"/>
          </a:effectRef>
          <a:fontRef idx="minor">
            <a:schemeClr val="dk1"/>
          </a:fontRef>
        </p:style>
        <p:txBody>
          <a:bodyPr rtlCol="0" anchor="ctr"/>
          <a:lstStyle/>
          <a:p>
            <a:pPr algn="ctr" defTabSz="685800" eaLnBrk="1" fontAlgn="auto" hangingPunct="1">
              <a:spcBef>
                <a:spcPts val="0"/>
              </a:spcBef>
              <a:spcAft>
                <a:spcPts val="0"/>
              </a:spcAft>
              <a:buClrTx/>
              <a:buSzTx/>
              <a:defRPr/>
            </a:pPr>
            <a:endParaRPr kumimoji="1" lang="en-US" sz="1350">
              <a:solidFill>
                <a:srgbClr val="FFFFFF"/>
              </a:solidFill>
              <a:latin typeface="Times New Roman"/>
              <a:ea typeface="MS Gothic"/>
            </a:endParaRPr>
          </a:p>
        </p:txBody>
      </p:sp>
      <p:grpSp>
        <p:nvGrpSpPr>
          <p:cNvPr id="57" name="グループ化 56">
            <a:extLst>
              <a:ext uri="{FF2B5EF4-FFF2-40B4-BE49-F238E27FC236}">
                <a16:creationId xmlns:a16="http://schemas.microsoft.com/office/drawing/2014/main" id="{A11744A7-678F-4ADF-7FF7-FDBF4AAAE391}"/>
              </a:ext>
            </a:extLst>
          </p:cNvPr>
          <p:cNvGrpSpPr/>
          <p:nvPr/>
        </p:nvGrpSpPr>
        <p:grpSpPr>
          <a:xfrm>
            <a:off x="1853781" y="4510252"/>
            <a:ext cx="2303972" cy="1735794"/>
            <a:chOff x="3491880" y="1981238"/>
            <a:chExt cx="2303972" cy="1735794"/>
          </a:xfrm>
        </p:grpSpPr>
        <p:cxnSp>
          <p:nvCxnSpPr>
            <p:cNvPr id="58" name="Straight Connector 105">
              <a:extLst>
                <a:ext uri="{FF2B5EF4-FFF2-40B4-BE49-F238E27FC236}">
                  <a16:creationId xmlns:a16="http://schemas.microsoft.com/office/drawing/2014/main" id="{C42168FF-059D-E53D-9F97-F3B990031695}"/>
                </a:ext>
              </a:extLst>
            </p:cNvPr>
            <p:cNvCxnSpPr>
              <a:cxnSpLocks/>
              <a:stCxn id="85" idx="0"/>
              <a:endCxn id="79" idx="2"/>
            </p:cNvCxnSpPr>
            <p:nvPr/>
          </p:nvCxnSpPr>
          <p:spPr>
            <a:xfrm flipH="1" flipV="1">
              <a:off x="3779852"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105">
              <a:extLst>
                <a:ext uri="{FF2B5EF4-FFF2-40B4-BE49-F238E27FC236}">
                  <a16:creationId xmlns:a16="http://schemas.microsoft.com/office/drawing/2014/main" id="{6DE6ED2A-E9AE-DB50-5241-D0342E4273E0}"/>
                </a:ext>
              </a:extLst>
            </p:cNvPr>
            <p:cNvCxnSpPr>
              <a:cxnSpLocks/>
              <a:stCxn id="86" idx="0"/>
              <a:endCxn id="71" idx="2"/>
            </p:cNvCxnSpPr>
            <p:nvPr/>
          </p:nvCxnSpPr>
          <p:spPr>
            <a:xfrm flipV="1">
              <a:off x="4880655" y="2834709"/>
              <a:ext cx="627225" cy="31436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grpSp>
          <p:nvGrpSpPr>
            <p:cNvPr id="60" name="グループ化 59">
              <a:extLst>
                <a:ext uri="{FF2B5EF4-FFF2-40B4-BE49-F238E27FC236}">
                  <a16:creationId xmlns:a16="http://schemas.microsoft.com/office/drawing/2014/main" id="{6BAA1D25-A1B0-9B94-E14F-28CA909D3162}"/>
                </a:ext>
              </a:extLst>
            </p:cNvPr>
            <p:cNvGrpSpPr/>
            <p:nvPr/>
          </p:nvGrpSpPr>
          <p:grpSpPr>
            <a:xfrm>
              <a:off x="4209077" y="3149071"/>
              <a:ext cx="869578" cy="495953"/>
              <a:chOff x="4334641" y="3063414"/>
              <a:chExt cx="869578" cy="495953"/>
            </a:xfrm>
          </p:grpSpPr>
          <p:sp>
            <p:nvSpPr>
              <p:cNvPr id="81" name="Rectangle 39">
                <a:extLst>
                  <a:ext uri="{FF2B5EF4-FFF2-40B4-BE49-F238E27FC236}">
                    <a16:creationId xmlns:a16="http://schemas.microsoft.com/office/drawing/2014/main" id="{455C7D35-C82B-A158-C9EC-87A6E602389B}"/>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82" name="グループ化 81">
                <a:extLst>
                  <a:ext uri="{FF2B5EF4-FFF2-40B4-BE49-F238E27FC236}">
                    <a16:creationId xmlns:a16="http://schemas.microsoft.com/office/drawing/2014/main" id="{BADEDA2E-D992-292B-991B-CF2B25D5061A}"/>
                  </a:ext>
                </a:extLst>
              </p:cNvPr>
              <p:cNvGrpSpPr/>
              <p:nvPr/>
            </p:nvGrpSpPr>
            <p:grpSpPr>
              <a:xfrm>
                <a:off x="4334641" y="3063414"/>
                <a:ext cx="869578" cy="180000"/>
                <a:chOff x="3961626" y="3719088"/>
                <a:chExt cx="869578" cy="180000"/>
              </a:xfrm>
            </p:grpSpPr>
            <p:sp>
              <p:nvSpPr>
                <p:cNvPr id="85" name="Rectangle 39">
                  <a:extLst>
                    <a:ext uri="{FF2B5EF4-FFF2-40B4-BE49-F238E27FC236}">
                      <a16:creationId xmlns:a16="http://schemas.microsoft.com/office/drawing/2014/main" id="{D175ECBA-4891-BA02-2053-A35241288D69}"/>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86" name="Rectangle 39">
                  <a:extLst>
                    <a:ext uri="{FF2B5EF4-FFF2-40B4-BE49-F238E27FC236}">
                      <a16:creationId xmlns:a16="http://schemas.microsoft.com/office/drawing/2014/main" id="{200B3F42-61F6-088E-8D00-55C06F3A724C}"/>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83" name="Straight Connector 105">
                <a:extLst>
                  <a:ext uri="{FF2B5EF4-FFF2-40B4-BE49-F238E27FC236}">
                    <a16:creationId xmlns:a16="http://schemas.microsoft.com/office/drawing/2014/main" id="{6A59E5CB-6ABF-B56B-B1D4-DC3E9649B0DE}"/>
                  </a:ext>
                </a:extLst>
              </p:cNvPr>
              <p:cNvCxnSpPr>
                <a:cxnSpLocks/>
                <a:stCxn id="81" idx="0"/>
                <a:endCxn id="85"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84" name="Straight Connector 105">
                <a:extLst>
                  <a:ext uri="{FF2B5EF4-FFF2-40B4-BE49-F238E27FC236}">
                    <a16:creationId xmlns:a16="http://schemas.microsoft.com/office/drawing/2014/main" id="{9FA905B8-1019-A138-0E74-D27FD7D45170}"/>
                  </a:ext>
                </a:extLst>
              </p:cNvPr>
              <p:cNvCxnSpPr>
                <a:cxnSpLocks/>
                <a:stCxn id="81" idx="0"/>
                <a:endCxn id="86" idx="2"/>
              </p:cNvCxnSpPr>
              <p:nvPr/>
            </p:nvCxnSpPr>
            <p:spPr>
              <a:xfrm flipV="1">
                <a:off x="4769430" y="3243414"/>
                <a:ext cx="236789" cy="135953"/>
              </a:xfrm>
              <a:prstGeom prst="line">
                <a:avLst/>
              </a:prstGeom>
              <a:ln w="9525">
                <a:solidFill>
                  <a:schemeClr val="tx1"/>
                </a:solidFill>
                <a:headEnd type="stealth"/>
              </a:ln>
            </p:spPr>
            <p:style>
              <a:lnRef idx="1">
                <a:schemeClr val="dk1"/>
              </a:lnRef>
              <a:fillRef idx="0">
                <a:schemeClr val="dk1"/>
              </a:fillRef>
              <a:effectRef idx="0">
                <a:schemeClr val="dk1"/>
              </a:effectRef>
              <a:fontRef idx="minor">
                <a:schemeClr val="tx1"/>
              </a:fontRef>
            </p:style>
          </p:cxnSp>
        </p:grpSp>
        <p:grpSp>
          <p:nvGrpSpPr>
            <p:cNvPr id="61" name="グループ化 60">
              <a:extLst>
                <a:ext uri="{FF2B5EF4-FFF2-40B4-BE49-F238E27FC236}">
                  <a16:creationId xmlns:a16="http://schemas.microsoft.com/office/drawing/2014/main" id="{0B8A70B9-5615-5BE3-FEC0-C1597EEA124A}"/>
                </a:ext>
              </a:extLst>
            </p:cNvPr>
            <p:cNvGrpSpPr/>
            <p:nvPr/>
          </p:nvGrpSpPr>
          <p:grpSpPr>
            <a:xfrm>
              <a:off x="3491880" y="1981238"/>
              <a:ext cx="1080000" cy="936104"/>
              <a:chOff x="3118865" y="2636912"/>
              <a:chExt cx="1080000" cy="936104"/>
            </a:xfrm>
          </p:grpSpPr>
          <p:grpSp>
            <p:nvGrpSpPr>
              <p:cNvPr id="72" name="グループ化 71">
                <a:extLst>
                  <a:ext uri="{FF2B5EF4-FFF2-40B4-BE49-F238E27FC236}">
                    <a16:creationId xmlns:a16="http://schemas.microsoft.com/office/drawing/2014/main" id="{02E7B949-E6A8-A341-1779-7D2C5DC3C768}"/>
                  </a:ext>
                </a:extLst>
              </p:cNvPr>
              <p:cNvGrpSpPr/>
              <p:nvPr/>
            </p:nvGrpSpPr>
            <p:grpSpPr>
              <a:xfrm>
                <a:off x="3208837" y="3310383"/>
                <a:ext cx="900056" cy="180000"/>
                <a:chOff x="3203848" y="3310383"/>
                <a:chExt cx="900056" cy="180000"/>
              </a:xfrm>
            </p:grpSpPr>
            <p:sp>
              <p:nvSpPr>
                <p:cNvPr id="79" name="Rectangle 39">
                  <a:extLst>
                    <a:ext uri="{FF2B5EF4-FFF2-40B4-BE49-F238E27FC236}">
                      <a16:creationId xmlns:a16="http://schemas.microsoft.com/office/drawing/2014/main" id="{0790B331-DA93-48B2-D71F-91BF2CA0B2CE}"/>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80" name="Rectangle 39">
                  <a:extLst>
                    <a:ext uri="{FF2B5EF4-FFF2-40B4-BE49-F238E27FC236}">
                      <a16:creationId xmlns:a16="http://schemas.microsoft.com/office/drawing/2014/main" id="{D9AF9218-47EE-6F17-BC5F-3FC79F54A2A5}"/>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73" name="Straight Connector 105">
                <a:extLst>
                  <a:ext uri="{FF2B5EF4-FFF2-40B4-BE49-F238E27FC236}">
                    <a16:creationId xmlns:a16="http://schemas.microsoft.com/office/drawing/2014/main" id="{30E78562-591A-309F-A64E-EE34764AC775}"/>
                  </a:ext>
                </a:extLst>
              </p:cNvPr>
              <p:cNvCxnSpPr>
                <a:cxnSpLocks/>
                <a:stCxn id="79" idx="0"/>
                <a:endCxn id="77" idx="2"/>
              </p:cNvCxnSpPr>
              <p:nvPr/>
            </p:nvCxnSpPr>
            <p:spPr>
              <a:xfrm flipV="1">
                <a:off x="3406837"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39">
                <a:extLst>
                  <a:ext uri="{FF2B5EF4-FFF2-40B4-BE49-F238E27FC236}">
                    <a16:creationId xmlns:a16="http://schemas.microsoft.com/office/drawing/2014/main" id="{24361578-881B-4A50-F1C6-5367ECF95319}"/>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76" name="四角形: 角を丸くする 75">
                <a:extLst>
                  <a:ext uri="{FF2B5EF4-FFF2-40B4-BE49-F238E27FC236}">
                    <a16:creationId xmlns:a16="http://schemas.microsoft.com/office/drawing/2014/main" id="{222F2EA0-91ED-BA06-980C-6BE3D7EB63E3}"/>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77" name="Rectangle 39">
                <a:extLst>
                  <a:ext uri="{FF2B5EF4-FFF2-40B4-BE49-F238E27FC236}">
                    <a16:creationId xmlns:a16="http://schemas.microsoft.com/office/drawing/2014/main" id="{9A3C59AC-6165-FC26-6978-858EA43354CB}"/>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78" name="Straight Connector 105">
                <a:extLst>
                  <a:ext uri="{FF2B5EF4-FFF2-40B4-BE49-F238E27FC236}">
                    <a16:creationId xmlns:a16="http://schemas.microsoft.com/office/drawing/2014/main" id="{C97DB825-B4AD-9376-C260-817D16B4B7BE}"/>
                  </a:ext>
                </a:extLst>
              </p:cNvPr>
              <p:cNvCxnSpPr>
                <a:cxnSpLocks/>
                <a:stCxn id="77" idx="0"/>
                <a:endCxn id="75" idx="2"/>
              </p:cNvCxnSpPr>
              <p:nvPr/>
            </p:nvCxnSpPr>
            <p:spPr>
              <a:xfrm flipV="1">
                <a:off x="3658865" y="2888920"/>
                <a:ext cx="0" cy="12073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グループ化 61">
              <a:extLst>
                <a:ext uri="{FF2B5EF4-FFF2-40B4-BE49-F238E27FC236}">
                  <a16:creationId xmlns:a16="http://schemas.microsoft.com/office/drawing/2014/main" id="{130FA77C-1AA8-F4CF-8991-C1E1E3FFD839}"/>
                </a:ext>
              </a:extLst>
            </p:cNvPr>
            <p:cNvGrpSpPr/>
            <p:nvPr/>
          </p:nvGrpSpPr>
          <p:grpSpPr>
            <a:xfrm>
              <a:off x="4805824" y="2654709"/>
              <a:ext cx="900056" cy="180000"/>
              <a:chOff x="3203848" y="3310383"/>
              <a:chExt cx="900056" cy="180000"/>
            </a:xfrm>
          </p:grpSpPr>
          <p:sp>
            <p:nvSpPr>
              <p:cNvPr id="70" name="Rectangle 39">
                <a:extLst>
                  <a:ext uri="{FF2B5EF4-FFF2-40B4-BE49-F238E27FC236}">
                    <a16:creationId xmlns:a16="http://schemas.microsoft.com/office/drawing/2014/main" id="{3A758FE0-E3ED-0CF4-DBF9-8DEC460845EA}"/>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71" name="Rectangle 39">
                <a:extLst>
                  <a:ext uri="{FF2B5EF4-FFF2-40B4-BE49-F238E27FC236}">
                    <a16:creationId xmlns:a16="http://schemas.microsoft.com/office/drawing/2014/main" id="{C357FE2F-AE49-5B43-5FD4-30669DB4DBFC}"/>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64" name="Straight Connector 105">
              <a:extLst>
                <a:ext uri="{FF2B5EF4-FFF2-40B4-BE49-F238E27FC236}">
                  <a16:creationId xmlns:a16="http://schemas.microsoft.com/office/drawing/2014/main" id="{3B488B67-B804-8515-AE79-85094C1CCE84}"/>
                </a:ext>
              </a:extLst>
            </p:cNvPr>
            <p:cNvCxnSpPr>
              <a:cxnSpLocks/>
              <a:stCxn id="71" idx="0"/>
              <a:endCxn id="67" idx="2"/>
            </p:cNvCxnSpPr>
            <p:nvPr/>
          </p:nvCxnSpPr>
          <p:spPr>
            <a:xfrm flipH="1" flipV="1">
              <a:off x="5255852" y="2533978"/>
              <a:ext cx="252028" cy="120731"/>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65" name="Rectangle 39">
              <a:extLst>
                <a:ext uri="{FF2B5EF4-FFF2-40B4-BE49-F238E27FC236}">
                  <a16:creationId xmlns:a16="http://schemas.microsoft.com/office/drawing/2014/main" id="{483B1852-3E57-2541-2797-0EF67D12B93B}"/>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66" name="四角形: 角を丸くする 65">
              <a:extLst>
                <a:ext uri="{FF2B5EF4-FFF2-40B4-BE49-F238E27FC236}">
                  <a16:creationId xmlns:a16="http://schemas.microsoft.com/office/drawing/2014/main" id="{0261A8E7-4EB3-6BC8-1BBA-665027CC9365}"/>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67" name="Rectangle 39">
              <a:extLst>
                <a:ext uri="{FF2B5EF4-FFF2-40B4-BE49-F238E27FC236}">
                  <a16:creationId xmlns:a16="http://schemas.microsoft.com/office/drawing/2014/main" id="{19220BA5-9125-67B8-EF49-A97DACD411E7}"/>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68" name="Straight Connector 105">
              <a:extLst>
                <a:ext uri="{FF2B5EF4-FFF2-40B4-BE49-F238E27FC236}">
                  <a16:creationId xmlns:a16="http://schemas.microsoft.com/office/drawing/2014/main" id="{82A99519-FDFE-E821-303F-60F08564141B}"/>
                </a:ext>
              </a:extLst>
            </p:cNvPr>
            <p:cNvCxnSpPr>
              <a:cxnSpLocks/>
              <a:stCxn id="67" idx="0"/>
              <a:endCxn id="75" idx="2"/>
            </p:cNvCxnSpPr>
            <p:nvPr/>
          </p:nvCxnSpPr>
          <p:spPr>
            <a:xfrm flipH="1" flipV="1">
              <a:off x="4031880" y="2233246"/>
              <a:ext cx="1223972" cy="12073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69" name="四角形: 角を丸くする 68">
              <a:extLst>
                <a:ext uri="{FF2B5EF4-FFF2-40B4-BE49-F238E27FC236}">
                  <a16:creationId xmlns:a16="http://schemas.microsoft.com/office/drawing/2014/main" id="{9214C7FF-341A-7D30-06E1-85F559DD16DB}"/>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sp>
        <p:nvSpPr>
          <p:cNvPr id="87" name="テキスト ボックス 86">
            <a:extLst>
              <a:ext uri="{FF2B5EF4-FFF2-40B4-BE49-F238E27FC236}">
                <a16:creationId xmlns:a16="http://schemas.microsoft.com/office/drawing/2014/main" id="{9C807945-2C9C-B493-6EAC-3D274A408520}"/>
              </a:ext>
            </a:extLst>
          </p:cNvPr>
          <p:cNvSpPr txBox="1"/>
          <p:nvPr/>
        </p:nvSpPr>
        <p:spPr>
          <a:xfrm>
            <a:off x="1822836" y="4308689"/>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88" name="テキスト ボックス 87">
            <a:extLst>
              <a:ext uri="{FF2B5EF4-FFF2-40B4-BE49-F238E27FC236}">
                <a16:creationId xmlns:a16="http://schemas.microsoft.com/office/drawing/2014/main" id="{8465FE6B-9F1A-B680-F874-739DD076DD5B}"/>
              </a:ext>
            </a:extLst>
          </p:cNvPr>
          <p:cNvSpPr txBox="1"/>
          <p:nvPr/>
        </p:nvSpPr>
        <p:spPr>
          <a:xfrm>
            <a:off x="3050030" y="4308689"/>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89" name="テキスト ボックス 88">
            <a:extLst>
              <a:ext uri="{FF2B5EF4-FFF2-40B4-BE49-F238E27FC236}">
                <a16:creationId xmlns:a16="http://schemas.microsoft.com/office/drawing/2014/main" id="{8C67A37C-C206-6968-885D-B86C9789FA53}"/>
              </a:ext>
            </a:extLst>
          </p:cNvPr>
          <p:cNvSpPr txBox="1"/>
          <p:nvPr/>
        </p:nvSpPr>
        <p:spPr>
          <a:xfrm>
            <a:off x="2555220" y="6207115"/>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90" name="テキスト ボックス 89">
            <a:extLst>
              <a:ext uri="{FF2B5EF4-FFF2-40B4-BE49-F238E27FC236}">
                <a16:creationId xmlns:a16="http://schemas.microsoft.com/office/drawing/2014/main" id="{C3E66C9D-0C2F-5C68-C6D6-8E2D7EA47072}"/>
              </a:ext>
            </a:extLst>
          </p:cNvPr>
          <p:cNvSpPr txBox="1"/>
          <p:nvPr/>
        </p:nvSpPr>
        <p:spPr>
          <a:xfrm>
            <a:off x="2093416" y="5467699"/>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91" name="テキスト ボックス 90">
            <a:extLst>
              <a:ext uri="{FF2B5EF4-FFF2-40B4-BE49-F238E27FC236}">
                <a16:creationId xmlns:a16="http://schemas.microsoft.com/office/drawing/2014/main" id="{2C05E30D-E2B2-93F8-F298-1FDDD73A115B}"/>
              </a:ext>
            </a:extLst>
          </p:cNvPr>
          <p:cNvSpPr txBox="1"/>
          <p:nvPr/>
        </p:nvSpPr>
        <p:spPr>
          <a:xfrm>
            <a:off x="3645041" y="5458651"/>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grpSp>
        <p:nvGrpSpPr>
          <p:cNvPr id="92" name="グループ化 91">
            <a:extLst>
              <a:ext uri="{FF2B5EF4-FFF2-40B4-BE49-F238E27FC236}">
                <a16:creationId xmlns:a16="http://schemas.microsoft.com/office/drawing/2014/main" id="{5231A23E-3364-0C47-A1E1-67C09489CEC9}"/>
              </a:ext>
            </a:extLst>
          </p:cNvPr>
          <p:cNvGrpSpPr/>
          <p:nvPr/>
        </p:nvGrpSpPr>
        <p:grpSpPr>
          <a:xfrm>
            <a:off x="5205017" y="4495826"/>
            <a:ext cx="2303972" cy="1735794"/>
            <a:chOff x="3491880" y="1981238"/>
            <a:chExt cx="2303972" cy="1735794"/>
          </a:xfrm>
        </p:grpSpPr>
        <p:cxnSp>
          <p:nvCxnSpPr>
            <p:cNvPr id="93" name="Straight Connector 105">
              <a:extLst>
                <a:ext uri="{FF2B5EF4-FFF2-40B4-BE49-F238E27FC236}">
                  <a16:creationId xmlns:a16="http://schemas.microsoft.com/office/drawing/2014/main" id="{7897F3AD-EA6D-2180-BF25-9518DB0A76FC}"/>
                </a:ext>
              </a:extLst>
            </p:cNvPr>
            <p:cNvCxnSpPr>
              <a:cxnSpLocks/>
              <a:stCxn id="120" idx="0"/>
              <a:endCxn id="105" idx="2"/>
            </p:cNvCxnSpPr>
            <p:nvPr/>
          </p:nvCxnSpPr>
          <p:spPr>
            <a:xfrm flipV="1">
              <a:off x="4407077" y="2834709"/>
              <a:ext cx="596747" cy="314362"/>
            </a:xfrm>
            <a:prstGeom prst="line">
              <a:avLst/>
            </a:prstGeom>
            <a:ln w="9525">
              <a:solidFill>
                <a:schemeClr val="tx1"/>
              </a:solidFill>
              <a:headEnd type="none"/>
            </a:ln>
          </p:spPr>
          <p:style>
            <a:lnRef idx="1">
              <a:schemeClr val="accent1"/>
            </a:lnRef>
            <a:fillRef idx="0">
              <a:schemeClr val="accent1"/>
            </a:fillRef>
            <a:effectRef idx="0">
              <a:schemeClr val="accent1"/>
            </a:effectRef>
            <a:fontRef idx="minor">
              <a:schemeClr val="tx1"/>
            </a:fontRef>
          </p:style>
        </p:cxnSp>
        <p:grpSp>
          <p:nvGrpSpPr>
            <p:cNvPr id="95" name="グループ化 94">
              <a:extLst>
                <a:ext uri="{FF2B5EF4-FFF2-40B4-BE49-F238E27FC236}">
                  <a16:creationId xmlns:a16="http://schemas.microsoft.com/office/drawing/2014/main" id="{39254F7C-5EB9-F589-5CEE-A612478F2FD5}"/>
                </a:ext>
              </a:extLst>
            </p:cNvPr>
            <p:cNvGrpSpPr/>
            <p:nvPr/>
          </p:nvGrpSpPr>
          <p:grpSpPr>
            <a:xfrm>
              <a:off x="4209077" y="3149071"/>
              <a:ext cx="869578" cy="495953"/>
              <a:chOff x="4334641" y="3063414"/>
              <a:chExt cx="869578" cy="495953"/>
            </a:xfrm>
          </p:grpSpPr>
          <p:sp>
            <p:nvSpPr>
              <p:cNvPr id="116" name="Rectangle 39">
                <a:extLst>
                  <a:ext uri="{FF2B5EF4-FFF2-40B4-BE49-F238E27FC236}">
                    <a16:creationId xmlns:a16="http://schemas.microsoft.com/office/drawing/2014/main" id="{22107981-138B-D5F4-A534-B3CDF85D4595}"/>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117" name="グループ化 116">
                <a:extLst>
                  <a:ext uri="{FF2B5EF4-FFF2-40B4-BE49-F238E27FC236}">
                    <a16:creationId xmlns:a16="http://schemas.microsoft.com/office/drawing/2014/main" id="{D3E2B255-F64C-D2E5-161D-6E0A2A0EEED9}"/>
                  </a:ext>
                </a:extLst>
              </p:cNvPr>
              <p:cNvGrpSpPr/>
              <p:nvPr/>
            </p:nvGrpSpPr>
            <p:grpSpPr>
              <a:xfrm>
                <a:off x="4334641" y="3063414"/>
                <a:ext cx="869578" cy="180000"/>
                <a:chOff x="3961626" y="3719088"/>
                <a:chExt cx="869578" cy="180000"/>
              </a:xfrm>
            </p:grpSpPr>
            <p:sp>
              <p:nvSpPr>
                <p:cNvPr id="120" name="Rectangle 39">
                  <a:extLst>
                    <a:ext uri="{FF2B5EF4-FFF2-40B4-BE49-F238E27FC236}">
                      <a16:creationId xmlns:a16="http://schemas.microsoft.com/office/drawing/2014/main" id="{CF6A8887-2C63-BA5E-E5A6-3726A654D59A}"/>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21" name="Rectangle 39">
                  <a:extLst>
                    <a:ext uri="{FF2B5EF4-FFF2-40B4-BE49-F238E27FC236}">
                      <a16:creationId xmlns:a16="http://schemas.microsoft.com/office/drawing/2014/main" id="{04B20B5E-E317-8772-76B0-844172DC95E4}"/>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118" name="Straight Connector 105">
                <a:extLst>
                  <a:ext uri="{FF2B5EF4-FFF2-40B4-BE49-F238E27FC236}">
                    <a16:creationId xmlns:a16="http://schemas.microsoft.com/office/drawing/2014/main" id="{538E93C9-FBA7-DAE9-951E-F23438A3D785}"/>
                  </a:ext>
                </a:extLst>
              </p:cNvPr>
              <p:cNvCxnSpPr>
                <a:cxnSpLocks/>
                <a:stCxn id="116" idx="0"/>
                <a:endCxn id="120"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119" name="Straight Connector 105">
                <a:extLst>
                  <a:ext uri="{FF2B5EF4-FFF2-40B4-BE49-F238E27FC236}">
                    <a16:creationId xmlns:a16="http://schemas.microsoft.com/office/drawing/2014/main" id="{DAA33CF8-7A19-AFBA-E893-5AEBD10B0006}"/>
                  </a:ext>
                </a:extLst>
              </p:cNvPr>
              <p:cNvCxnSpPr>
                <a:cxnSpLocks/>
                <a:stCxn id="116" idx="0"/>
                <a:endCxn id="121"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96" name="グループ化 95">
              <a:extLst>
                <a:ext uri="{FF2B5EF4-FFF2-40B4-BE49-F238E27FC236}">
                  <a16:creationId xmlns:a16="http://schemas.microsoft.com/office/drawing/2014/main" id="{E6852910-4DCB-4038-09D6-E2D568DDCE28}"/>
                </a:ext>
              </a:extLst>
            </p:cNvPr>
            <p:cNvGrpSpPr/>
            <p:nvPr/>
          </p:nvGrpSpPr>
          <p:grpSpPr>
            <a:xfrm>
              <a:off x="3491880" y="1981238"/>
              <a:ext cx="1080000" cy="936104"/>
              <a:chOff x="3118865" y="2636912"/>
              <a:chExt cx="1080000" cy="936104"/>
            </a:xfrm>
          </p:grpSpPr>
          <p:grpSp>
            <p:nvGrpSpPr>
              <p:cNvPr id="107" name="グループ化 106">
                <a:extLst>
                  <a:ext uri="{FF2B5EF4-FFF2-40B4-BE49-F238E27FC236}">
                    <a16:creationId xmlns:a16="http://schemas.microsoft.com/office/drawing/2014/main" id="{912F7DB7-E106-96B7-C3BD-2FE0F5B09B31}"/>
                  </a:ext>
                </a:extLst>
              </p:cNvPr>
              <p:cNvGrpSpPr/>
              <p:nvPr/>
            </p:nvGrpSpPr>
            <p:grpSpPr>
              <a:xfrm>
                <a:off x="3208837" y="3310383"/>
                <a:ext cx="900056" cy="180000"/>
                <a:chOff x="3203848" y="3310383"/>
                <a:chExt cx="900056" cy="180000"/>
              </a:xfrm>
            </p:grpSpPr>
            <p:sp>
              <p:nvSpPr>
                <p:cNvPr id="114" name="Rectangle 39">
                  <a:extLst>
                    <a:ext uri="{FF2B5EF4-FFF2-40B4-BE49-F238E27FC236}">
                      <a16:creationId xmlns:a16="http://schemas.microsoft.com/office/drawing/2014/main" id="{C3AE8EF5-474A-91E3-103D-A8EA100FE839}"/>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15" name="Rectangle 39">
                  <a:extLst>
                    <a:ext uri="{FF2B5EF4-FFF2-40B4-BE49-F238E27FC236}">
                      <a16:creationId xmlns:a16="http://schemas.microsoft.com/office/drawing/2014/main" id="{711CE887-81CE-C5AC-DC0B-C52B5809EF74}"/>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sp>
            <p:nvSpPr>
              <p:cNvPr id="110" name="Rectangle 39">
                <a:extLst>
                  <a:ext uri="{FF2B5EF4-FFF2-40B4-BE49-F238E27FC236}">
                    <a16:creationId xmlns:a16="http://schemas.microsoft.com/office/drawing/2014/main" id="{51ED7D08-FB02-5A39-786E-17387E7E47E7}"/>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11" name="四角形: 角を丸くする 110">
                <a:extLst>
                  <a:ext uri="{FF2B5EF4-FFF2-40B4-BE49-F238E27FC236}">
                    <a16:creationId xmlns:a16="http://schemas.microsoft.com/office/drawing/2014/main" id="{C038AF7B-C7D2-F037-460E-D0E88B16D2A2}"/>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12" name="Rectangle 39">
                <a:extLst>
                  <a:ext uri="{FF2B5EF4-FFF2-40B4-BE49-F238E27FC236}">
                    <a16:creationId xmlns:a16="http://schemas.microsoft.com/office/drawing/2014/main" id="{3BAE9E77-5904-3F7B-7680-92908EE79509}"/>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grpSp>
        <p:grpSp>
          <p:nvGrpSpPr>
            <p:cNvPr id="97" name="グループ化 96">
              <a:extLst>
                <a:ext uri="{FF2B5EF4-FFF2-40B4-BE49-F238E27FC236}">
                  <a16:creationId xmlns:a16="http://schemas.microsoft.com/office/drawing/2014/main" id="{BB07E054-60C6-7952-410B-14EDAB2DD8E2}"/>
                </a:ext>
              </a:extLst>
            </p:cNvPr>
            <p:cNvGrpSpPr/>
            <p:nvPr/>
          </p:nvGrpSpPr>
          <p:grpSpPr>
            <a:xfrm>
              <a:off x="4805824" y="2654709"/>
              <a:ext cx="900056" cy="180000"/>
              <a:chOff x="3203848" y="3310383"/>
              <a:chExt cx="900056" cy="180000"/>
            </a:xfrm>
          </p:grpSpPr>
          <p:sp>
            <p:nvSpPr>
              <p:cNvPr id="105" name="Rectangle 39">
                <a:extLst>
                  <a:ext uri="{FF2B5EF4-FFF2-40B4-BE49-F238E27FC236}">
                    <a16:creationId xmlns:a16="http://schemas.microsoft.com/office/drawing/2014/main" id="{96D3E77C-D167-80A8-FA5F-02DBD416D70E}"/>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06" name="Rectangle 39">
                <a:extLst>
                  <a:ext uri="{FF2B5EF4-FFF2-40B4-BE49-F238E27FC236}">
                    <a16:creationId xmlns:a16="http://schemas.microsoft.com/office/drawing/2014/main" id="{5B8C60C8-4371-A1E0-390E-94E7ABF4A17C}"/>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98" name="Straight Connector 105">
              <a:extLst>
                <a:ext uri="{FF2B5EF4-FFF2-40B4-BE49-F238E27FC236}">
                  <a16:creationId xmlns:a16="http://schemas.microsoft.com/office/drawing/2014/main" id="{4A83849B-D88F-B664-382F-20CE9227E98D}"/>
                </a:ext>
              </a:extLst>
            </p:cNvPr>
            <p:cNvCxnSpPr>
              <a:cxnSpLocks/>
              <a:stCxn id="105" idx="0"/>
              <a:endCxn id="102" idx="2"/>
            </p:cNvCxnSpPr>
            <p:nvPr/>
          </p:nvCxnSpPr>
          <p:spPr>
            <a:xfrm flipV="1">
              <a:off x="5003824" y="2533978"/>
              <a:ext cx="252028" cy="120731"/>
            </a:xfrm>
            <a:prstGeom prst="line">
              <a:avLst/>
            </a:prstGeom>
            <a:ln w="9525">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99" name="Straight Connector 105">
              <a:extLst>
                <a:ext uri="{FF2B5EF4-FFF2-40B4-BE49-F238E27FC236}">
                  <a16:creationId xmlns:a16="http://schemas.microsoft.com/office/drawing/2014/main" id="{A75A2BEF-B292-27D2-9D2E-A7B3BD2AFA15}"/>
                </a:ext>
              </a:extLst>
            </p:cNvPr>
            <p:cNvCxnSpPr>
              <a:cxnSpLocks/>
              <a:stCxn id="106" idx="0"/>
              <a:endCxn id="102" idx="2"/>
            </p:cNvCxnSpPr>
            <p:nvPr/>
          </p:nvCxnSpPr>
          <p:spPr>
            <a:xfrm flipH="1" flipV="1">
              <a:off x="5255852" y="2533978"/>
              <a:ext cx="252028" cy="120731"/>
            </a:xfrm>
            <a:prstGeom prst="line">
              <a:avLst/>
            </a:prstGeom>
            <a:ln w="95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100" name="Rectangle 39">
              <a:extLst>
                <a:ext uri="{FF2B5EF4-FFF2-40B4-BE49-F238E27FC236}">
                  <a16:creationId xmlns:a16="http://schemas.microsoft.com/office/drawing/2014/main" id="{E4E937A2-7915-A487-5FD2-FDF6D201A37B}"/>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01" name="四角形: 角を丸くする 100">
              <a:extLst>
                <a:ext uri="{FF2B5EF4-FFF2-40B4-BE49-F238E27FC236}">
                  <a16:creationId xmlns:a16="http://schemas.microsoft.com/office/drawing/2014/main" id="{74FA90AF-6D7D-A727-6B6B-74CF955D3F59}"/>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dirty="0">
                <a:solidFill>
                  <a:srgbClr val="FFFFFF"/>
                </a:solidFill>
                <a:latin typeface="Meiryo UI" panose="020B0604030504040204" pitchFamily="50" charset="-128"/>
                <a:ea typeface="Meiryo UI" panose="020B0604030504040204" pitchFamily="50" charset="-128"/>
              </a:endParaRPr>
            </a:p>
          </p:txBody>
        </p:sp>
        <p:sp>
          <p:nvSpPr>
            <p:cNvPr id="102" name="Rectangle 39">
              <a:extLst>
                <a:ext uri="{FF2B5EF4-FFF2-40B4-BE49-F238E27FC236}">
                  <a16:creationId xmlns:a16="http://schemas.microsoft.com/office/drawing/2014/main" id="{1E108584-5859-740C-34CE-63E31AC761FE}"/>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103" name="Straight Connector 105">
              <a:extLst>
                <a:ext uri="{FF2B5EF4-FFF2-40B4-BE49-F238E27FC236}">
                  <a16:creationId xmlns:a16="http://schemas.microsoft.com/office/drawing/2014/main" id="{C1AB165A-BBB8-BAA4-5500-012D7B003B05}"/>
                </a:ext>
              </a:extLst>
            </p:cNvPr>
            <p:cNvCxnSpPr>
              <a:cxnSpLocks/>
              <a:stCxn id="102" idx="0"/>
              <a:endCxn id="100" idx="2"/>
            </p:cNvCxnSpPr>
            <p:nvPr/>
          </p:nvCxnSpPr>
          <p:spPr>
            <a:xfrm flipV="1">
              <a:off x="5255852" y="2233246"/>
              <a:ext cx="0" cy="120732"/>
            </a:xfrm>
            <a:prstGeom prst="line">
              <a:avLst/>
            </a:prstGeom>
            <a:ln w="95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104" name="四角形: 角を丸くする 103">
              <a:extLst>
                <a:ext uri="{FF2B5EF4-FFF2-40B4-BE49-F238E27FC236}">
                  <a16:creationId xmlns:a16="http://schemas.microsoft.com/office/drawing/2014/main" id="{8F4BC88E-03EA-EECE-4915-E2D68D262334}"/>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cxnSp>
        <p:nvCxnSpPr>
          <p:cNvPr id="122" name="Straight Connector 105">
            <a:extLst>
              <a:ext uri="{FF2B5EF4-FFF2-40B4-BE49-F238E27FC236}">
                <a16:creationId xmlns:a16="http://schemas.microsoft.com/office/drawing/2014/main" id="{A81CAB83-13D6-4AB1-86CF-11048E45E43A}"/>
              </a:ext>
            </a:extLst>
          </p:cNvPr>
          <p:cNvCxnSpPr>
            <a:cxnSpLocks/>
            <a:stCxn id="121" idx="0"/>
            <a:endCxn id="106" idx="2"/>
          </p:cNvCxnSpPr>
          <p:nvPr/>
        </p:nvCxnSpPr>
        <p:spPr>
          <a:xfrm flipV="1">
            <a:off x="6593792" y="5349297"/>
            <a:ext cx="627225" cy="314362"/>
          </a:xfrm>
          <a:prstGeom prst="line">
            <a:avLst/>
          </a:prstGeom>
          <a:ln w="95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124" name="テキスト ボックス 123">
            <a:extLst>
              <a:ext uri="{FF2B5EF4-FFF2-40B4-BE49-F238E27FC236}">
                <a16:creationId xmlns:a16="http://schemas.microsoft.com/office/drawing/2014/main" id="{10063F82-B5B4-FB72-51DB-4BCBC23D24B9}"/>
              </a:ext>
            </a:extLst>
          </p:cNvPr>
          <p:cNvSpPr txBox="1"/>
          <p:nvPr/>
        </p:nvSpPr>
        <p:spPr>
          <a:xfrm>
            <a:off x="5230236" y="4308689"/>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125" name="テキスト ボックス 124">
            <a:extLst>
              <a:ext uri="{FF2B5EF4-FFF2-40B4-BE49-F238E27FC236}">
                <a16:creationId xmlns:a16="http://schemas.microsoft.com/office/drawing/2014/main" id="{C52729E1-219D-BD56-F3D7-5DF5185FBF0E}"/>
              </a:ext>
            </a:extLst>
          </p:cNvPr>
          <p:cNvSpPr txBox="1"/>
          <p:nvPr/>
        </p:nvSpPr>
        <p:spPr>
          <a:xfrm>
            <a:off x="6457430" y="4308689"/>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126" name="テキスト ボックス 125">
            <a:extLst>
              <a:ext uri="{FF2B5EF4-FFF2-40B4-BE49-F238E27FC236}">
                <a16:creationId xmlns:a16="http://schemas.microsoft.com/office/drawing/2014/main" id="{7398864B-EB5C-05DA-9943-9EE2E4A5F2EC}"/>
              </a:ext>
            </a:extLst>
          </p:cNvPr>
          <p:cNvSpPr txBox="1"/>
          <p:nvPr/>
        </p:nvSpPr>
        <p:spPr>
          <a:xfrm>
            <a:off x="5962620" y="6200670"/>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131" name="テキスト ボックス 130">
            <a:extLst>
              <a:ext uri="{FF2B5EF4-FFF2-40B4-BE49-F238E27FC236}">
                <a16:creationId xmlns:a16="http://schemas.microsoft.com/office/drawing/2014/main" id="{86FC2072-D6A0-7A58-2B93-05F9DD016613}"/>
              </a:ext>
            </a:extLst>
          </p:cNvPr>
          <p:cNvSpPr txBox="1"/>
          <p:nvPr/>
        </p:nvSpPr>
        <p:spPr>
          <a:xfrm>
            <a:off x="5976431" y="5438229"/>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132" name="テキスト ボックス 131">
            <a:extLst>
              <a:ext uri="{FF2B5EF4-FFF2-40B4-BE49-F238E27FC236}">
                <a16:creationId xmlns:a16="http://schemas.microsoft.com/office/drawing/2014/main" id="{3D0A5675-6D71-BC52-24A8-D72C2E4FA532}"/>
              </a:ext>
            </a:extLst>
          </p:cNvPr>
          <p:cNvSpPr txBox="1"/>
          <p:nvPr/>
        </p:nvSpPr>
        <p:spPr>
          <a:xfrm>
            <a:off x="6926197" y="5453273"/>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spTree>
    <p:extLst>
      <p:ext uri="{BB962C8B-B14F-4D97-AF65-F5344CB8AC3E}">
        <p14:creationId xmlns:p14="http://schemas.microsoft.com/office/powerpoint/2010/main" val="1275135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E805B7-34BF-D32A-D37B-4546A85B9628}"/>
              </a:ext>
            </a:extLst>
          </p:cNvPr>
          <p:cNvSpPr>
            <a:spLocks noGrp="1"/>
          </p:cNvSpPr>
          <p:nvPr>
            <p:ph type="title"/>
          </p:nvPr>
        </p:nvSpPr>
        <p:spPr/>
        <p:txBody>
          <a:bodyPr/>
          <a:lstStyle/>
          <a:p>
            <a:r>
              <a:rPr kumimoji="1" lang="en-US" altLang="ja-JP" dirty="0"/>
              <a:t>Roaming protocol without data forwarding</a:t>
            </a:r>
            <a:br>
              <a:rPr kumimoji="1" lang="en-US" altLang="ja-JP" dirty="0"/>
            </a:br>
            <a:r>
              <a:rPr kumimoji="1" lang="en-US" altLang="ja-JP" dirty="0"/>
              <a:t>(1/2)</a:t>
            </a:r>
            <a:endParaRPr kumimoji="1" lang="ja-JP" altLang="en-US" dirty="0"/>
          </a:p>
        </p:txBody>
      </p:sp>
      <p:sp>
        <p:nvSpPr>
          <p:cNvPr id="3" name="コンテンツ プレースホルダー 2">
            <a:extLst>
              <a:ext uri="{FF2B5EF4-FFF2-40B4-BE49-F238E27FC236}">
                <a16:creationId xmlns:a16="http://schemas.microsoft.com/office/drawing/2014/main" id="{DBAEEA3E-E1BC-E515-886C-8DD37352E5A8}"/>
              </a:ext>
            </a:extLst>
          </p:cNvPr>
          <p:cNvSpPr>
            <a:spLocks noGrp="1"/>
          </p:cNvSpPr>
          <p:nvPr>
            <p:ph idx="1"/>
          </p:nvPr>
        </p:nvSpPr>
        <p:spPr>
          <a:xfrm>
            <a:off x="684422" y="1988841"/>
            <a:ext cx="7770813" cy="2520280"/>
          </a:xfrm>
        </p:spPr>
        <p:txBody>
          <a:bodyPr/>
          <a:lstStyle/>
          <a:p>
            <a:pPr>
              <a:buFont typeface="Arial" panose="020B0604020202020204" pitchFamily="34" charset="0"/>
              <a:buChar char="•"/>
            </a:pPr>
            <a:r>
              <a:rPr kumimoji="1" lang="en-US" altLang="ja-JP" sz="1800" dirty="0"/>
              <a:t>Phase 2 Transition</a:t>
            </a:r>
          </a:p>
          <a:p>
            <a:pPr lvl="1">
              <a:buFont typeface="Arial" panose="020B0604020202020204" pitchFamily="34" charset="0"/>
              <a:buChar char="•"/>
            </a:pPr>
            <a:r>
              <a:rPr kumimoji="1" lang="en-US" altLang="ja-JP" sz="1600" dirty="0"/>
              <a:t>Without data forwarding, new packets from upper layer should be delivered to target AP MLD. Therefore, upper UMAC relocates to target AP MLD and </a:t>
            </a:r>
            <a:r>
              <a:rPr lang="en-US" altLang="ja-JP" sz="1600" dirty="0"/>
              <a:t>d</a:t>
            </a:r>
            <a:r>
              <a:rPr kumimoji="1" lang="en-US" altLang="ja-JP" sz="1600" dirty="0"/>
              <a:t>ata path from upper layer should already be moved to target AP MLD</a:t>
            </a:r>
            <a:r>
              <a:rPr lang="ja-JP" altLang="en-US" sz="1600" dirty="0"/>
              <a:t> </a:t>
            </a:r>
            <a:r>
              <a:rPr lang="en-US" altLang="ja-JP" sz="1600" dirty="0"/>
              <a:t>at</a:t>
            </a:r>
            <a:r>
              <a:rPr lang="ja-JP" altLang="en-US" sz="1600" dirty="0"/>
              <a:t> </a:t>
            </a:r>
            <a:r>
              <a:rPr lang="en-US" altLang="ja-JP" sz="1600" dirty="0"/>
              <a:t>this</a:t>
            </a:r>
            <a:r>
              <a:rPr lang="ja-JP" altLang="en-US" sz="1600" dirty="0"/>
              <a:t> </a:t>
            </a:r>
            <a:r>
              <a:rPr lang="en-US" altLang="ja-JP" sz="1600" dirty="0"/>
              <a:t>phase</a:t>
            </a:r>
            <a:r>
              <a:rPr kumimoji="1" lang="en-US" altLang="ja-JP" sz="1600" dirty="0"/>
              <a:t>.</a:t>
            </a:r>
          </a:p>
          <a:p>
            <a:pPr lvl="1">
              <a:buFont typeface="Arial" panose="020B0604020202020204" pitchFamily="34" charset="0"/>
              <a:buChar char="•"/>
            </a:pPr>
            <a:r>
              <a:rPr kumimoji="1" lang="en-US" altLang="ja-JP" sz="1600" dirty="0"/>
              <a:t>Serving AP MLD should complete delivering buffered packets and target AP MLD  delivers new packets from upper layer.</a:t>
            </a:r>
          </a:p>
          <a:p>
            <a:pPr lvl="2">
              <a:buFont typeface="Arial" panose="020B0604020202020204" pitchFamily="34" charset="0"/>
              <a:buChar char="•"/>
            </a:pPr>
            <a:r>
              <a:rPr lang="en-US" altLang="ja-JP" sz="1400" dirty="0"/>
              <a:t>If the link with serving AP MLD is removed</a:t>
            </a:r>
            <a:r>
              <a:rPr lang="ja-JP" altLang="en-US" sz="1400" dirty="0"/>
              <a:t> </a:t>
            </a:r>
            <a:r>
              <a:rPr lang="en-US" altLang="ja-JP" sz="1400" dirty="0"/>
              <a:t>before the buffered packet delivery is complete, data loss can occur.</a:t>
            </a:r>
            <a:endParaRPr kumimoji="1" lang="en-US" altLang="ja-JP" sz="1400" dirty="0"/>
          </a:p>
          <a:p>
            <a:pPr>
              <a:buFont typeface="Arial" panose="020B0604020202020204" pitchFamily="34" charset="0"/>
              <a:buChar char="•"/>
            </a:pPr>
            <a:endParaRPr kumimoji="1" lang="ja-JP" altLang="en-US" sz="1800" dirty="0"/>
          </a:p>
        </p:txBody>
      </p:sp>
      <p:sp>
        <p:nvSpPr>
          <p:cNvPr id="4" name="スライド番号プレースホルダー 3">
            <a:extLst>
              <a:ext uri="{FF2B5EF4-FFF2-40B4-BE49-F238E27FC236}">
                <a16:creationId xmlns:a16="http://schemas.microsoft.com/office/drawing/2014/main" id="{2C99B43E-A47B-C7CC-1CAC-33D5646A401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AC3D39F1-D19D-46FD-F98A-F6B0885AB511}"/>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0A2E7A03-7B8D-3611-5E53-55A8B04FDC6F}"/>
              </a:ext>
            </a:extLst>
          </p:cNvPr>
          <p:cNvSpPr>
            <a:spLocks noGrp="1"/>
          </p:cNvSpPr>
          <p:nvPr>
            <p:ph type="dt" idx="15"/>
          </p:nvPr>
        </p:nvSpPr>
        <p:spPr/>
        <p:txBody>
          <a:bodyPr/>
          <a:lstStyle/>
          <a:p>
            <a:r>
              <a:rPr lang="en-US" altLang="ja-JP"/>
              <a:t>November 2023</a:t>
            </a:r>
            <a:endParaRPr lang="en-GB" dirty="0"/>
          </a:p>
        </p:txBody>
      </p:sp>
      <p:sp>
        <p:nvSpPr>
          <p:cNvPr id="60" name="Arrow: Right 76">
            <a:extLst>
              <a:ext uri="{FF2B5EF4-FFF2-40B4-BE49-F238E27FC236}">
                <a16:creationId xmlns:a16="http://schemas.microsoft.com/office/drawing/2014/main" id="{96987ED3-AEED-F517-055C-6584EBFB7ED1}"/>
              </a:ext>
            </a:extLst>
          </p:cNvPr>
          <p:cNvSpPr/>
          <p:nvPr/>
        </p:nvSpPr>
        <p:spPr>
          <a:xfrm>
            <a:off x="4379792" y="5360866"/>
            <a:ext cx="512060" cy="190419"/>
          </a:xfrm>
          <a:prstGeom prst="rightArrow">
            <a:avLst/>
          </a:prstGeom>
          <a:noFill/>
          <a:ln w="9525"/>
        </p:spPr>
        <p:style>
          <a:lnRef idx="2">
            <a:schemeClr val="accent4"/>
          </a:lnRef>
          <a:fillRef idx="1">
            <a:schemeClr val="lt1"/>
          </a:fillRef>
          <a:effectRef idx="0">
            <a:schemeClr val="accent4"/>
          </a:effectRef>
          <a:fontRef idx="minor">
            <a:schemeClr val="dk1"/>
          </a:fontRef>
        </p:style>
        <p:txBody>
          <a:bodyPr rtlCol="0" anchor="ctr"/>
          <a:lstStyle/>
          <a:p>
            <a:pPr algn="ctr" defTabSz="685800" eaLnBrk="1" fontAlgn="auto" hangingPunct="1">
              <a:spcBef>
                <a:spcPts val="0"/>
              </a:spcBef>
              <a:spcAft>
                <a:spcPts val="0"/>
              </a:spcAft>
              <a:buClrTx/>
              <a:buSzTx/>
              <a:defRPr/>
            </a:pPr>
            <a:endParaRPr kumimoji="1" lang="en-US" sz="1350">
              <a:solidFill>
                <a:srgbClr val="FFFFFF"/>
              </a:solidFill>
              <a:latin typeface="Times New Roman"/>
              <a:ea typeface="MS Gothic"/>
            </a:endParaRPr>
          </a:p>
        </p:txBody>
      </p:sp>
      <p:grpSp>
        <p:nvGrpSpPr>
          <p:cNvPr id="61" name="グループ化 60">
            <a:extLst>
              <a:ext uri="{FF2B5EF4-FFF2-40B4-BE49-F238E27FC236}">
                <a16:creationId xmlns:a16="http://schemas.microsoft.com/office/drawing/2014/main" id="{EAB41987-7B69-11D7-80C0-E71F7C0A0C15}"/>
              </a:ext>
            </a:extLst>
          </p:cNvPr>
          <p:cNvGrpSpPr/>
          <p:nvPr/>
        </p:nvGrpSpPr>
        <p:grpSpPr>
          <a:xfrm>
            <a:off x="1853781" y="4494659"/>
            <a:ext cx="2303972" cy="1735794"/>
            <a:chOff x="3491880" y="1981238"/>
            <a:chExt cx="2303972" cy="1735794"/>
          </a:xfrm>
        </p:grpSpPr>
        <p:cxnSp>
          <p:nvCxnSpPr>
            <p:cNvPr id="62" name="Straight Connector 105">
              <a:extLst>
                <a:ext uri="{FF2B5EF4-FFF2-40B4-BE49-F238E27FC236}">
                  <a16:creationId xmlns:a16="http://schemas.microsoft.com/office/drawing/2014/main" id="{3A0BCF2C-5C86-83E4-A184-A3A63074C68F}"/>
                </a:ext>
              </a:extLst>
            </p:cNvPr>
            <p:cNvCxnSpPr>
              <a:cxnSpLocks/>
              <a:stCxn id="89" idx="0"/>
              <a:endCxn id="83" idx="2"/>
            </p:cNvCxnSpPr>
            <p:nvPr/>
          </p:nvCxnSpPr>
          <p:spPr>
            <a:xfrm flipH="1" flipV="1">
              <a:off x="3779852"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105">
              <a:extLst>
                <a:ext uri="{FF2B5EF4-FFF2-40B4-BE49-F238E27FC236}">
                  <a16:creationId xmlns:a16="http://schemas.microsoft.com/office/drawing/2014/main" id="{F4A6D0C5-01FD-590A-7011-05AD6FCA7056}"/>
                </a:ext>
              </a:extLst>
            </p:cNvPr>
            <p:cNvCxnSpPr>
              <a:cxnSpLocks/>
              <a:stCxn id="90" idx="0"/>
              <a:endCxn id="84" idx="2"/>
            </p:cNvCxnSpPr>
            <p:nvPr/>
          </p:nvCxnSpPr>
          <p:spPr>
            <a:xfrm flipH="1" flipV="1">
              <a:off x="4283908" y="2834709"/>
              <a:ext cx="596747" cy="314362"/>
            </a:xfrm>
            <a:prstGeom prst="line">
              <a:avLst/>
            </a:prstGeom>
            <a:ln w="9525">
              <a:solidFill>
                <a:schemeClr val="tx1"/>
              </a:solidFill>
              <a:headEnd type="stealth"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4" name="グループ化 63">
              <a:extLst>
                <a:ext uri="{FF2B5EF4-FFF2-40B4-BE49-F238E27FC236}">
                  <a16:creationId xmlns:a16="http://schemas.microsoft.com/office/drawing/2014/main" id="{D2755989-4B35-047C-F7F8-22DA07AD4BF9}"/>
                </a:ext>
              </a:extLst>
            </p:cNvPr>
            <p:cNvGrpSpPr/>
            <p:nvPr/>
          </p:nvGrpSpPr>
          <p:grpSpPr>
            <a:xfrm>
              <a:off x="4209077" y="3149071"/>
              <a:ext cx="869578" cy="495953"/>
              <a:chOff x="4334641" y="3063414"/>
              <a:chExt cx="869578" cy="495953"/>
            </a:xfrm>
          </p:grpSpPr>
          <p:sp>
            <p:nvSpPr>
              <p:cNvPr id="85" name="Rectangle 39">
                <a:extLst>
                  <a:ext uri="{FF2B5EF4-FFF2-40B4-BE49-F238E27FC236}">
                    <a16:creationId xmlns:a16="http://schemas.microsoft.com/office/drawing/2014/main" id="{9E0EEA78-031F-5149-DCFB-F97E7C385646}"/>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86" name="グループ化 85">
                <a:extLst>
                  <a:ext uri="{FF2B5EF4-FFF2-40B4-BE49-F238E27FC236}">
                    <a16:creationId xmlns:a16="http://schemas.microsoft.com/office/drawing/2014/main" id="{1BA96002-3855-B600-31BF-1055F80F877C}"/>
                  </a:ext>
                </a:extLst>
              </p:cNvPr>
              <p:cNvGrpSpPr/>
              <p:nvPr/>
            </p:nvGrpSpPr>
            <p:grpSpPr>
              <a:xfrm>
                <a:off x="4334641" y="3063414"/>
                <a:ext cx="869578" cy="180000"/>
                <a:chOff x="3961626" y="3719088"/>
                <a:chExt cx="869578" cy="180000"/>
              </a:xfrm>
            </p:grpSpPr>
            <p:sp>
              <p:nvSpPr>
                <p:cNvPr id="89" name="Rectangle 39">
                  <a:extLst>
                    <a:ext uri="{FF2B5EF4-FFF2-40B4-BE49-F238E27FC236}">
                      <a16:creationId xmlns:a16="http://schemas.microsoft.com/office/drawing/2014/main" id="{1F0B04FB-0062-9DDC-2619-630867BF5A32}"/>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90" name="Rectangle 39">
                  <a:extLst>
                    <a:ext uri="{FF2B5EF4-FFF2-40B4-BE49-F238E27FC236}">
                      <a16:creationId xmlns:a16="http://schemas.microsoft.com/office/drawing/2014/main" id="{47D5C5EE-A826-228F-7713-CC120339D606}"/>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87" name="Straight Connector 105">
                <a:extLst>
                  <a:ext uri="{FF2B5EF4-FFF2-40B4-BE49-F238E27FC236}">
                    <a16:creationId xmlns:a16="http://schemas.microsoft.com/office/drawing/2014/main" id="{A9FF9B45-049D-4503-F5B7-AB3D6D052E55}"/>
                  </a:ext>
                </a:extLst>
              </p:cNvPr>
              <p:cNvCxnSpPr>
                <a:cxnSpLocks/>
                <a:stCxn id="85" idx="0"/>
                <a:endCxn id="89"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88" name="Straight Connector 105">
                <a:extLst>
                  <a:ext uri="{FF2B5EF4-FFF2-40B4-BE49-F238E27FC236}">
                    <a16:creationId xmlns:a16="http://schemas.microsoft.com/office/drawing/2014/main" id="{0BC2E89F-F700-6F44-C957-1BF260C0BD8F}"/>
                  </a:ext>
                </a:extLst>
              </p:cNvPr>
              <p:cNvCxnSpPr>
                <a:cxnSpLocks/>
                <a:stCxn id="85" idx="0"/>
                <a:endCxn id="90" idx="2"/>
              </p:cNvCxnSpPr>
              <p:nvPr/>
            </p:nvCxnSpPr>
            <p:spPr>
              <a:xfrm flipV="1">
                <a:off x="4769430" y="3243414"/>
                <a:ext cx="236789" cy="135953"/>
              </a:xfrm>
              <a:prstGeom prst="line">
                <a:avLst/>
              </a:prstGeom>
              <a:ln w="9525">
                <a:solidFill>
                  <a:schemeClr val="tx1"/>
                </a:solidFill>
                <a:headEnd type="stealth"/>
              </a:ln>
            </p:spPr>
            <p:style>
              <a:lnRef idx="1">
                <a:schemeClr val="dk1"/>
              </a:lnRef>
              <a:fillRef idx="0">
                <a:schemeClr val="dk1"/>
              </a:fillRef>
              <a:effectRef idx="0">
                <a:schemeClr val="dk1"/>
              </a:effectRef>
              <a:fontRef idx="minor">
                <a:schemeClr val="tx1"/>
              </a:fontRef>
            </p:style>
          </p:cxnSp>
        </p:grpSp>
        <p:grpSp>
          <p:nvGrpSpPr>
            <p:cNvPr id="65" name="グループ化 64">
              <a:extLst>
                <a:ext uri="{FF2B5EF4-FFF2-40B4-BE49-F238E27FC236}">
                  <a16:creationId xmlns:a16="http://schemas.microsoft.com/office/drawing/2014/main" id="{EA4F3793-12C6-3D8A-8D73-6DD000B309EF}"/>
                </a:ext>
              </a:extLst>
            </p:cNvPr>
            <p:cNvGrpSpPr/>
            <p:nvPr/>
          </p:nvGrpSpPr>
          <p:grpSpPr>
            <a:xfrm>
              <a:off x="3491880" y="1981238"/>
              <a:ext cx="1080000" cy="936104"/>
              <a:chOff x="3118865" y="2636912"/>
              <a:chExt cx="1080000" cy="936104"/>
            </a:xfrm>
          </p:grpSpPr>
          <p:grpSp>
            <p:nvGrpSpPr>
              <p:cNvPr id="76" name="グループ化 75">
                <a:extLst>
                  <a:ext uri="{FF2B5EF4-FFF2-40B4-BE49-F238E27FC236}">
                    <a16:creationId xmlns:a16="http://schemas.microsoft.com/office/drawing/2014/main" id="{87276B7B-EDF5-E6FD-C2FE-09101A8FF697}"/>
                  </a:ext>
                </a:extLst>
              </p:cNvPr>
              <p:cNvGrpSpPr/>
              <p:nvPr/>
            </p:nvGrpSpPr>
            <p:grpSpPr>
              <a:xfrm>
                <a:off x="3208837" y="3310383"/>
                <a:ext cx="900056" cy="180000"/>
                <a:chOff x="3203848" y="3310383"/>
                <a:chExt cx="900056" cy="180000"/>
              </a:xfrm>
            </p:grpSpPr>
            <p:sp>
              <p:nvSpPr>
                <p:cNvPr id="83" name="Rectangle 39">
                  <a:extLst>
                    <a:ext uri="{FF2B5EF4-FFF2-40B4-BE49-F238E27FC236}">
                      <a16:creationId xmlns:a16="http://schemas.microsoft.com/office/drawing/2014/main" id="{D9120EBD-94A2-FC00-7E44-D4A33C933CB8}"/>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84" name="Rectangle 39">
                  <a:extLst>
                    <a:ext uri="{FF2B5EF4-FFF2-40B4-BE49-F238E27FC236}">
                      <a16:creationId xmlns:a16="http://schemas.microsoft.com/office/drawing/2014/main" id="{E981947A-2BDA-860C-5F73-E1CE8539A534}"/>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77" name="Straight Connector 105">
                <a:extLst>
                  <a:ext uri="{FF2B5EF4-FFF2-40B4-BE49-F238E27FC236}">
                    <a16:creationId xmlns:a16="http://schemas.microsoft.com/office/drawing/2014/main" id="{AD5717A5-81DA-3664-E235-6EEEF5D671D3}"/>
                  </a:ext>
                </a:extLst>
              </p:cNvPr>
              <p:cNvCxnSpPr>
                <a:cxnSpLocks/>
                <a:stCxn id="83" idx="0"/>
                <a:endCxn id="81" idx="2"/>
              </p:cNvCxnSpPr>
              <p:nvPr/>
            </p:nvCxnSpPr>
            <p:spPr>
              <a:xfrm flipV="1">
                <a:off x="3406837"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105">
                <a:extLst>
                  <a:ext uri="{FF2B5EF4-FFF2-40B4-BE49-F238E27FC236}">
                    <a16:creationId xmlns:a16="http://schemas.microsoft.com/office/drawing/2014/main" id="{72D4A973-C2D2-8702-D7BB-C22B4FAE071B}"/>
                  </a:ext>
                </a:extLst>
              </p:cNvPr>
              <p:cNvCxnSpPr>
                <a:cxnSpLocks/>
                <a:stCxn id="84" idx="0"/>
                <a:endCxn id="81" idx="2"/>
              </p:cNvCxnSpPr>
              <p:nvPr/>
            </p:nvCxnSpPr>
            <p:spPr>
              <a:xfrm flipH="1" flipV="1">
                <a:off x="3658865" y="3189652"/>
                <a:ext cx="252028" cy="120731"/>
              </a:xfrm>
              <a:prstGeom prst="line">
                <a:avLst/>
              </a:prstGeom>
              <a:ln w="9525">
                <a:solidFill>
                  <a:schemeClr val="tx1"/>
                </a:solidFill>
                <a:headEnd type="stealth"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Rectangle 39">
                <a:extLst>
                  <a:ext uri="{FF2B5EF4-FFF2-40B4-BE49-F238E27FC236}">
                    <a16:creationId xmlns:a16="http://schemas.microsoft.com/office/drawing/2014/main" id="{0935CAE3-B615-47E3-197C-5CFB34207236}"/>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80" name="四角形: 角を丸くする 79">
                <a:extLst>
                  <a:ext uri="{FF2B5EF4-FFF2-40B4-BE49-F238E27FC236}">
                    <a16:creationId xmlns:a16="http://schemas.microsoft.com/office/drawing/2014/main" id="{9CA36099-255F-11F4-31D8-21DAEA8F02E6}"/>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81" name="Rectangle 39">
                <a:extLst>
                  <a:ext uri="{FF2B5EF4-FFF2-40B4-BE49-F238E27FC236}">
                    <a16:creationId xmlns:a16="http://schemas.microsoft.com/office/drawing/2014/main" id="{3A41EED9-B022-D61D-A4AA-2696FCDDAD46}"/>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82" name="Straight Connector 105">
                <a:extLst>
                  <a:ext uri="{FF2B5EF4-FFF2-40B4-BE49-F238E27FC236}">
                    <a16:creationId xmlns:a16="http://schemas.microsoft.com/office/drawing/2014/main" id="{2BABBD15-BB63-6923-D150-029805735141}"/>
                  </a:ext>
                </a:extLst>
              </p:cNvPr>
              <p:cNvCxnSpPr>
                <a:cxnSpLocks/>
                <a:stCxn id="81" idx="0"/>
                <a:endCxn id="79" idx="2"/>
              </p:cNvCxnSpPr>
              <p:nvPr/>
            </p:nvCxnSpPr>
            <p:spPr>
              <a:xfrm flipV="1">
                <a:off x="3658865" y="2888920"/>
                <a:ext cx="0" cy="12073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grpSp>
        <p:grpSp>
          <p:nvGrpSpPr>
            <p:cNvPr id="66" name="グループ化 65">
              <a:extLst>
                <a:ext uri="{FF2B5EF4-FFF2-40B4-BE49-F238E27FC236}">
                  <a16:creationId xmlns:a16="http://schemas.microsoft.com/office/drawing/2014/main" id="{AA015015-8A73-BE5A-367A-F8F11B0A13DC}"/>
                </a:ext>
              </a:extLst>
            </p:cNvPr>
            <p:cNvGrpSpPr/>
            <p:nvPr/>
          </p:nvGrpSpPr>
          <p:grpSpPr>
            <a:xfrm>
              <a:off x="4805824" y="2654709"/>
              <a:ext cx="900056" cy="180000"/>
              <a:chOff x="3203848" y="3310383"/>
              <a:chExt cx="900056" cy="180000"/>
            </a:xfrm>
          </p:grpSpPr>
          <p:sp>
            <p:nvSpPr>
              <p:cNvPr id="74" name="Rectangle 39">
                <a:extLst>
                  <a:ext uri="{FF2B5EF4-FFF2-40B4-BE49-F238E27FC236}">
                    <a16:creationId xmlns:a16="http://schemas.microsoft.com/office/drawing/2014/main" id="{6E2A6FB1-FCED-533E-CE1C-A69B7A6F4C72}"/>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75" name="Rectangle 39">
                <a:extLst>
                  <a:ext uri="{FF2B5EF4-FFF2-40B4-BE49-F238E27FC236}">
                    <a16:creationId xmlns:a16="http://schemas.microsoft.com/office/drawing/2014/main" id="{D0D686EE-87B0-9661-ABBC-3CF3974052E1}"/>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sp>
          <p:nvSpPr>
            <p:cNvPr id="69" name="Rectangle 39">
              <a:extLst>
                <a:ext uri="{FF2B5EF4-FFF2-40B4-BE49-F238E27FC236}">
                  <a16:creationId xmlns:a16="http://schemas.microsoft.com/office/drawing/2014/main" id="{9412C59F-8D2D-DAFC-9FC1-DD86DBDAB521}"/>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70" name="四角形: 角を丸くする 69">
              <a:extLst>
                <a:ext uri="{FF2B5EF4-FFF2-40B4-BE49-F238E27FC236}">
                  <a16:creationId xmlns:a16="http://schemas.microsoft.com/office/drawing/2014/main" id="{6E06A6AA-D8E7-1A05-4CD0-84560C68F5D1}"/>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71" name="Rectangle 39">
              <a:extLst>
                <a:ext uri="{FF2B5EF4-FFF2-40B4-BE49-F238E27FC236}">
                  <a16:creationId xmlns:a16="http://schemas.microsoft.com/office/drawing/2014/main" id="{D473BA72-07B4-5C93-356C-3FF857D2662A}"/>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sp>
          <p:nvSpPr>
            <p:cNvPr id="73" name="四角形: 角を丸くする 72">
              <a:extLst>
                <a:ext uri="{FF2B5EF4-FFF2-40B4-BE49-F238E27FC236}">
                  <a16:creationId xmlns:a16="http://schemas.microsoft.com/office/drawing/2014/main" id="{338C9B78-F3F2-DA0E-86DF-30E4D67DDF19}"/>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sp>
        <p:nvSpPr>
          <p:cNvPr id="91" name="テキスト ボックス 90">
            <a:extLst>
              <a:ext uri="{FF2B5EF4-FFF2-40B4-BE49-F238E27FC236}">
                <a16:creationId xmlns:a16="http://schemas.microsoft.com/office/drawing/2014/main" id="{258F193E-1AA4-1CBB-7530-0938D8BECE4A}"/>
              </a:ext>
            </a:extLst>
          </p:cNvPr>
          <p:cNvSpPr txBox="1"/>
          <p:nvPr/>
        </p:nvSpPr>
        <p:spPr>
          <a:xfrm>
            <a:off x="1822836" y="4293096"/>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92" name="テキスト ボックス 91">
            <a:extLst>
              <a:ext uri="{FF2B5EF4-FFF2-40B4-BE49-F238E27FC236}">
                <a16:creationId xmlns:a16="http://schemas.microsoft.com/office/drawing/2014/main" id="{254BA8DA-CA3B-84F9-8E4D-AF5A7BCFF19E}"/>
              </a:ext>
            </a:extLst>
          </p:cNvPr>
          <p:cNvSpPr txBox="1"/>
          <p:nvPr/>
        </p:nvSpPr>
        <p:spPr>
          <a:xfrm>
            <a:off x="3050030" y="4293096"/>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93" name="テキスト ボックス 92">
            <a:extLst>
              <a:ext uri="{FF2B5EF4-FFF2-40B4-BE49-F238E27FC236}">
                <a16:creationId xmlns:a16="http://schemas.microsoft.com/office/drawing/2014/main" id="{9E67719B-EE09-0AB4-607C-73E555AEB875}"/>
              </a:ext>
            </a:extLst>
          </p:cNvPr>
          <p:cNvSpPr txBox="1"/>
          <p:nvPr/>
        </p:nvSpPr>
        <p:spPr>
          <a:xfrm>
            <a:off x="2555220" y="6191522"/>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94" name="テキスト ボックス 93">
            <a:extLst>
              <a:ext uri="{FF2B5EF4-FFF2-40B4-BE49-F238E27FC236}">
                <a16:creationId xmlns:a16="http://schemas.microsoft.com/office/drawing/2014/main" id="{3E26E7D2-53AF-CFE1-B459-7174FE4F97F9}"/>
              </a:ext>
            </a:extLst>
          </p:cNvPr>
          <p:cNvSpPr txBox="1"/>
          <p:nvPr/>
        </p:nvSpPr>
        <p:spPr>
          <a:xfrm>
            <a:off x="2093416" y="5452106"/>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95" name="テキスト ボックス 94">
            <a:extLst>
              <a:ext uri="{FF2B5EF4-FFF2-40B4-BE49-F238E27FC236}">
                <a16:creationId xmlns:a16="http://schemas.microsoft.com/office/drawing/2014/main" id="{6501E158-FAD6-CB11-9C9E-8F18E7AED11A}"/>
              </a:ext>
            </a:extLst>
          </p:cNvPr>
          <p:cNvSpPr txBox="1"/>
          <p:nvPr/>
        </p:nvSpPr>
        <p:spPr>
          <a:xfrm>
            <a:off x="2593287" y="5443058"/>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grpSp>
        <p:nvGrpSpPr>
          <p:cNvPr id="96" name="グループ化 95">
            <a:extLst>
              <a:ext uri="{FF2B5EF4-FFF2-40B4-BE49-F238E27FC236}">
                <a16:creationId xmlns:a16="http://schemas.microsoft.com/office/drawing/2014/main" id="{8A7C0DC1-BEE3-3540-A414-8F5EDCE2278F}"/>
              </a:ext>
            </a:extLst>
          </p:cNvPr>
          <p:cNvGrpSpPr/>
          <p:nvPr/>
        </p:nvGrpSpPr>
        <p:grpSpPr>
          <a:xfrm>
            <a:off x="5205017" y="4480233"/>
            <a:ext cx="2303972" cy="1735794"/>
            <a:chOff x="3491880" y="1981238"/>
            <a:chExt cx="2303972" cy="1735794"/>
          </a:xfrm>
        </p:grpSpPr>
        <p:cxnSp>
          <p:nvCxnSpPr>
            <p:cNvPr id="97" name="Straight Connector 105">
              <a:extLst>
                <a:ext uri="{FF2B5EF4-FFF2-40B4-BE49-F238E27FC236}">
                  <a16:creationId xmlns:a16="http://schemas.microsoft.com/office/drawing/2014/main" id="{209C8434-C400-F828-7765-C8EC326655F0}"/>
                </a:ext>
              </a:extLst>
            </p:cNvPr>
            <p:cNvCxnSpPr>
              <a:cxnSpLocks/>
              <a:stCxn id="124" idx="0"/>
              <a:endCxn id="118" idx="2"/>
            </p:cNvCxnSpPr>
            <p:nvPr/>
          </p:nvCxnSpPr>
          <p:spPr>
            <a:xfrm flipH="1" flipV="1">
              <a:off x="3779852"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105">
              <a:extLst>
                <a:ext uri="{FF2B5EF4-FFF2-40B4-BE49-F238E27FC236}">
                  <a16:creationId xmlns:a16="http://schemas.microsoft.com/office/drawing/2014/main" id="{FB2AEE29-A999-5061-6208-C9183383CCC7}"/>
                </a:ext>
              </a:extLst>
            </p:cNvPr>
            <p:cNvCxnSpPr>
              <a:cxnSpLocks/>
              <a:stCxn id="125" idx="0"/>
              <a:endCxn id="119" idx="2"/>
            </p:cNvCxnSpPr>
            <p:nvPr/>
          </p:nvCxnSpPr>
          <p:spPr>
            <a:xfrm flipH="1" flipV="1">
              <a:off x="4283908" y="2834709"/>
              <a:ext cx="596747" cy="31436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8928EBF3-6B6A-2CA1-17CA-1D0C5382385A}"/>
                </a:ext>
              </a:extLst>
            </p:cNvPr>
            <p:cNvGrpSpPr/>
            <p:nvPr/>
          </p:nvGrpSpPr>
          <p:grpSpPr>
            <a:xfrm>
              <a:off x="4209077" y="3149071"/>
              <a:ext cx="869578" cy="495953"/>
              <a:chOff x="4334641" y="3063414"/>
              <a:chExt cx="869578" cy="495953"/>
            </a:xfrm>
          </p:grpSpPr>
          <p:sp>
            <p:nvSpPr>
              <p:cNvPr id="120" name="Rectangle 39">
                <a:extLst>
                  <a:ext uri="{FF2B5EF4-FFF2-40B4-BE49-F238E27FC236}">
                    <a16:creationId xmlns:a16="http://schemas.microsoft.com/office/drawing/2014/main" id="{0A947A57-5D47-5503-C9F2-44DF787793D9}"/>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121" name="グループ化 120">
                <a:extLst>
                  <a:ext uri="{FF2B5EF4-FFF2-40B4-BE49-F238E27FC236}">
                    <a16:creationId xmlns:a16="http://schemas.microsoft.com/office/drawing/2014/main" id="{A5887413-6241-5CA2-019D-831E87A9A876}"/>
                  </a:ext>
                </a:extLst>
              </p:cNvPr>
              <p:cNvGrpSpPr/>
              <p:nvPr/>
            </p:nvGrpSpPr>
            <p:grpSpPr>
              <a:xfrm>
                <a:off x="4334641" y="3063414"/>
                <a:ext cx="869578" cy="180000"/>
                <a:chOff x="3961626" y="3719088"/>
                <a:chExt cx="869578" cy="180000"/>
              </a:xfrm>
            </p:grpSpPr>
            <p:sp>
              <p:nvSpPr>
                <p:cNvPr id="124" name="Rectangle 39">
                  <a:extLst>
                    <a:ext uri="{FF2B5EF4-FFF2-40B4-BE49-F238E27FC236}">
                      <a16:creationId xmlns:a16="http://schemas.microsoft.com/office/drawing/2014/main" id="{F14B47DF-E869-A11B-BE9B-8AECCB6B2539}"/>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25" name="Rectangle 39">
                  <a:extLst>
                    <a:ext uri="{FF2B5EF4-FFF2-40B4-BE49-F238E27FC236}">
                      <a16:creationId xmlns:a16="http://schemas.microsoft.com/office/drawing/2014/main" id="{12E81EE9-45A9-A063-9028-13BA2D6348C9}"/>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122" name="Straight Connector 105">
                <a:extLst>
                  <a:ext uri="{FF2B5EF4-FFF2-40B4-BE49-F238E27FC236}">
                    <a16:creationId xmlns:a16="http://schemas.microsoft.com/office/drawing/2014/main" id="{1CD709C3-B21A-B74A-C935-E15100F4F790}"/>
                  </a:ext>
                </a:extLst>
              </p:cNvPr>
              <p:cNvCxnSpPr>
                <a:cxnSpLocks/>
                <a:stCxn id="120" idx="0"/>
                <a:endCxn id="124"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123" name="Straight Connector 105">
                <a:extLst>
                  <a:ext uri="{FF2B5EF4-FFF2-40B4-BE49-F238E27FC236}">
                    <a16:creationId xmlns:a16="http://schemas.microsoft.com/office/drawing/2014/main" id="{599212A2-7892-066D-8035-41D9D2B76269}"/>
                  </a:ext>
                </a:extLst>
              </p:cNvPr>
              <p:cNvCxnSpPr>
                <a:cxnSpLocks/>
                <a:stCxn id="120" idx="0"/>
                <a:endCxn id="125"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100" name="グループ化 99">
              <a:extLst>
                <a:ext uri="{FF2B5EF4-FFF2-40B4-BE49-F238E27FC236}">
                  <a16:creationId xmlns:a16="http://schemas.microsoft.com/office/drawing/2014/main" id="{19A63ECB-B871-9264-915A-3242173D61DF}"/>
                </a:ext>
              </a:extLst>
            </p:cNvPr>
            <p:cNvGrpSpPr/>
            <p:nvPr/>
          </p:nvGrpSpPr>
          <p:grpSpPr>
            <a:xfrm>
              <a:off x="3491880" y="1981238"/>
              <a:ext cx="1080000" cy="936104"/>
              <a:chOff x="3118865" y="2636912"/>
              <a:chExt cx="1080000" cy="936104"/>
            </a:xfrm>
          </p:grpSpPr>
          <p:grpSp>
            <p:nvGrpSpPr>
              <p:cNvPr id="111" name="グループ化 110">
                <a:extLst>
                  <a:ext uri="{FF2B5EF4-FFF2-40B4-BE49-F238E27FC236}">
                    <a16:creationId xmlns:a16="http://schemas.microsoft.com/office/drawing/2014/main" id="{46B1399D-1268-ECFB-4CA5-0E9BDDEC8A57}"/>
                  </a:ext>
                </a:extLst>
              </p:cNvPr>
              <p:cNvGrpSpPr/>
              <p:nvPr/>
            </p:nvGrpSpPr>
            <p:grpSpPr>
              <a:xfrm>
                <a:off x="3208837" y="3310383"/>
                <a:ext cx="900056" cy="180000"/>
                <a:chOff x="3203848" y="3310383"/>
                <a:chExt cx="900056" cy="180000"/>
              </a:xfrm>
            </p:grpSpPr>
            <p:sp>
              <p:nvSpPr>
                <p:cNvPr id="118" name="Rectangle 39">
                  <a:extLst>
                    <a:ext uri="{FF2B5EF4-FFF2-40B4-BE49-F238E27FC236}">
                      <a16:creationId xmlns:a16="http://schemas.microsoft.com/office/drawing/2014/main" id="{6805013B-E6D0-2397-8E71-209B0A26003F}"/>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19" name="Rectangle 39">
                  <a:extLst>
                    <a:ext uri="{FF2B5EF4-FFF2-40B4-BE49-F238E27FC236}">
                      <a16:creationId xmlns:a16="http://schemas.microsoft.com/office/drawing/2014/main" id="{FD81ACD4-7F75-28D2-BF7D-DE7D4FABA1A0}"/>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112" name="Straight Connector 105">
                <a:extLst>
                  <a:ext uri="{FF2B5EF4-FFF2-40B4-BE49-F238E27FC236}">
                    <a16:creationId xmlns:a16="http://schemas.microsoft.com/office/drawing/2014/main" id="{01741414-EE79-0B34-E819-55E2EA90032F}"/>
                  </a:ext>
                </a:extLst>
              </p:cNvPr>
              <p:cNvCxnSpPr>
                <a:cxnSpLocks/>
                <a:stCxn id="118" idx="0"/>
                <a:endCxn id="116" idx="2"/>
              </p:cNvCxnSpPr>
              <p:nvPr/>
            </p:nvCxnSpPr>
            <p:spPr>
              <a:xfrm flipV="1">
                <a:off x="3406837"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05">
                <a:extLst>
                  <a:ext uri="{FF2B5EF4-FFF2-40B4-BE49-F238E27FC236}">
                    <a16:creationId xmlns:a16="http://schemas.microsoft.com/office/drawing/2014/main" id="{A91EBC00-ABE3-4311-401E-034D295D1314}"/>
                  </a:ext>
                </a:extLst>
              </p:cNvPr>
              <p:cNvCxnSpPr>
                <a:cxnSpLocks/>
                <a:stCxn id="119" idx="0"/>
                <a:endCxn id="116" idx="2"/>
              </p:cNvCxnSpPr>
              <p:nvPr/>
            </p:nvCxnSpPr>
            <p:spPr>
              <a:xfrm flipH="1" flipV="1">
                <a:off x="3658865" y="3189652"/>
                <a:ext cx="252028" cy="120731"/>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14" name="Rectangle 39">
                <a:extLst>
                  <a:ext uri="{FF2B5EF4-FFF2-40B4-BE49-F238E27FC236}">
                    <a16:creationId xmlns:a16="http://schemas.microsoft.com/office/drawing/2014/main" id="{9D5CDC15-B527-A5F4-A24C-80DFCAF984B5}"/>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15" name="四角形: 角を丸くする 114">
                <a:extLst>
                  <a:ext uri="{FF2B5EF4-FFF2-40B4-BE49-F238E27FC236}">
                    <a16:creationId xmlns:a16="http://schemas.microsoft.com/office/drawing/2014/main" id="{30D8D14D-FC7C-9ADB-BC02-9D20EC34D5A1}"/>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16" name="Rectangle 39">
                <a:extLst>
                  <a:ext uri="{FF2B5EF4-FFF2-40B4-BE49-F238E27FC236}">
                    <a16:creationId xmlns:a16="http://schemas.microsoft.com/office/drawing/2014/main" id="{1E42C623-48C0-510C-70EC-F8FE42A569E4}"/>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grpSp>
        <p:grpSp>
          <p:nvGrpSpPr>
            <p:cNvPr id="101" name="グループ化 100">
              <a:extLst>
                <a:ext uri="{FF2B5EF4-FFF2-40B4-BE49-F238E27FC236}">
                  <a16:creationId xmlns:a16="http://schemas.microsoft.com/office/drawing/2014/main" id="{C5FA0186-FBC2-D007-74DE-ADD8274E83D9}"/>
                </a:ext>
              </a:extLst>
            </p:cNvPr>
            <p:cNvGrpSpPr/>
            <p:nvPr/>
          </p:nvGrpSpPr>
          <p:grpSpPr>
            <a:xfrm>
              <a:off x="4805824" y="2654709"/>
              <a:ext cx="900056" cy="180000"/>
              <a:chOff x="3203848" y="3310383"/>
              <a:chExt cx="900056" cy="180000"/>
            </a:xfrm>
          </p:grpSpPr>
          <p:sp>
            <p:nvSpPr>
              <p:cNvPr id="109" name="Rectangle 39">
                <a:extLst>
                  <a:ext uri="{FF2B5EF4-FFF2-40B4-BE49-F238E27FC236}">
                    <a16:creationId xmlns:a16="http://schemas.microsoft.com/office/drawing/2014/main" id="{C0FE0BCB-E550-1F60-7922-6EEE5FB3B4E2}"/>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10" name="Rectangle 39">
                <a:extLst>
                  <a:ext uri="{FF2B5EF4-FFF2-40B4-BE49-F238E27FC236}">
                    <a16:creationId xmlns:a16="http://schemas.microsoft.com/office/drawing/2014/main" id="{5DD763C5-8875-8792-8928-0616D57C6ECB}"/>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103" name="Straight Connector 105">
              <a:extLst>
                <a:ext uri="{FF2B5EF4-FFF2-40B4-BE49-F238E27FC236}">
                  <a16:creationId xmlns:a16="http://schemas.microsoft.com/office/drawing/2014/main" id="{7DDDEB67-B689-A180-E45C-9BBE8188C04D}"/>
                </a:ext>
              </a:extLst>
            </p:cNvPr>
            <p:cNvCxnSpPr>
              <a:cxnSpLocks/>
              <a:stCxn id="110" idx="0"/>
              <a:endCxn id="106" idx="2"/>
            </p:cNvCxnSpPr>
            <p:nvPr/>
          </p:nvCxnSpPr>
          <p:spPr>
            <a:xfrm flipH="1" flipV="1">
              <a:off x="5255852" y="2533978"/>
              <a:ext cx="252028" cy="120731"/>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04" name="Rectangle 39">
              <a:extLst>
                <a:ext uri="{FF2B5EF4-FFF2-40B4-BE49-F238E27FC236}">
                  <a16:creationId xmlns:a16="http://schemas.microsoft.com/office/drawing/2014/main" id="{21E34C5C-D554-19A6-DD00-02EF87FB3FED}"/>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05" name="四角形: 角を丸くする 104">
              <a:extLst>
                <a:ext uri="{FF2B5EF4-FFF2-40B4-BE49-F238E27FC236}">
                  <a16:creationId xmlns:a16="http://schemas.microsoft.com/office/drawing/2014/main" id="{649EAD88-FD44-A8ED-54A9-F6FFA3803BB2}"/>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06" name="Rectangle 39">
              <a:extLst>
                <a:ext uri="{FF2B5EF4-FFF2-40B4-BE49-F238E27FC236}">
                  <a16:creationId xmlns:a16="http://schemas.microsoft.com/office/drawing/2014/main" id="{AAEDB566-1872-71E1-0743-D8454A817635}"/>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107" name="Straight Connector 105">
              <a:extLst>
                <a:ext uri="{FF2B5EF4-FFF2-40B4-BE49-F238E27FC236}">
                  <a16:creationId xmlns:a16="http://schemas.microsoft.com/office/drawing/2014/main" id="{C0E61965-4359-4052-3BA3-844A00824D3D}"/>
                </a:ext>
              </a:extLst>
            </p:cNvPr>
            <p:cNvCxnSpPr>
              <a:cxnSpLocks/>
              <a:stCxn id="106" idx="0"/>
              <a:endCxn id="104" idx="2"/>
            </p:cNvCxnSpPr>
            <p:nvPr/>
          </p:nvCxnSpPr>
          <p:spPr>
            <a:xfrm flipV="1">
              <a:off x="5255852" y="2233246"/>
              <a:ext cx="0" cy="12073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08" name="四角形: 角を丸くする 107">
              <a:extLst>
                <a:ext uri="{FF2B5EF4-FFF2-40B4-BE49-F238E27FC236}">
                  <a16:creationId xmlns:a16="http://schemas.microsoft.com/office/drawing/2014/main" id="{317E91AE-9085-5C4F-C8FF-C6D9D25C6EBA}"/>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cxnSp>
        <p:nvCxnSpPr>
          <p:cNvPr id="126" name="Straight Connector 105">
            <a:extLst>
              <a:ext uri="{FF2B5EF4-FFF2-40B4-BE49-F238E27FC236}">
                <a16:creationId xmlns:a16="http://schemas.microsoft.com/office/drawing/2014/main" id="{A7828F62-2953-9F18-B2E8-3EE4E9E66E8F}"/>
              </a:ext>
            </a:extLst>
          </p:cNvPr>
          <p:cNvCxnSpPr>
            <a:cxnSpLocks/>
            <a:stCxn id="125" idx="0"/>
            <a:endCxn id="110" idx="2"/>
          </p:cNvCxnSpPr>
          <p:nvPr/>
        </p:nvCxnSpPr>
        <p:spPr>
          <a:xfrm flipV="1">
            <a:off x="6593792" y="5333704"/>
            <a:ext cx="627225" cy="314362"/>
          </a:xfrm>
          <a:prstGeom prst="line">
            <a:avLst/>
          </a:prstGeom>
          <a:ln w="9525">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28" name="テキスト ボックス 127">
            <a:extLst>
              <a:ext uri="{FF2B5EF4-FFF2-40B4-BE49-F238E27FC236}">
                <a16:creationId xmlns:a16="http://schemas.microsoft.com/office/drawing/2014/main" id="{9B1EB414-506C-3BA1-546D-3658251E3857}"/>
              </a:ext>
            </a:extLst>
          </p:cNvPr>
          <p:cNvSpPr txBox="1"/>
          <p:nvPr/>
        </p:nvSpPr>
        <p:spPr>
          <a:xfrm>
            <a:off x="5230236" y="4293096"/>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129" name="テキスト ボックス 128">
            <a:extLst>
              <a:ext uri="{FF2B5EF4-FFF2-40B4-BE49-F238E27FC236}">
                <a16:creationId xmlns:a16="http://schemas.microsoft.com/office/drawing/2014/main" id="{C4374DBE-3C10-1EE7-3200-18E0E572E72E}"/>
              </a:ext>
            </a:extLst>
          </p:cNvPr>
          <p:cNvSpPr txBox="1"/>
          <p:nvPr/>
        </p:nvSpPr>
        <p:spPr>
          <a:xfrm>
            <a:off x="6457430" y="4293096"/>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130" name="テキスト ボックス 129">
            <a:extLst>
              <a:ext uri="{FF2B5EF4-FFF2-40B4-BE49-F238E27FC236}">
                <a16:creationId xmlns:a16="http://schemas.microsoft.com/office/drawing/2014/main" id="{C122FCB0-1A78-2CF8-5D6B-4CEE0DDFFCC6}"/>
              </a:ext>
            </a:extLst>
          </p:cNvPr>
          <p:cNvSpPr txBox="1"/>
          <p:nvPr/>
        </p:nvSpPr>
        <p:spPr>
          <a:xfrm>
            <a:off x="5962620" y="6185077"/>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cxnSp>
        <p:nvCxnSpPr>
          <p:cNvPr id="9" name="直線矢印コネクタ 8">
            <a:extLst>
              <a:ext uri="{FF2B5EF4-FFF2-40B4-BE49-F238E27FC236}">
                <a16:creationId xmlns:a16="http://schemas.microsoft.com/office/drawing/2014/main" id="{05FD5C02-64CB-5DA0-B597-171E89441591}"/>
              </a:ext>
            </a:extLst>
          </p:cNvPr>
          <p:cNvCxnSpPr>
            <a:cxnSpLocks/>
            <a:stCxn id="114" idx="2"/>
            <a:endCxn id="116" idx="0"/>
          </p:cNvCxnSpPr>
          <p:nvPr/>
        </p:nvCxnSpPr>
        <p:spPr bwMode="auto">
          <a:xfrm>
            <a:off x="5745017" y="4732241"/>
            <a:ext cx="0" cy="120732"/>
          </a:xfrm>
          <a:prstGeom prst="straightConnector1">
            <a:avLst/>
          </a:prstGeom>
          <a:solidFill>
            <a:srgbClr val="00B8FF"/>
          </a:solidFill>
          <a:ln w="9525" cap="flat" cmpd="sng" algn="ctr">
            <a:solidFill>
              <a:schemeClr val="tx1"/>
            </a:solidFill>
            <a:prstDash val="solid"/>
            <a:round/>
            <a:headEnd type="none" w="med" len="med"/>
            <a:tailEnd type="stealth"/>
          </a:ln>
          <a:effectLst/>
        </p:spPr>
      </p:cxnSp>
      <p:sp>
        <p:nvSpPr>
          <p:cNvPr id="8" name="矢印: 下 7">
            <a:extLst>
              <a:ext uri="{FF2B5EF4-FFF2-40B4-BE49-F238E27FC236}">
                <a16:creationId xmlns:a16="http://schemas.microsoft.com/office/drawing/2014/main" id="{CAED25EC-9509-99B6-D040-32F16E1F9369}"/>
              </a:ext>
            </a:extLst>
          </p:cNvPr>
          <p:cNvSpPr/>
          <p:nvPr/>
        </p:nvSpPr>
        <p:spPr bwMode="auto">
          <a:xfrm rot="3707137">
            <a:off x="6878956" y="5340297"/>
            <a:ext cx="72008" cy="288032"/>
          </a:xfrm>
          <a:prstGeom prst="downArrow">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D14FEA9C-84C2-7A82-F0B7-54406B6B903B}"/>
              </a:ext>
            </a:extLst>
          </p:cNvPr>
          <p:cNvSpPr txBox="1"/>
          <p:nvPr/>
        </p:nvSpPr>
        <p:spPr>
          <a:xfrm>
            <a:off x="7533351" y="6156794"/>
            <a:ext cx="999089" cy="146874"/>
          </a:xfrm>
          <a:prstGeom prst="rect">
            <a:avLst/>
          </a:prstGeom>
          <a:noFill/>
        </p:spPr>
        <p:txBody>
          <a:bodyPr wrap="none" rtlCol="0" anchor="ctr">
            <a:noAutofit/>
          </a:bodyPr>
          <a:lstStyle/>
          <a:p>
            <a:pP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new packets</a:t>
            </a:r>
            <a:endParaRPr kumimoji="1" lang="ja-JP" altLang="en-US" sz="1000" dirty="0">
              <a:solidFill>
                <a:srgbClr val="000000"/>
              </a:solidFill>
              <a:latin typeface="Times New Roman"/>
              <a:ea typeface="Meiryo UI" panose="020B0604030504040204" pitchFamily="50" charset="-128"/>
            </a:endParaRPr>
          </a:p>
        </p:txBody>
      </p:sp>
      <p:sp>
        <p:nvSpPr>
          <p:cNvPr id="11" name="矢印: 下 10">
            <a:extLst>
              <a:ext uri="{FF2B5EF4-FFF2-40B4-BE49-F238E27FC236}">
                <a16:creationId xmlns:a16="http://schemas.microsoft.com/office/drawing/2014/main" id="{8809AFD0-1362-C01D-768B-2B7FF24BD7E5}"/>
              </a:ext>
            </a:extLst>
          </p:cNvPr>
          <p:cNvSpPr/>
          <p:nvPr/>
        </p:nvSpPr>
        <p:spPr bwMode="auto">
          <a:xfrm rot="18000000">
            <a:off x="6285400" y="5368193"/>
            <a:ext cx="72008" cy="2880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矢印: 下 11">
            <a:extLst>
              <a:ext uri="{FF2B5EF4-FFF2-40B4-BE49-F238E27FC236}">
                <a16:creationId xmlns:a16="http://schemas.microsoft.com/office/drawing/2014/main" id="{CD7AA6A4-15C9-B861-991B-33CDCD218A00}"/>
              </a:ext>
            </a:extLst>
          </p:cNvPr>
          <p:cNvSpPr/>
          <p:nvPr/>
        </p:nvSpPr>
        <p:spPr bwMode="auto">
          <a:xfrm rot="16200000">
            <a:off x="7383013" y="6086216"/>
            <a:ext cx="72008" cy="288032"/>
          </a:xfrm>
          <a:prstGeom prst="downArrow">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矢印: 下 12">
            <a:extLst>
              <a:ext uri="{FF2B5EF4-FFF2-40B4-BE49-F238E27FC236}">
                <a16:creationId xmlns:a16="http://schemas.microsoft.com/office/drawing/2014/main" id="{9495AFE9-6D11-808A-9C38-C9AE1B41A4EC}"/>
              </a:ext>
            </a:extLst>
          </p:cNvPr>
          <p:cNvSpPr/>
          <p:nvPr/>
        </p:nvSpPr>
        <p:spPr bwMode="auto">
          <a:xfrm rot="16200000">
            <a:off x="7372897" y="5893441"/>
            <a:ext cx="72008" cy="2880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テキスト ボックス 13">
            <a:extLst>
              <a:ext uri="{FF2B5EF4-FFF2-40B4-BE49-F238E27FC236}">
                <a16:creationId xmlns:a16="http://schemas.microsoft.com/office/drawing/2014/main" id="{7E1DACED-86EC-BE52-22C7-B1BDE9445E40}"/>
              </a:ext>
            </a:extLst>
          </p:cNvPr>
          <p:cNvSpPr txBox="1"/>
          <p:nvPr/>
        </p:nvSpPr>
        <p:spPr>
          <a:xfrm>
            <a:off x="7533351" y="5964019"/>
            <a:ext cx="999089" cy="146874"/>
          </a:xfrm>
          <a:prstGeom prst="rect">
            <a:avLst/>
          </a:prstGeom>
          <a:noFill/>
        </p:spPr>
        <p:txBody>
          <a:bodyPr wrap="none" rtlCol="0" anchor="ctr">
            <a:noAutofit/>
          </a:bodyPr>
          <a:lstStyle/>
          <a:p>
            <a:pP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buffered packets</a:t>
            </a:r>
            <a:endParaRPr kumimoji="1" lang="ja-JP" altLang="en-US" sz="1000" dirty="0">
              <a:solidFill>
                <a:srgbClr val="000000"/>
              </a:solidFill>
              <a:latin typeface="Times New Roman"/>
              <a:ea typeface="Meiryo UI" panose="020B0604030504040204" pitchFamily="50" charset="-128"/>
            </a:endParaRPr>
          </a:p>
        </p:txBody>
      </p:sp>
    </p:spTree>
    <p:extLst>
      <p:ext uri="{BB962C8B-B14F-4D97-AF65-F5344CB8AC3E}">
        <p14:creationId xmlns:p14="http://schemas.microsoft.com/office/powerpoint/2010/main" val="3444411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E0B7F9-69D9-D26B-53AB-8FE493991C6B}"/>
              </a:ext>
            </a:extLst>
          </p:cNvPr>
          <p:cNvSpPr>
            <a:spLocks noGrp="1"/>
          </p:cNvSpPr>
          <p:nvPr>
            <p:ph type="title"/>
          </p:nvPr>
        </p:nvSpPr>
        <p:spPr/>
        <p:txBody>
          <a:bodyPr/>
          <a:lstStyle/>
          <a:p>
            <a:r>
              <a:rPr kumimoji="1" lang="en-US" altLang="ja-JP" dirty="0"/>
              <a:t>Roaming protocol without data forwarding</a:t>
            </a:r>
            <a:br>
              <a:rPr kumimoji="1" lang="en-US" altLang="ja-JP" dirty="0"/>
            </a:br>
            <a:r>
              <a:rPr kumimoji="1" lang="en-US" altLang="ja-JP" dirty="0"/>
              <a:t>(2/2)</a:t>
            </a:r>
            <a:endParaRPr kumimoji="1" lang="ja-JP" altLang="en-US" dirty="0"/>
          </a:p>
        </p:txBody>
      </p:sp>
      <p:sp>
        <p:nvSpPr>
          <p:cNvPr id="3" name="コンテンツ プレースホルダー 2">
            <a:extLst>
              <a:ext uri="{FF2B5EF4-FFF2-40B4-BE49-F238E27FC236}">
                <a16:creationId xmlns:a16="http://schemas.microsoft.com/office/drawing/2014/main" id="{AE431E69-EE32-5C4E-9C85-349B75E65CE1}"/>
              </a:ext>
            </a:extLst>
          </p:cNvPr>
          <p:cNvSpPr>
            <a:spLocks noGrp="1"/>
          </p:cNvSpPr>
          <p:nvPr>
            <p:ph idx="1"/>
          </p:nvPr>
        </p:nvSpPr>
        <p:spPr>
          <a:xfrm>
            <a:off x="685800" y="1981201"/>
            <a:ext cx="7770813" cy="1846758"/>
          </a:xfrm>
        </p:spPr>
        <p:txBody>
          <a:bodyPr/>
          <a:lstStyle/>
          <a:p>
            <a:pPr>
              <a:buFont typeface="Arial" panose="020B0604020202020204" pitchFamily="34" charset="0"/>
              <a:buChar char="•"/>
            </a:pPr>
            <a:r>
              <a:rPr kumimoji="1" lang="en-US" altLang="ja-JP" sz="1800" dirty="0"/>
              <a:t>Phase 3 Post-Transition</a:t>
            </a:r>
          </a:p>
          <a:p>
            <a:pPr lvl="1">
              <a:buFont typeface="Arial" panose="020B0604020202020204" pitchFamily="34" charset="0"/>
              <a:buChar char="•"/>
            </a:pPr>
            <a:r>
              <a:rPr kumimoji="1" lang="en-US" altLang="ja-JP" sz="1600" dirty="0"/>
              <a:t>After link2 roams to target AP MLD, link1 roams to target AP MLD.</a:t>
            </a:r>
          </a:p>
          <a:p>
            <a:pPr lvl="1">
              <a:buFont typeface="Arial" panose="020B0604020202020204" pitchFamily="34" charset="0"/>
              <a:buChar char="•"/>
            </a:pPr>
            <a:r>
              <a:rPr kumimoji="1" lang="en-US" altLang="ja-JP" sz="1600" dirty="0"/>
              <a:t>If not, link1 can not serve new packets from upper layer.</a:t>
            </a:r>
          </a:p>
          <a:p>
            <a:pPr lvl="1">
              <a:buFont typeface="Arial" panose="020B0604020202020204" pitchFamily="34" charset="0"/>
              <a:buChar char="•"/>
            </a:pPr>
            <a:endParaRPr kumimoji="1" lang="en-US" altLang="ja-JP" sz="1600" dirty="0"/>
          </a:p>
          <a:p>
            <a:endParaRPr kumimoji="1" lang="ja-JP" altLang="en-US" sz="1800" dirty="0"/>
          </a:p>
        </p:txBody>
      </p:sp>
      <p:sp>
        <p:nvSpPr>
          <p:cNvPr id="4" name="スライド番号プレースホルダー 3">
            <a:extLst>
              <a:ext uri="{FF2B5EF4-FFF2-40B4-BE49-F238E27FC236}">
                <a16:creationId xmlns:a16="http://schemas.microsoft.com/office/drawing/2014/main" id="{9DDFD103-094D-7430-A8DB-D0473750F9C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C445A6D1-3270-67A9-4986-DBC8C582389F}"/>
              </a:ext>
            </a:extLst>
          </p:cNvPr>
          <p:cNvSpPr>
            <a:spLocks noGrp="1"/>
          </p:cNvSpPr>
          <p:nvPr>
            <p:ph type="ftr" idx="14"/>
          </p:nvPr>
        </p:nvSpPr>
        <p:spPr/>
        <p:txBody>
          <a:bodyPr/>
          <a:lstStyle/>
          <a:p>
            <a:r>
              <a:rPr lang="it-IT"/>
              <a:t>Ryuichi Hirata(Sony Corporation), et. al.,</a:t>
            </a:r>
            <a:endParaRPr lang="en-GB" dirty="0"/>
          </a:p>
        </p:txBody>
      </p:sp>
      <p:sp>
        <p:nvSpPr>
          <p:cNvPr id="6" name="日付プレースホルダー 5">
            <a:extLst>
              <a:ext uri="{FF2B5EF4-FFF2-40B4-BE49-F238E27FC236}">
                <a16:creationId xmlns:a16="http://schemas.microsoft.com/office/drawing/2014/main" id="{2D8D5476-8DF3-506F-1579-F3C7DF33C021}"/>
              </a:ext>
            </a:extLst>
          </p:cNvPr>
          <p:cNvSpPr>
            <a:spLocks noGrp="1"/>
          </p:cNvSpPr>
          <p:nvPr>
            <p:ph type="dt" idx="15"/>
          </p:nvPr>
        </p:nvSpPr>
        <p:spPr/>
        <p:txBody>
          <a:bodyPr/>
          <a:lstStyle/>
          <a:p>
            <a:r>
              <a:rPr lang="en-US" altLang="ja-JP"/>
              <a:t>November 2023</a:t>
            </a:r>
            <a:endParaRPr lang="en-GB" dirty="0"/>
          </a:p>
        </p:txBody>
      </p:sp>
      <p:sp>
        <p:nvSpPr>
          <p:cNvPr id="54" name="Arrow: Right 76">
            <a:extLst>
              <a:ext uri="{FF2B5EF4-FFF2-40B4-BE49-F238E27FC236}">
                <a16:creationId xmlns:a16="http://schemas.microsoft.com/office/drawing/2014/main" id="{D170D75F-DAC5-5A9C-AC14-FE98582ECABD}"/>
              </a:ext>
            </a:extLst>
          </p:cNvPr>
          <p:cNvSpPr/>
          <p:nvPr/>
        </p:nvSpPr>
        <p:spPr>
          <a:xfrm>
            <a:off x="4379792" y="5376459"/>
            <a:ext cx="512060" cy="190419"/>
          </a:xfrm>
          <a:prstGeom prst="rightArrow">
            <a:avLst/>
          </a:prstGeom>
          <a:noFill/>
          <a:ln w="9525"/>
        </p:spPr>
        <p:style>
          <a:lnRef idx="2">
            <a:schemeClr val="accent4"/>
          </a:lnRef>
          <a:fillRef idx="1">
            <a:schemeClr val="lt1"/>
          </a:fillRef>
          <a:effectRef idx="0">
            <a:schemeClr val="accent4"/>
          </a:effectRef>
          <a:fontRef idx="minor">
            <a:schemeClr val="dk1"/>
          </a:fontRef>
        </p:style>
        <p:txBody>
          <a:bodyPr rtlCol="0" anchor="ctr"/>
          <a:lstStyle/>
          <a:p>
            <a:pPr algn="ctr" defTabSz="685800" eaLnBrk="1" fontAlgn="auto" hangingPunct="1">
              <a:spcBef>
                <a:spcPts val="0"/>
              </a:spcBef>
              <a:spcAft>
                <a:spcPts val="0"/>
              </a:spcAft>
              <a:buClrTx/>
              <a:buSzTx/>
              <a:defRPr/>
            </a:pPr>
            <a:endParaRPr kumimoji="1" lang="en-US" sz="1350">
              <a:solidFill>
                <a:srgbClr val="FFFFFF"/>
              </a:solidFill>
              <a:latin typeface="Times New Roman"/>
              <a:ea typeface="MS Gothic"/>
            </a:endParaRPr>
          </a:p>
        </p:txBody>
      </p:sp>
      <p:grpSp>
        <p:nvGrpSpPr>
          <p:cNvPr id="59" name="グループ化 58">
            <a:extLst>
              <a:ext uri="{FF2B5EF4-FFF2-40B4-BE49-F238E27FC236}">
                <a16:creationId xmlns:a16="http://schemas.microsoft.com/office/drawing/2014/main" id="{9EC155C9-0FF3-5835-20ED-09E6AA5A46AD}"/>
              </a:ext>
            </a:extLst>
          </p:cNvPr>
          <p:cNvGrpSpPr/>
          <p:nvPr/>
        </p:nvGrpSpPr>
        <p:grpSpPr>
          <a:xfrm>
            <a:off x="1853781" y="4510252"/>
            <a:ext cx="2303972" cy="1735794"/>
            <a:chOff x="3491880" y="1981238"/>
            <a:chExt cx="2303972" cy="1735794"/>
          </a:xfrm>
        </p:grpSpPr>
        <p:cxnSp>
          <p:nvCxnSpPr>
            <p:cNvPr id="60" name="Straight Connector 105">
              <a:extLst>
                <a:ext uri="{FF2B5EF4-FFF2-40B4-BE49-F238E27FC236}">
                  <a16:creationId xmlns:a16="http://schemas.microsoft.com/office/drawing/2014/main" id="{72CF4A24-FDD2-5C1F-434B-B1507CF3C108}"/>
                </a:ext>
              </a:extLst>
            </p:cNvPr>
            <p:cNvCxnSpPr>
              <a:cxnSpLocks/>
              <a:stCxn id="87" idx="0"/>
              <a:endCxn id="81" idx="2"/>
            </p:cNvCxnSpPr>
            <p:nvPr/>
          </p:nvCxnSpPr>
          <p:spPr>
            <a:xfrm flipH="1" flipV="1">
              <a:off x="3779852"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105">
              <a:extLst>
                <a:ext uri="{FF2B5EF4-FFF2-40B4-BE49-F238E27FC236}">
                  <a16:creationId xmlns:a16="http://schemas.microsoft.com/office/drawing/2014/main" id="{F7779BEC-32C3-CEBC-4345-8103334DE899}"/>
                </a:ext>
              </a:extLst>
            </p:cNvPr>
            <p:cNvCxnSpPr>
              <a:cxnSpLocks/>
              <a:stCxn id="88" idx="0"/>
              <a:endCxn id="73" idx="2"/>
            </p:cNvCxnSpPr>
            <p:nvPr/>
          </p:nvCxnSpPr>
          <p:spPr>
            <a:xfrm flipV="1">
              <a:off x="4880655" y="2834709"/>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D02D4EB2-F211-ADF8-0AD9-B20A0C93D541}"/>
                </a:ext>
              </a:extLst>
            </p:cNvPr>
            <p:cNvGrpSpPr/>
            <p:nvPr/>
          </p:nvGrpSpPr>
          <p:grpSpPr>
            <a:xfrm>
              <a:off x="4209077" y="3149071"/>
              <a:ext cx="869578" cy="495953"/>
              <a:chOff x="4334641" y="3063414"/>
              <a:chExt cx="869578" cy="495953"/>
            </a:xfrm>
          </p:grpSpPr>
          <p:sp>
            <p:nvSpPr>
              <p:cNvPr id="83" name="Rectangle 39">
                <a:extLst>
                  <a:ext uri="{FF2B5EF4-FFF2-40B4-BE49-F238E27FC236}">
                    <a16:creationId xmlns:a16="http://schemas.microsoft.com/office/drawing/2014/main" id="{66593FFC-F839-E46B-3D61-85F4852BC0A5}"/>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84" name="グループ化 83">
                <a:extLst>
                  <a:ext uri="{FF2B5EF4-FFF2-40B4-BE49-F238E27FC236}">
                    <a16:creationId xmlns:a16="http://schemas.microsoft.com/office/drawing/2014/main" id="{24E28AF0-B829-2AC5-3DE1-D937EFB7D719}"/>
                  </a:ext>
                </a:extLst>
              </p:cNvPr>
              <p:cNvGrpSpPr/>
              <p:nvPr/>
            </p:nvGrpSpPr>
            <p:grpSpPr>
              <a:xfrm>
                <a:off x="4334641" y="3063414"/>
                <a:ext cx="869578" cy="180000"/>
                <a:chOff x="3961626" y="3719088"/>
                <a:chExt cx="869578" cy="180000"/>
              </a:xfrm>
            </p:grpSpPr>
            <p:sp>
              <p:nvSpPr>
                <p:cNvPr id="87" name="Rectangle 39">
                  <a:extLst>
                    <a:ext uri="{FF2B5EF4-FFF2-40B4-BE49-F238E27FC236}">
                      <a16:creationId xmlns:a16="http://schemas.microsoft.com/office/drawing/2014/main" id="{E3ABDEC1-C5CA-C104-723A-E61160A66342}"/>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88" name="Rectangle 39">
                  <a:extLst>
                    <a:ext uri="{FF2B5EF4-FFF2-40B4-BE49-F238E27FC236}">
                      <a16:creationId xmlns:a16="http://schemas.microsoft.com/office/drawing/2014/main" id="{F147BD23-3EE8-B62E-9926-B5B020CD08E9}"/>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85" name="Straight Connector 105">
                <a:extLst>
                  <a:ext uri="{FF2B5EF4-FFF2-40B4-BE49-F238E27FC236}">
                    <a16:creationId xmlns:a16="http://schemas.microsoft.com/office/drawing/2014/main" id="{A1E65398-411B-EEC9-E119-AD5D5D453509}"/>
                  </a:ext>
                </a:extLst>
              </p:cNvPr>
              <p:cNvCxnSpPr>
                <a:cxnSpLocks/>
                <a:stCxn id="83" idx="0"/>
                <a:endCxn id="87"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86" name="Straight Connector 105">
                <a:extLst>
                  <a:ext uri="{FF2B5EF4-FFF2-40B4-BE49-F238E27FC236}">
                    <a16:creationId xmlns:a16="http://schemas.microsoft.com/office/drawing/2014/main" id="{73989EBE-C573-9E71-BA73-438BA6CC54EF}"/>
                  </a:ext>
                </a:extLst>
              </p:cNvPr>
              <p:cNvCxnSpPr>
                <a:cxnSpLocks/>
                <a:stCxn id="83" idx="0"/>
                <a:endCxn id="88"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63" name="グループ化 62">
              <a:extLst>
                <a:ext uri="{FF2B5EF4-FFF2-40B4-BE49-F238E27FC236}">
                  <a16:creationId xmlns:a16="http://schemas.microsoft.com/office/drawing/2014/main" id="{DCA9BE8A-5544-9DCF-0C69-24CE0AB3CF29}"/>
                </a:ext>
              </a:extLst>
            </p:cNvPr>
            <p:cNvGrpSpPr/>
            <p:nvPr/>
          </p:nvGrpSpPr>
          <p:grpSpPr>
            <a:xfrm>
              <a:off x="3491880" y="1981238"/>
              <a:ext cx="1080000" cy="936104"/>
              <a:chOff x="3118865" y="2636912"/>
              <a:chExt cx="1080000" cy="936104"/>
            </a:xfrm>
          </p:grpSpPr>
          <p:grpSp>
            <p:nvGrpSpPr>
              <p:cNvPr id="74" name="グループ化 73">
                <a:extLst>
                  <a:ext uri="{FF2B5EF4-FFF2-40B4-BE49-F238E27FC236}">
                    <a16:creationId xmlns:a16="http://schemas.microsoft.com/office/drawing/2014/main" id="{754F4D18-3EAB-D068-0604-F03D5AB3FED7}"/>
                  </a:ext>
                </a:extLst>
              </p:cNvPr>
              <p:cNvGrpSpPr/>
              <p:nvPr/>
            </p:nvGrpSpPr>
            <p:grpSpPr>
              <a:xfrm>
                <a:off x="3208837" y="3310383"/>
                <a:ext cx="900056" cy="180000"/>
                <a:chOff x="3203848" y="3310383"/>
                <a:chExt cx="900056" cy="180000"/>
              </a:xfrm>
            </p:grpSpPr>
            <p:sp>
              <p:nvSpPr>
                <p:cNvPr id="81" name="Rectangle 39">
                  <a:extLst>
                    <a:ext uri="{FF2B5EF4-FFF2-40B4-BE49-F238E27FC236}">
                      <a16:creationId xmlns:a16="http://schemas.microsoft.com/office/drawing/2014/main" id="{C360612C-F291-3290-2EF2-0AF79EFC3373}"/>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82" name="Rectangle 39">
                  <a:extLst>
                    <a:ext uri="{FF2B5EF4-FFF2-40B4-BE49-F238E27FC236}">
                      <a16:creationId xmlns:a16="http://schemas.microsoft.com/office/drawing/2014/main" id="{6E6BA8C5-574F-74E1-A477-9A0DC825200E}"/>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75" name="Straight Connector 105">
                <a:extLst>
                  <a:ext uri="{FF2B5EF4-FFF2-40B4-BE49-F238E27FC236}">
                    <a16:creationId xmlns:a16="http://schemas.microsoft.com/office/drawing/2014/main" id="{BF2560A8-F725-E50C-A5E8-53784E5450B7}"/>
                  </a:ext>
                </a:extLst>
              </p:cNvPr>
              <p:cNvCxnSpPr>
                <a:cxnSpLocks/>
                <a:stCxn id="81" idx="0"/>
                <a:endCxn id="79" idx="2"/>
              </p:cNvCxnSpPr>
              <p:nvPr/>
            </p:nvCxnSpPr>
            <p:spPr>
              <a:xfrm flipV="1">
                <a:off x="3406837" y="3189652"/>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Rectangle 39">
                <a:extLst>
                  <a:ext uri="{FF2B5EF4-FFF2-40B4-BE49-F238E27FC236}">
                    <a16:creationId xmlns:a16="http://schemas.microsoft.com/office/drawing/2014/main" id="{87C265EE-F188-6281-2D8E-BA6E869E8666}"/>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78" name="四角形: 角を丸くする 77">
                <a:extLst>
                  <a:ext uri="{FF2B5EF4-FFF2-40B4-BE49-F238E27FC236}">
                    <a16:creationId xmlns:a16="http://schemas.microsoft.com/office/drawing/2014/main" id="{6DAE8DE9-614D-28D1-D866-F8BF5C6DE835}"/>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79" name="Rectangle 39">
                <a:extLst>
                  <a:ext uri="{FF2B5EF4-FFF2-40B4-BE49-F238E27FC236}">
                    <a16:creationId xmlns:a16="http://schemas.microsoft.com/office/drawing/2014/main" id="{77552C6D-BFD2-14A2-30C3-6372B1042A0A}"/>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80" name="Straight Connector 105">
                <a:extLst>
                  <a:ext uri="{FF2B5EF4-FFF2-40B4-BE49-F238E27FC236}">
                    <a16:creationId xmlns:a16="http://schemas.microsoft.com/office/drawing/2014/main" id="{894C0477-A74F-9866-27B9-725E2A5E9443}"/>
                  </a:ext>
                </a:extLst>
              </p:cNvPr>
              <p:cNvCxnSpPr>
                <a:cxnSpLocks/>
                <a:stCxn id="79" idx="0"/>
                <a:endCxn id="77" idx="2"/>
              </p:cNvCxnSpPr>
              <p:nvPr/>
            </p:nvCxnSpPr>
            <p:spPr>
              <a:xfrm flipV="1">
                <a:off x="3658865" y="2888920"/>
                <a:ext cx="0" cy="12073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4" name="グループ化 63">
              <a:extLst>
                <a:ext uri="{FF2B5EF4-FFF2-40B4-BE49-F238E27FC236}">
                  <a16:creationId xmlns:a16="http://schemas.microsoft.com/office/drawing/2014/main" id="{189AAC92-55D0-8B96-98B2-1CCEE73392B7}"/>
                </a:ext>
              </a:extLst>
            </p:cNvPr>
            <p:cNvGrpSpPr/>
            <p:nvPr/>
          </p:nvGrpSpPr>
          <p:grpSpPr>
            <a:xfrm>
              <a:off x="4805824" y="2654709"/>
              <a:ext cx="900056" cy="180000"/>
              <a:chOff x="3203848" y="3310383"/>
              <a:chExt cx="900056" cy="180000"/>
            </a:xfrm>
          </p:grpSpPr>
          <p:sp>
            <p:nvSpPr>
              <p:cNvPr id="72" name="Rectangle 39">
                <a:extLst>
                  <a:ext uri="{FF2B5EF4-FFF2-40B4-BE49-F238E27FC236}">
                    <a16:creationId xmlns:a16="http://schemas.microsoft.com/office/drawing/2014/main" id="{0742B6F4-8CEE-99CF-3537-D4A9214BB4AB}"/>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73" name="Rectangle 39">
                <a:extLst>
                  <a:ext uri="{FF2B5EF4-FFF2-40B4-BE49-F238E27FC236}">
                    <a16:creationId xmlns:a16="http://schemas.microsoft.com/office/drawing/2014/main" id="{617ACB52-BBC3-BEAA-E067-2B9D4EE39DE0}"/>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66" name="Straight Connector 105">
              <a:extLst>
                <a:ext uri="{FF2B5EF4-FFF2-40B4-BE49-F238E27FC236}">
                  <a16:creationId xmlns:a16="http://schemas.microsoft.com/office/drawing/2014/main" id="{20D6F7A3-956F-963B-C526-55F9565F3DF6}"/>
                </a:ext>
              </a:extLst>
            </p:cNvPr>
            <p:cNvCxnSpPr>
              <a:cxnSpLocks/>
              <a:stCxn id="73" idx="0"/>
              <a:endCxn id="69" idx="2"/>
            </p:cNvCxnSpPr>
            <p:nvPr/>
          </p:nvCxnSpPr>
          <p:spPr>
            <a:xfrm flipH="1" flipV="1">
              <a:off x="5255852" y="2533978"/>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Rectangle 39">
              <a:extLst>
                <a:ext uri="{FF2B5EF4-FFF2-40B4-BE49-F238E27FC236}">
                  <a16:creationId xmlns:a16="http://schemas.microsoft.com/office/drawing/2014/main" id="{26F1D0C6-B104-1165-DF1C-2D551BCF68B5}"/>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68" name="四角形: 角を丸くする 67">
              <a:extLst>
                <a:ext uri="{FF2B5EF4-FFF2-40B4-BE49-F238E27FC236}">
                  <a16:creationId xmlns:a16="http://schemas.microsoft.com/office/drawing/2014/main" id="{DC56C95D-69CB-C51F-EB9E-3DDC0F6505CA}"/>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69" name="Rectangle 39">
              <a:extLst>
                <a:ext uri="{FF2B5EF4-FFF2-40B4-BE49-F238E27FC236}">
                  <a16:creationId xmlns:a16="http://schemas.microsoft.com/office/drawing/2014/main" id="{263FDB07-C96A-863C-63F9-DD89A9C20F7C}"/>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70" name="Straight Connector 105">
              <a:extLst>
                <a:ext uri="{FF2B5EF4-FFF2-40B4-BE49-F238E27FC236}">
                  <a16:creationId xmlns:a16="http://schemas.microsoft.com/office/drawing/2014/main" id="{2918A5DE-5635-E09D-3334-30D4E2E72594}"/>
                </a:ext>
              </a:extLst>
            </p:cNvPr>
            <p:cNvCxnSpPr>
              <a:cxnSpLocks/>
              <a:stCxn id="69" idx="0"/>
              <a:endCxn id="67" idx="2"/>
            </p:cNvCxnSpPr>
            <p:nvPr/>
          </p:nvCxnSpPr>
          <p:spPr>
            <a:xfrm flipV="1">
              <a:off x="5255852" y="2233246"/>
              <a:ext cx="0" cy="12073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四角形: 角を丸くする 70">
              <a:extLst>
                <a:ext uri="{FF2B5EF4-FFF2-40B4-BE49-F238E27FC236}">
                  <a16:creationId xmlns:a16="http://schemas.microsoft.com/office/drawing/2014/main" id="{5A6482AC-9FF8-DD2E-3E35-02D767ABE5DB}"/>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sp>
        <p:nvSpPr>
          <p:cNvPr id="89" name="テキスト ボックス 88">
            <a:extLst>
              <a:ext uri="{FF2B5EF4-FFF2-40B4-BE49-F238E27FC236}">
                <a16:creationId xmlns:a16="http://schemas.microsoft.com/office/drawing/2014/main" id="{9659EA52-003B-4FCB-FB91-6CED7D5E4944}"/>
              </a:ext>
            </a:extLst>
          </p:cNvPr>
          <p:cNvSpPr txBox="1"/>
          <p:nvPr/>
        </p:nvSpPr>
        <p:spPr>
          <a:xfrm>
            <a:off x="1822836" y="4308689"/>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90" name="テキスト ボックス 89">
            <a:extLst>
              <a:ext uri="{FF2B5EF4-FFF2-40B4-BE49-F238E27FC236}">
                <a16:creationId xmlns:a16="http://schemas.microsoft.com/office/drawing/2014/main" id="{10581511-65E5-69B4-0543-014BDC3481EB}"/>
              </a:ext>
            </a:extLst>
          </p:cNvPr>
          <p:cNvSpPr txBox="1"/>
          <p:nvPr/>
        </p:nvSpPr>
        <p:spPr>
          <a:xfrm>
            <a:off x="3050030" y="4308689"/>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91" name="テキスト ボックス 90">
            <a:extLst>
              <a:ext uri="{FF2B5EF4-FFF2-40B4-BE49-F238E27FC236}">
                <a16:creationId xmlns:a16="http://schemas.microsoft.com/office/drawing/2014/main" id="{EBE4E878-EAE0-BBAB-4FAF-10E2053C376A}"/>
              </a:ext>
            </a:extLst>
          </p:cNvPr>
          <p:cNvSpPr txBox="1"/>
          <p:nvPr/>
        </p:nvSpPr>
        <p:spPr>
          <a:xfrm>
            <a:off x="2555220" y="6207115"/>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92" name="テキスト ボックス 91">
            <a:extLst>
              <a:ext uri="{FF2B5EF4-FFF2-40B4-BE49-F238E27FC236}">
                <a16:creationId xmlns:a16="http://schemas.microsoft.com/office/drawing/2014/main" id="{2D5EDC4B-1FD8-D3B0-D082-F42F3D02C036}"/>
              </a:ext>
            </a:extLst>
          </p:cNvPr>
          <p:cNvSpPr txBox="1"/>
          <p:nvPr/>
        </p:nvSpPr>
        <p:spPr>
          <a:xfrm>
            <a:off x="2093416" y="5467699"/>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93" name="テキスト ボックス 92">
            <a:extLst>
              <a:ext uri="{FF2B5EF4-FFF2-40B4-BE49-F238E27FC236}">
                <a16:creationId xmlns:a16="http://schemas.microsoft.com/office/drawing/2014/main" id="{F2D01B9B-2E62-C3CA-7983-08839B7A673E}"/>
              </a:ext>
            </a:extLst>
          </p:cNvPr>
          <p:cNvSpPr txBox="1"/>
          <p:nvPr/>
        </p:nvSpPr>
        <p:spPr>
          <a:xfrm>
            <a:off x="3573033" y="5467699"/>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grpSp>
        <p:nvGrpSpPr>
          <p:cNvPr id="94" name="グループ化 93">
            <a:extLst>
              <a:ext uri="{FF2B5EF4-FFF2-40B4-BE49-F238E27FC236}">
                <a16:creationId xmlns:a16="http://schemas.microsoft.com/office/drawing/2014/main" id="{7C1E14BF-203A-6EA9-52CA-37E590CA7BCB}"/>
              </a:ext>
            </a:extLst>
          </p:cNvPr>
          <p:cNvGrpSpPr/>
          <p:nvPr/>
        </p:nvGrpSpPr>
        <p:grpSpPr>
          <a:xfrm>
            <a:off x="5205017" y="4495826"/>
            <a:ext cx="2303972" cy="1735794"/>
            <a:chOff x="3491880" y="1981238"/>
            <a:chExt cx="2303972" cy="1735794"/>
          </a:xfrm>
        </p:grpSpPr>
        <p:cxnSp>
          <p:nvCxnSpPr>
            <p:cNvPr id="95" name="Straight Connector 105">
              <a:extLst>
                <a:ext uri="{FF2B5EF4-FFF2-40B4-BE49-F238E27FC236}">
                  <a16:creationId xmlns:a16="http://schemas.microsoft.com/office/drawing/2014/main" id="{A677A4E6-C6C6-FC07-2A5F-4F0A57CCD214}"/>
                </a:ext>
              </a:extLst>
            </p:cNvPr>
            <p:cNvCxnSpPr>
              <a:cxnSpLocks/>
              <a:stCxn id="122" idx="0"/>
              <a:endCxn id="107" idx="2"/>
            </p:cNvCxnSpPr>
            <p:nvPr/>
          </p:nvCxnSpPr>
          <p:spPr>
            <a:xfrm flipV="1">
              <a:off x="4407077" y="2834709"/>
              <a:ext cx="596747"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 name="グループ化 96">
              <a:extLst>
                <a:ext uri="{FF2B5EF4-FFF2-40B4-BE49-F238E27FC236}">
                  <a16:creationId xmlns:a16="http://schemas.microsoft.com/office/drawing/2014/main" id="{9EC9BA69-6D98-1A90-BCAA-161E0DEFB439}"/>
                </a:ext>
              </a:extLst>
            </p:cNvPr>
            <p:cNvGrpSpPr/>
            <p:nvPr/>
          </p:nvGrpSpPr>
          <p:grpSpPr>
            <a:xfrm>
              <a:off x="4209077" y="3149071"/>
              <a:ext cx="869578" cy="495953"/>
              <a:chOff x="4334641" y="3063414"/>
              <a:chExt cx="869578" cy="495953"/>
            </a:xfrm>
          </p:grpSpPr>
          <p:sp>
            <p:nvSpPr>
              <p:cNvPr id="118" name="Rectangle 39">
                <a:extLst>
                  <a:ext uri="{FF2B5EF4-FFF2-40B4-BE49-F238E27FC236}">
                    <a16:creationId xmlns:a16="http://schemas.microsoft.com/office/drawing/2014/main" id="{8DAB4B5B-00FD-0004-D6B3-5FB6201B4A08}"/>
                  </a:ext>
                </a:extLst>
              </p:cNvPr>
              <p:cNvSpPr/>
              <p:nvPr/>
            </p:nvSpPr>
            <p:spPr>
              <a:xfrm>
                <a:off x="4571430" y="3379367"/>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UMAC</a:t>
                </a:r>
              </a:p>
            </p:txBody>
          </p:sp>
          <p:grpSp>
            <p:nvGrpSpPr>
              <p:cNvPr id="119" name="グループ化 118">
                <a:extLst>
                  <a:ext uri="{FF2B5EF4-FFF2-40B4-BE49-F238E27FC236}">
                    <a16:creationId xmlns:a16="http://schemas.microsoft.com/office/drawing/2014/main" id="{D8170313-B0AC-943B-0425-7F5B4FB4CF21}"/>
                  </a:ext>
                </a:extLst>
              </p:cNvPr>
              <p:cNvGrpSpPr/>
              <p:nvPr/>
            </p:nvGrpSpPr>
            <p:grpSpPr>
              <a:xfrm>
                <a:off x="4334641" y="3063414"/>
                <a:ext cx="869578" cy="180000"/>
                <a:chOff x="3961626" y="3719088"/>
                <a:chExt cx="869578" cy="180000"/>
              </a:xfrm>
            </p:grpSpPr>
            <p:sp>
              <p:nvSpPr>
                <p:cNvPr id="122" name="Rectangle 39">
                  <a:extLst>
                    <a:ext uri="{FF2B5EF4-FFF2-40B4-BE49-F238E27FC236}">
                      <a16:creationId xmlns:a16="http://schemas.microsoft.com/office/drawing/2014/main" id="{CBD42155-5B33-C944-D643-D99A7DA5908F}"/>
                    </a:ext>
                  </a:extLst>
                </p:cNvPr>
                <p:cNvSpPr/>
                <p:nvPr/>
              </p:nvSpPr>
              <p:spPr>
                <a:xfrm>
                  <a:off x="3961626"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23" name="Rectangle 39">
                  <a:extLst>
                    <a:ext uri="{FF2B5EF4-FFF2-40B4-BE49-F238E27FC236}">
                      <a16:creationId xmlns:a16="http://schemas.microsoft.com/office/drawing/2014/main" id="{2111C6B5-D44B-94E4-80A6-FE1730D420A6}"/>
                    </a:ext>
                  </a:extLst>
                </p:cNvPr>
                <p:cNvSpPr/>
                <p:nvPr/>
              </p:nvSpPr>
              <p:spPr>
                <a:xfrm>
                  <a:off x="4435204" y="3719088"/>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grpSp>
          <p:cxnSp>
            <p:nvCxnSpPr>
              <p:cNvPr id="120" name="Straight Connector 105">
                <a:extLst>
                  <a:ext uri="{FF2B5EF4-FFF2-40B4-BE49-F238E27FC236}">
                    <a16:creationId xmlns:a16="http://schemas.microsoft.com/office/drawing/2014/main" id="{4C03C5A0-99B4-0F89-360F-2B59019AD1C8}"/>
                  </a:ext>
                </a:extLst>
              </p:cNvPr>
              <p:cNvCxnSpPr>
                <a:cxnSpLocks/>
                <a:stCxn id="118" idx="0"/>
                <a:endCxn id="122" idx="2"/>
              </p:cNvCxnSpPr>
              <p:nvPr/>
            </p:nvCxnSpPr>
            <p:spPr>
              <a:xfrm flipH="1" flipV="1">
                <a:off x="4532641"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cxnSp>
            <p:nvCxnSpPr>
              <p:cNvPr id="121" name="Straight Connector 105">
                <a:extLst>
                  <a:ext uri="{FF2B5EF4-FFF2-40B4-BE49-F238E27FC236}">
                    <a16:creationId xmlns:a16="http://schemas.microsoft.com/office/drawing/2014/main" id="{BAA81854-A637-3DB8-D75F-77E6BFFFAD96}"/>
                  </a:ext>
                </a:extLst>
              </p:cNvPr>
              <p:cNvCxnSpPr>
                <a:cxnSpLocks/>
                <a:stCxn id="118" idx="0"/>
                <a:endCxn id="123" idx="2"/>
              </p:cNvCxnSpPr>
              <p:nvPr/>
            </p:nvCxnSpPr>
            <p:spPr>
              <a:xfrm flipV="1">
                <a:off x="4769430" y="3243414"/>
                <a:ext cx="236789" cy="135953"/>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grpSp>
        <p:grpSp>
          <p:nvGrpSpPr>
            <p:cNvPr id="98" name="グループ化 97">
              <a:extLst>
                <a:ext uri="{FF2B5EF4-FFF2-40B4-BE49-F238E27FC236}">
                  <a16:creationId xmlns:a16="http://schemas.microsoft.com/office/drawing/2014/main" id="{8CC382B2-2D73-30E9-C989-E7B4E5065D87}"/>
                </a:ext>
              </a:extLst>
            </p:cNvPr>
            <p:cNvGrpSpPr/>
            <p:nvPr/>
          </p:nvGrpSpPr>
          <p:grpSpPr>
            <a:xfrm>
              <a:off x="3491880" y="1981238"/>
              <a:ext cx="1080000" cy="936104"/>
              <a:chOff x="3118865" y="2636912"/>
              <a:chExt cx="1080000" cy="936104"/>
            </a:xfrm>
          </p:grpSpPr>
          <p:grpSp>
            <p:nvGrpSpPr>
              <p:cNvPr id="109" name="グループ化 108">
                <a:extLst>
                  <a:ext uri="{FF2B5EF4-FFF2-40B4-BE49-F238E27FC236}">
                    <a16:creationId xmlns:a16="http://schemas.microsoft.com/office/drawing/2014/main" id="{1909978E-118E-2953-E92E-A5D86B3ECC96}"/>
                  </a:ext>
                </a:extLst>
              </p:cNvPr>
              <p:cNvGrpSpPr/>
              <p:nvPr/>
            </p:nvGrpSpPr>
            <p:grpSpPr>
              <a:xfrm>
                <a:off x="3208837" y="3310383"/>
                <a:ext cx="900056" cy="180000"/>
                <a:chOff x="3203848" y="3310383"/>
                <a:chExt cx="900056" cy="180000"/>
              </a:xfrm>
            </p:grpSpPr>
            <p:sp>
              <p:nvSpPr>
                <p:cNvPr id="116" name="Rectangle 39">
                  <a:extLst>
                    <a:ext uri="{FF2B5EF4-FFF2-40B4-BE49-F238E27FC236}">
                      <a16:creationId xmlns:a16="http://schemas.microsoft.com/office/drawing/2014/main" id="{FBB5BC89-DF71-D76A-CFB7-2E489D2E841F}"/>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17" name="Rectangle 39">
                  <a:extLst>
                    <a:ext uri="{FF2B5EF4-FFF2-40B4-BE49-F238E27FC236}">
                      <a16:creationId xmlns:a16="http://schemas.microsoft.com/office/drawing/2014/main" id="{EF110429-0033-E7EA-A62F-459BFE2FB06D}"/>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sp>
            <p:nvSpPr>
              <p:cNvPr id="112" name="Rectangle 39">
                <a:extLst>
                  <a:ext uri="{FF2B5EF4-FFF2-40B4-BE49-F238E27FC236}">
                    <a16:creationId xmlns:a16="http://schemas.microsoft.com/office/drawing/2014/main" id="{75F5DCFC-ABB6-FF38-CE31-783E57E8764F}"/>
                  </a:ext>
                </a:extLst>
              </p:cNvPr>
              <p:cNvSpPr/>
              <p:nvPr/>
            </p:nvSpPr>
            <p:spPr>
              <a:xfrm>
                <a:off x="3262865" y="2708920"/>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13" name="四角形: 角を丸くする 112">
                <a:extLst>
                  <a:ext uri="{FF2B5EF4-FFF2-40B4-BE49-F238E27FC236}">
                    <a16:creationId xmlns:a16="http://schemas.microsoft.com/office/drawing/2014/main" id="{503E805D-0E67-073C-CA1D-0C7E4AD09638}"/>
                  </a:ext>
                </a:extLst>
              </p:cNvPr>
              <p:cNvSpPr/>
              <p:nvPr/>
            </p:nvSpPr>
            <p:spPr>
              <a:xfrm>
                <a:off x="3118865" y="2636912"/>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14" name="Rectangle 39">
                <a:extLst>
                  <a:ext uri="{FF2B5EF4-FFF2-40B4-BE49-F238E27FC236}">
                    <a16:creationId xmlns:a16="http://schemas.microsoft.com/office/drawing/2014/main" id="{E301EEC9-D7A1-D95F-D2EF-B3A36140878B}"/>
                  </a:ext>
                </a:extLst>
              </p:cNvPr>
              <p:cNvSpPr/>
              <p:nvPr/>
            </p:nvSpPr>
            <p:spPr>
              <a:xfrm>
                <a:off x="3262865" y="3009652"/>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grpSp>
        <p:grpSp>
          <p:nvGrpSpPr>
            <p:cNvPr id="99" name="グループ化 98">
              <a:extLst>
                <a:ext uri="{FF2B5EF4-FFF2-40B4-BE49-F238E27FC236}">
                  <a16:creationId xmlns:a16="http://schemas.microsoft.com/office/drawing/2014/main" id="{B997627F-8CFA-F05C-34FA-952C5CEFBF2D}"/>
                </a:ext>
              </a:extLst>
            </p:cNvPr>
            <p:cNvGrpSpPr/>
            <p:nvPr/>
          </p:nvGrpSpPr>
          <p:grpSpPr>
            <a:xfrm>
              <a:off x="4805824" y="2654709"/>
              <a:ext cx="900056" cy="180000"/>
              <a:chOff x="3203848" y="3310383"/>
              <a:chExt cx="900056" cy="180000"/>
            </a:xfrm>
          </p:grpSpPr>
          <p:sp>
            <p:nvSpPr>
              <p:cNvPr id="107" name="Rectangle 39">
                <a:extLst>
                  <a:ext uri="{FF2B5EF4-FFF2-40B4-BE49-F238E27FC236}">
                    <a16:creationId xmlns:a16="http://schemas.microsoft.com/office/drawing/2014/main" id="{BC16F90B-B0AF-5363-BEE9-2FC3E61AFFCC}"/>
                  </a:ext>
                </a:extLst>
              </p:cNvPr>
              <p:cNvSpPr/>
              <p:nvPr/>
            </p:nvSpPr>
            <p:spPr>
              <a:xfrm>
                <a:off x="3203848"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LMAC</a:t>
                </a:r>
                <a:endParaRPr kumimoji="1" lang="en-US" sz="1000" dirty="0">
                  <a:solidFill>
                    <a:srgbClr val="000000"/>
                  </a:solidFill>
                  <a:latin typeface="Times New Roman"/>
                  <a:ea typeface="MS Gothic"/>
                </a:endParaRPr>
              </a:p>
            </p:txBody>
          </p:sp>
          <p:sp>
            <p:nvSpPr>
              <p:cNvPr id="108" name="Rectangle 39">
                <a:extLst>
                  <a:ext uri="{FF2B5EF4-FFF2-40B4-BE49-F238E27FC236}">
                    <a16:creationId xmlns:a16="http://schemas.microsoft.com/office/drawing/2014/main" id="{FF5ED51B-A070-C49D-BD31-B5E145BEF11A}"/>
                  </a:ext>
                </a:extLst>
              </p:cNvPr>
              <p:cNvSpPr/>
              <p:nvPr/>
            </p:nvSpPr>
            <p:spPr>
              <a:xfrm>
                <a:off x="3707904" y="3310383"/>
                <a:ext cx="396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S Gothic"/>
                  </a:rPr>
                  <a:t>L</a:t>
                </a:r>
                <a:r>
                  <a:rPr kumimoji="1" lang="en-US" sz="1000" dirty="0">
                    <a:solidFill>
                      <a:srgbClr val="000000"/>
                    </a:solidFill>
                    <a:latin typeface="Times New Roman"/>
                    <a:ea typeface="MS Gothic"/>
                  </a:rPr>
                  <a:t>MAC</a:t>
                </a:r>
              </a:p>
            </p:txBody>
          </p:sp>
        </p:grpSp>
        <p:cxnSp>
          <p:nvCxnSpPr>
            <p:cNvPr id="100" name="Straight Connector 105">
              <a:extLst>
                <a:ext uri="{FF2B5EF4-FFF2-40B4-BE49-F238E27FC236}">
                  <a16:creationId xmlns:a16="http://schemas.microsoft.com/office/drawing/2014/main" id="{66EE75CD-3106-D775-A904-65030D76D671}"/>
                </a:ext>
              </a:extLst>
            </p:cNvPr>
            <p:cNvCxnSpPr>
              <a:cxnSpLocks/>
              <a:stCxn id="107" idx="0"/>
              <a:endCxn id="104" idx="2"/>
            </p:cNvCxnSpPr>
            <p:nvPr/>
          </p:nvCxnSpPr>
          <p:spPr>
            <a:xfrm flipV="1">
              <a:off x="5003824" y="2533978"/>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5">
              <a:extLst>
                <a:ext uri="{FF2B5EF4-FFF2-40B4-BE49-F238E27FC236}">
                  <a16:creationId xmlns:a16="http://schemas.microsoft.com/office/drawing/2014/main" id="{FF9C4C97-2672-B4CF-2CB9-D15EEADE8931}"/>
                </a:ext>
              </a:extLst>
            </p:cNvPr>
            <p:cNvCxnSpPr>
              <a:cxnSpLocks/>
              <a:stCxn id="108" idx="0"/>
              <a:endCxn id="104" idx="2"/>
            </p:cNvCxnSpPr>
            <p:nvPr/>
          </p:nvCxnSpPr>
          <p:spPr>
            <a:xfrm flipH="1" flipV="1">
              <a:off x="5255852" y="2533978"/>
              <a:ext cx="252028" cy="1207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Rectangle 39">
              <a:extLst>
                <a:ext uri="{FF2B5EF4-FFF2-40B4-BE49-F238E27FC236}">
                  <a16:creationId xmlns:a16="http://schemas.microsoft.com/office/drawing/2014/main" id="{ABF3F756-D87F-4BF6-920A-268A1719EB1D}"/>
                </a:ext>
              </a:extLst>
            </p:cNvPr>
            <p:cNvSpPr/>
            <p:nvPr/>
          </p:nvSpPr>
          <p:spPr>
            <a:xfrm>
              <a:off x="4859852" y="2053246"/>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r-UUMAC</a:t>
              </a:r>
            </a:p>
          </p:txBody>
        </p:sp>
        <p:sp>
          <p:nvSpPr>
            <p:cNvPr id="103" name="四角形: 角を丸くする 102">
              <a:extLst>
                <a:ext uri="{FF2B5EF4-FFF2-40B4-BE49-F238E27FC236}">
                  <a16:creationId xmlns:a16="http://schemas.microsoft.com/office/drawing/2014/main" id="{9E934BD7-7676-A55C-1DDD-B1F1D207AD39}"/>
                </a:ext>
              </a:extLst>
            </p:cNvPr>
            <p:cNvSpPr/>
            <p:nvPr/>
          </p:nvSpPr>
          <p:spPr>
            <a:xfrm>
              <a:off x="4715852" y="1981238"/>
              <a:ext cx="1080000" cy="9361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sp>
          <p:nvSpPr>
            <p:cNvPr id="104" name="Rectangle 39">
              <a:extLst>
                <a:ext uri="{FF2B5EF4-FFF2-40B4-BE49-F238E27FC236}">
                  <a16:creationId xmlns:a16="http://schemas.microsoft.com/office/drawing/2014/main" id="{9B32DAB0-E238-7A7B-9CC4-2EE2A1F32264}"/>
                </a:ext>
              </a:extLst>
            </p:cNvPr>
            <p:cNvSpPr/>
            <p:nvPr/>
          </p:nvSpPr>
          <p:spPr>
            <a:xfrm>
              <a:off x="4859852" y="2353978"/>
              <a:ext cx="792000" cy="18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685800" eaLnBrk="1" fontAlgn="auto" hangingPunct="1">
                <a:spcBef>
                  <a:spcPts val="0"/>
                </a:spcBef>
                <a:spcAft>
                  <a:spcPts val="0"/>
                </a:spcAft>
                <a:buClrTx/>
                <a:buSzTx/>
                <a:defRPr/>
              </a:pPr>
              <a:r>
                <a:rPr kumimoji="1" lang="en-US" sz="1000" dirty="0">
                  <a:solidFill>
                    <a:srgbClr val="000000"/>
                  </a:solidFill>
                  <a:latin typeface="Times New Roman"/>
                  <a:ea typeface="MS Gothic"/>
                </a:rPr>
                <a:t>r-LUMAC</a:t>
              </a:r>
            </a:p>
          </p:txBody>
        </p:sp>
        <p:cxnSp>
          <p:nvCxnSpPr>
            <p:cNvPr id="105" name="Straight Connector 105">
              <a:extLst>
                <a:ext uri="{FF2B5EF4-FFF2-40B4-BE49-F238E27FC236}">
                  <a16:creationId xmlns:a16="http://schemas.microsoft.com/office/drawing/2014/main" id="{3D37DF27-2FC9-DA11-253B-E9A7F9DBEBFD}"/>
                </a:ext>
              </a:extLst>
            </p:cNvPr>
            <p:cNvCxnSpPr>
              <a:cxnSpLocks/>
              <a:stCxn id="104" idx="0"/>
              <a:endCxn id="102" idx="2"/>
            </p:cNvCxnSpPr>
            <p:nvPr/>
          </p:nvCxnSpPr>
          <p:spPr>
            <a:xfrm flipV="1">
              <a:off x="5255852" y="2233246"/>
              <a:ext cx="0" cy="12073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四角形: 角を丸くする 105">
              <a:extLst>
                <a:ext uri="{FF2B5EF4-FFF2-40B4-BE49-F238E27FC236}">
                  <a16:creationId xmlns:a16="http://schemas.microsoft.com/office/drawing/2014/main" id="{76DE2D3D-D9D4-B0A5-0666-B81CAC41D91F}"/>
                </a:ext>
              </a:extLst>
            </p:cNvPr>
            <p:cNvSpPr/>
            <p:nvPr/>
          </p:nvSpPr>
          <p:spPr>
            <a:xfrm>
              <a:off x="4093464" y="3061358"/>
              <a:ext cx="1080000" cy="65567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tIns="26325" bIns="26325" rtlCol="0" anchor="ctr"/>
            <a:lstStyle/>
            <a:p>
              <a:pPr algn="ctr" defTabSz="685800" eaLnBrk="1" fontAlgn="auto" hangingPunct="1">
                <a:spcBef>
                  <a:spcPts val="0"/>
                </a:spcBef>
                <a:spcAft>
                  <a:spcPts val="0"/>
                </a:spcAft>
                <a:buClrTx/>
                <a:buSzTx/>
                <a:defRPr/>
              </a:pPr>
              <a:endParaRPr kumimoji="1" lang="ja-JP" altLang="en-US" sz="1000">
                <a:solidFill>
                  <a:srgbClr val="FFFFFF"/>
                </a:solidFill>
                <a:latin typeface="Meiryo UI" panose="020B0604030504040204" pitchFamily="50" charset="-128"/>
                <a:ea typeface="Meiryo UI" panose="020B0604030504040204" pitchFamily="50" charset="-128"/>
              </a:endParaRPr>
            </a:p>
          </p:txBody>
        </p:sp>
      </p:grpSp>
      <p:cxnSp>
        <p:nvCxnSpPr>
          <p:cNvPr id="124" name="Straight Connector 105">
            <a:extLst>
              <a:ext uri="{FF2B5EF4-FFF2-40B4-BE49-F238E27FC236}">
                <a16:creationId xmlns:a16="http://schemas.microsoft.com/office/drawing/2014/main" id="{3F6C67C8-E6A7-498B-E8D5-9799E25C148E}"/>
              </a:ext>
            </a:extLst>
          </p:cNvPr>
          <p:cNvCxnSpPr>
            <a:cxnSpLocks/>
            <a:stCxn id="123" idx="0"/>
            <a:endCxn id="108" idx="2"/>
          </p:cNvCxnSpPr>
          <p:nvPr/>
        </p:nvCxnSpPr>
        <p:spPr>
          <a:xfrm flipV="1">
            <a:off x="6593792" y="5349297"/>
            <a:ext cx="627225" cy="3143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テキスト ボックス 124">
            <a:extLst>
              <a:ext uri="{FF2B5EF4-FFF2-40B4-BE49-F238E27FC236}">
                <a16:creationId xmlns:a16="http://schemas.microsoft.com/office/drawing/2014/main" id="{47C032BC-6BD3-DB4D-6C5E-667035E6CB21}"/>
              </a:ext>
            </a:extLst>
          </p:cNvPr>
          <p:cNvSpPr txBox="1"/>
          <p:nvPr/>
        </p:nvSpPr>
        <p:spPr>
          <a:xfrm>
            <a:off x="5230236" y="4308689"/>
            <a:ext cx="1096775" cy="246221"/>
          </a:xfrm>
          <a:prstGeom prst="rect">
            <a:avLst/>
          </a:prstGeom>
          <a:noFill/>
        </p:spPr>
        <p:txBody>
          <a:bodyPr wrap="none" rtlCol="0">
            <a:spAutoFit/>
          </a:bodyPr>
          <a:lstStyle/>
          <a:p>
            <a:pPr algn="l"/>
            <a:r>
              <a:rPr kumimoji="1" lang="en-US" altLang="ja-JP" sz="1000" dirty="0">
                <a:solidFill>
                  <a:schemeClr val="tx1"/>
                </a:solidFill>
              </a:rPr>
              <a:t>Serving AP MLD</a:t>
            </a:r>
            <a:endParaRPr kumimoji="1" lang="ja-JP" altLang="en-US" sz="1000" dirty="0" err="1">
              <a:solidFill>
                <a:schemeClr val="tx1"/>
              </a:solidFill>
            </a:endParaRPr>
          </a:p>
        </p:txBody>
      </p:sp>
      <p:sp>
        <p:nvSpPr>
          <p:cNvPr id="126" name="テキスト ボックス 125">
            <a:extLst>
              <a:ext uri="{FF2B5EF4-FFF2-40B4-BE49-F238E27FC236}">
                <a16:creationId xmlns:a16="http://schemas.microsoft.com/office/drawing/2014/main" id="{08CE1D5B-B6E4-DFE1-50D6-26F773F72015}"/>
              </a:ext>
            </a:extLst>
          </p:cNvPr>
          <p:cNvSpPr txBox="1"/>
          <p:nvPr/>
        </p:nvSpPr>
        <p:spPr>
          <a:xfrm>
            <a:off x="6457430" y="4308689"/>
            <a:ext cx="1034257" cy="246221"/>
          </a:xfrm>
          <a:prstGeom prst="rect">
            <a:avLst/>
          </a:prstGeom>
          <a:noFill/>
        </p:spPr>
        <p:txBody>
          <a:bodyPr wrap="none" rtlCol="0">
            <a:spAutoFit/>
          </a:bodyPr>
          <a:lstStyle/>
          <a:p>
            <a:pPr algn="l"/>
            <a:r>
              <a:rPr kumimoji="1" lang="en-US" altLang="ja-JP" sz="1000" dirty="0">
                <a:solidFill>
                  <a:schemeClr val="tx1"/>
                </a:solidFill>
              </a:rPr>
              <a:t>Target AP MLD</a:t>
            </a:r>
            <a:endParaRPr kumimoji="1" lang="ja-JP" altLang="en-US" sz="1000" dirty="0" err="1">
              <a:solidFill>
                <a:schemeClr val="tx1"/>
              </a:solidFill>
            </a:endParaRPr>
          </a:p>
        </p:txBody>
      </p:sp>
      <p:sp>
        <p:nvSpPr>
          <p:cNvPr id="127" name="テキスト ボックス 126">
            <a:extLst>
              <a:ext uri="{FF2B5EF4-FFF2-40B4-BE49-F238E27FC236}">
                <a16:creationId xmlns:a16="http://schemas.microsoft.com/office/drawing/2014/main" id="{1F2FD2A5-2CB4-AD54-CB48-3C6E19EE26C8}"/>
              </a:ext>
            </a:extLst>
          </p:cNvPr>
          <p:cNvSpPr txBox="1"/>
          <p:nvPr/>
        </p:nvSpPr>
        <p:spPr>
          <a:xfrm>
            <a:off x="5962620" y="6200670"/>
            <a:ext cx="930063" cy="246221"/>
          </a:xfrm>
          <a:prstGeom prst="rect">
            <a:avLst/>
          </a:prstGeom>
          <a:noFill/>
        </p:spPr>
        <p:txBody>
          <a:bodyPr wrap="none" rtlCol="0">
            <a:spAutoFit/>
          </a:bodyPr>
          <a:lstStyle/>
          <a:p>
            <a:pPr algn="l"/>
            <a:r>
              <a:rPr kumimoji="1" lang="en-US" altLang="ja-JP" sz="1000" dirty="0">
                <a:solidFill>
                  <a:schemeClr val="tx1"/>
                </a:solidFill>
              </a:rPr>
              <a:t>Non-AP MLD</a:t>
            </a:r>
            <a:endParaRPr kumimoji="1" lang="ja-JP" altLang="en-US" sz="1000" dirty="0" err="1">
              <a:solidFill>
                <a:schemeClr val="tx1"/>
              </a:solidFill>
            </a:endParaRPr>
          </a:p>
        </p:txBody>
      </p:sp>
      <p:sp>
        <p:nvSpPr>
          <p:cNvPr id="132" name="テキスト ボックス 131">
            <a:extLst>
              <a:ext uri="{FF2B5EF4-FFF2-40B4-BE49-F238E27FC236}">
                <a16:creationId xmlns:a16="http://schemas.microsoft.com/office/drawing/2014/main" id="{2C310417-D341-DA07-8DC9-0E3EE1282215}"/>
              </a:ext>
            </a:extLst>
          </p:cNvPr>
          <p:cNvSpPr txBox="1"/>
          <p:nvPr/>
        </p:nvSpPr>
        <p:spPr>
          <a:xfrm>
            <a:off x="6030418" y="5440850"/>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link1</a:t>
            </a:r>
            <a:endParaRPr kumimoji="1" lang="ja-JP" altLang="en-US" sz="1000" dirty="0">
              <a:solidFill>
                <a:srgbClr val="000000"/>
              </a:solidFill>
              <a:latin typeface="Times New Roman"/>
              <a:ea typeface="Meiryo UI" panose="020B0604030504040204" pitchFamily="50" charset="-128"/>
            </a:endParaRPr>
          </a:p>
        </p:txBody>
      </p:sp>
      <p:sp>
        <p:nvSpPr>
          <p:cNvPr id="133" name="テキスト ボックス 132">
            <a:extLst>
              <a:ext uri="{FF2B5EF4-FFF2-40B4-BE49-F238E27FC236}">
                <a16:creationId xmlns:a16="http://schemas.microsoft.com/office/drawing/2014/main" id="{374A2CED-29E3-888D-B987-28A7CD8374FE}"/>
              </a:ext>
            </a:extLst>
          </p:cNvPr>
          <p:cNvSpPr txBox="1"/>
          <p:nvPr/>
        </p:nvSpPr>
        <p:spPr>
          <a:xfrm>
            <a:off x="6929440" y="5440850"/>
            <a:ext cx="350895" cy="152047"/>
          </a:xfrm>
          <a:prstGeom prst="rect">
            <a:avLst/>
          </a:prstGeom>
          <a:noFill/>
        </p:spPr>
        <p:txBody>
          <a:bodyPr wrap="none" rtlCol="0" anchor="ctr">
            <a:noAutofit/>
          </a:bodyPr>
          <a:lstStyle/>
          <a:p>
            <a:pPr algn="ctr" defTabSz="685800" eaLnBrk="1" fontAlgn="auto" hangingPunct="1">
              <a:spcBef>
                <a:spcPts val="0"/>
              </a:spcBef>
              <a:spcAft>
                <a:spcPts val="0"/>
              </a:spcAft>
              <a:buClrTx/>
              <a:buSzTx/>
              <a:defRPr/>
            </a:pPr>
            <a:r>
              <a:rPr kumimoji="1" lang="en-US" altLang="ja-JP" sz="1000" dirty="0">
                <a:solidFill>
                  <a:srgbClr val="000000"/>
                </a:solidFill>
                <a:latin typeface="Times New Roman"/>
                <a:ea typeface="Meiryo UI" panose="020B0604030504040204" pitchFamily="50" charset="-128"/>
              </a:rPr>
              <a:t>link2</a:t>
            </a:r>
            <a:endParaRPr kumimoji="1" lang="ja-JP" altLang="en-US" sz="1000" dirty="0">
              <a:solidFill>
                <a:srgbClr val="000000"/>
              </a:solidFill>
              <a:latin typeface="Times New Roman"/>
              <a:ea typeface="Meiryo UI" panose="020B0604030504040204" pitchFamily="50" charset="-128"/>
            </a:endParaRPr>
          </a:p>
        </p:txBody>
      </p:sp>
    </p:spTree>
    <p:extLst>
      <p:ext uri="{BB962C8B-B14F-4D97-AF65-F5344CB8AC3E}">
        <p14:creationId xmlns:p14="http://schemas.microsoft.com/office/powerpoint/2010/main" val="1723747824"/>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kumimoji="1"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1307</TotalTime>
  <Words>1562</Words>
  <Application>Microsoft Office PowerPoint</Application>
  <PresentationFormat>画面に合わせる (4:3)</PresentationFormat>
  <Paragraphs>305</Paragraphs>
  <Slides>16</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2" baseType="lpstr">
      <vt:lpstr>Meiryo UI</vt:lpstr>
      <vt:lpstr>Arial</vt:lpstr>
      <vt:lpstr>Times New Roman</vt:lpstr>
      <vt:lpstr>Office テーマ</vt:lpstr>
      <vt:lpstr>802-11-Submission</vt:lpstr>
      <vt:lpstr>Document</vt:lpstr>
      <vt:lpstr>Further thoughts on seamless roaming</vt:lpstr>
      <vt:lpstr>Introduction</vt:lpstr>
      <vt:lpstr>Recap: Architecture for seamless roaming</vt:lpstr>
      <vt:lpstr>Roaming protocol for baseline architecture</vt:lpstr>
      <vt:lpstr>Roaming protocol with data forwarding (1/3)</vt:lpstr>
      <vt:lpstr>Roaming protocol with data forwarding (2/3)</vt:lpstr>
      <vt:lpstr>Roaming protocol with data forwarding (3/3)</vt:lpstr>
      <vt:lpstr>Roaming protocol without data forwarding (1/2)</vt:lpstr>
      <vt:lpstr>Roaming protocol without data forwarding (2/2)</vt:lpstr>
      <vt:lpstr>Discussion point</vt:lpstr>
      <vt:lpstr>Summary</vt:lpstr>
      <vt:lpstr>References</vt:lpstr>
      <vt:lpstr>SP1</vt:lpstr>
      <vt:lpstr>SP2</vt:lpstr>
      <vt:lpstr>SP3</vt:lpstr>
      <vt:lpstr>SP4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seamless roaming</dc:title>
  <dc:creator>Hirata, Ryuichi (SEC)</dc:creator>
  <cp:lastModifiedBy>Hirata, Ryuichi (SEC)</cp:lastModifiedBy>
  <cp:revision>2</cp:revision>
  <cp:lastPrinted>1601-01-01T00:00:00Z</cp:lastPrinted>
  <dcterms:created xsi:type="dcterms:W3CDTF">2023-10-13T01:45:50Z</dcterms:created>
  <dcterms:modified xsi:type="dcterms:W3CDTF">2024-01-16T15:35:29Z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41bcb5-c330-4cbb-8eba-49c9dbaaa5bd_Enabled">
    <vt:lpwstr>true</vt:lpwstr>
  </property>
  <property fmtid="{D5CDD505-2E9C-101B-9397-08002B2CF9AE}" pid="3" name="MSIP_Label_ff41bcb5-c330-4cbb-8eba-49c9dbaaa5bd_SetDate">
    <vt:lpwstr>2023-10-13T01:47:43Z</vt:lpwstr>
  </property>
  <property fmtid="{D5CDD505-2E9C-101B-9397-08002B2CF9AE}" pid="4" name="MSIP_Label_ff41bcb5-c330-4cbb-8eba-49c9dbaaa5bd_Method">
    <vt:lpwstr>Privileged</vt:lpwstr>
  </property>
  <property fmtid="{D5CDD505-2E9C-101B-9397-08002B2CF9AE}" pid="5" name="MSIP_Label_ff41bcb5-c330-4cbb-8eba-49c9dbaaa5bd_Name">
    <vt:lpwstr>ff41bcb5-c330-4cbb-8eba-49c9dbaaa5bd</vt:lpwstr>
  </property>
  <property fmtid="{D5CDD505-2E9C-101B-9397-08002B2CF9AE}" pid="6" name="MSIP_Label_ff41bcb5-c330-4cbb-8eba-49c9dbaaa5bd_SiteId">
    <vt:lpwstr>66c65d8a-9158-4521-a2d8-664963db48e4</vt:lpwstr>
  </property>
  <property fmtid="{D5CDD505-2E9C-101B-9397-08002B2CF9AE}" pid="7" name="MSIP_Label_ff41bcb5-c330-4cbb-8eba-49c9dbaaa5bd_ActionId">
    <vt:lpwstr>7484362c-e8e3-49fd-9e3d-48997bd28994</vt:lpwstr>
  </property>
  <property fmtid="{D5CDD505-2E9C-101B-9397-08002B2CF9AE}" pid="8" name="MSIP_Label_ff41bcb5-c330-4cbb-8eba-49c9dbaaa5bd_ContentBits">
    <vt:lpwstr>0</vt:lpwstr>
  </property>
</Properties>
</file>