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5" r:id="rId3"/>
    <p:sldId id="266" r:id="rId4"/>
    <p:sldId id="282" r:id="rId5"/>
    <p:sldId id="283" r:id="rId6"/>
    <p:sldId id="277" r:id="rId7"/>
    <p:sldId id="278" r:id="rId8"/>
    <p:sldId id="280" r:id="rId9"/>
    <p:sldId id="281" r:id="rId10"/>
    <p:sldId id="273" r:id="rId11"/>
    <p:sldId id="274" r:id="rId12"/>
    <p:sldId id="275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9BBAD315-B301-4A77-A07E-9BE09ED6C638}">
          <p14:sldIdLst>
            <p14:sldId id="256"/>
            <p14:sldId id="265"/>
            <p14:sldId id="266"/>
            <p14:sldId id="282"/>
            <p14:sldId id="283"/>
            <p14:sldId id="277"/>
            <p14:sldId id="278"/>
            <p14:sldId id="280"/>
            <p14:sldId id="281"/>
            <p14:sldId id="273"/>
            <p14:sldId id="274"/>
            <p14:sldId id="2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9DE1D3-C91A-487A-9B7C-385FF4BF2F7D}" v="112" dt="2023-10-26T04:13:31.4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3" autoAdjust="0"/>
    <p:restoredTop sz="94329" autoAdjust="0"/>
  </p:normalViewPr>
  <p:slideViewPr>
    <p:cSldViewPr>
      <p:cViewPr varScale="1">
        <p:scale>
          <a:sx n="104" d="100"/>
          <a:sy n="104" d="100"/>
        </p:scale>
        <p:origin x="92" y="5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rata, Ryuichi (SEC)" userId="955886f9-285d-4137-bfef-63faad37c40d" providerId="ADAL" clId="{569DE1D3-C91A-487A-9B7C-385FF4BF2F7D}"/>
    <pc:docChg chg="undo custSel addSld delSld modSld sldOrd modMainMaster addSection delSection modSection">
      <pc:chgData name="Hirata, Ryuichi (SEC)" userId="955886f9-285d-4137-bfef-63faad37c40d" providerId="ADAL" clId="{569DE1D3-C91A-487A-9B7C-385FF4BF2F7D}" dt="2023-11-08T07:30:41.882" v="7378" actId="478"/>
      <pc:docMkLst>
        <pc:docMk/>
      </pc:docMkLst>
      <pc:sldChg chg="addSp delSp modSp mod modNotesTx">
        <pc:chgData name="Hirata, Ryuichi (SEC)" userId="955886f9-285d-4137-bfef-63faad37c40d" providerId="ADAL" clId="{569DE1D3-C91A-487A-9B7C-385FF4BF2F7D}" dt="2023-11-08T07:30:41.882" v="7378" actId="478"/>
        <pc:sldMkLst>
          <pc:docMk/>
          <pc:sldMk cId="0" sldId="256"/>
        </pc:sldMkLst>
        <pc:spChg chg="add del mod">
          <ac:chgData name="Hirata, Ryuichi (SEC)" userId="955886f9-285d-4137-bfef-63faad37c40d" providerId="ADAL" clId="{569DE1D3-C91A-487A-9B7C-385FF4BF2F7D}" dt="2023-10-16T04:49:20.174" v="2597"/>
          <ac:spMkLst>
            <pc:docMk/>
            <pc:sldMk cId="0" sldId="256"/>
            <ac:spMk id="3" creationId="{B7A41A51-0A79-4E7F-851C-8008A0AAEB59}"/>
          </ac:spMkLst>
        </pc:spChg>
        <pc:spChg chg="add del mod">
          <ac:chgData name="Hirata, Ryuichi (SEC)" userId="955886f9-285d-4137-bfef-63faad37c40d" providerId="ADAL" clId="{569DE1D3-C91A-487A-9B7C-385FF4BF2F7D}" dt="2023-11-08T07:30:41.882" v="7378" actId="478"/>
          <ac:spMkLst>
            <pc:docMk/>
            <pc:sldMk cId="0" sldId="256"/>
            <ac:spMk id="3" creationId="{EC8109B3-6485-233B-7AB8-B2878C161618}"/>
          </ac:spMkLst>
        </pc:spChg>
        <pc:spChg chg="mod">
          <ac:chgData name="Hirata, Ryuichi (SEC)" userId="955886f9-285d-4137-bfef-63faad37c40d" providerId="ADAL" clId="{569DE1D3-C91A-487A-9B7C-385FF4BF2F7D}" dt="2023-10-16T04:48:38.035" v="2595" actId="20577"/>
          <ac:spMkLst>
            <pc:docMk/>
            <pc:sldMk cId="0" sldId="256"/>
            <ac:spMk id="3074" creationId="{00000000-0000-0000-0000-000000000000}"/>
          </ac:spMkLst>
        </pc:spChg>
      </pc:sldChg>
      <pc:sldChg chg="del">
        <pc:chgData name="Hirata, Ryuichi (SEC)" userId="955886f9-285d-4137-bfef-63faad37c40d" providerId="ADAL" clId="{569DE1D3-C91A-487A-9B7C-385FF4BF2F7D}" dt="2023-10-13T01:49:11.714" v="18" actId="47"/>
        <pc:sldMkLst>
          <pc:docMk/>
          <pc:sldMk cId="0" sldId="257"/>
        </pc:sldMkLst>
      </pc:sldChg>
      <pc:sldChg chg="del">
        <pc:chgData name="Hirata, Ryuichi (SEC)" userId="955886f9-285d-4137-bfef-63faad37c40d" providerId="ADAL" clId="{569DE1D3-C91A-487A-9B7C-385FF4BF2F7D}" dt="2023-10-13T01:55:42.048" v="55" actId="47"/>
        <pc:sldMkLst>
          <pc:docMk/>
          <pc:sldMk cId="0" sldId="258"/>
        </pc:sldMkLst>
      </pc:sldChg>
      <pc:sldChg chg="del">
        <pc:chgData name="Hirata, Ryuichi (SEC)" userId="955886f9-285d-4137-bfef-63faad37c40d" providerId="ADAL" clId="{569DE1D3-C91A-487A-9B7C-385FF4BF2F7D}" dt="2023-10-13T01:55:42.645" v="56" actId="47"/>
        <pc:sldMkLst>
          <pc:docMk/>
          <pc:sldMk cId="0" sldId="259"/>
        </pc:sldMkLst>
      </pc:sldChg>
      <pc:sldChg chg="del">
        <pc:chgData name="Hirata, Ryuichi (SEC)" userId="955886f9-285d-4137-bfef-63faad37c40d" providerId="ADAL" clId="{569DE1D3-C91A-487A-9B7C-385FF4BF2F7D}" dt="2023-10-13T01:55:42.998" v="57" actId="47"/>
        <pc:sldMkLst>
          <pc:docMk/>
          <pc:sldMk cId="0" sldId="260"/>
        </pc:sldMkLst>
      </pc:sldChg>
      <pc:sldChg chg="del">
        <pc:chgData name="Hirata, Ryuichi (SEC)" userId="955886f9-285d-4137-bfef-63faad37c40d" providerId="ADAL" clId="{569DE1D3-C91A-487A-9B7C-385FF4BF2F7D}" dt="2023-10-13T01:55:43.371" v="58" actId="47"/>
        <pc:sldMkLst>
          <pc:docMk/>
          <pc:sldMk cId="0" sldId="261"/>
        </pc:sldMkLst>
      </pc:sldChg>
      <pc:sldChg chg="del">
        <pc:chgData name="Hirata, Ryuichi (SEC)" userId="955886f9-285d-4137-bfef-63faad37c40d" providerId="ADAL" clId="{569DE1D3-C91A-487A-9B7C-385FF4BF2F7D}" dt="2023-10-13T01:55:43.721" v="59" actId="47"/>
        <pc:sldMkLst>
          <pc:docMk/>
          <pc:sldMk cId="0" sldId="262"/>
        </pc:sldMkLst>
      </pc:sldChg>
      <pc:sldChg chg="del">
        <pc:chgData name="Hirata, Ryuichi (SEC)" userId="955886f9-285d-4137-bfef-63faad37c40d" providerId="ADAL" clId="{569DE1D3-C91A-487A-9B7C-385FF4BF2F7D}" dt="2023-10-13T01:55:44.344" v="60" actId="47"/>
        <pc:sldMkLst>
          <pc:docMk/>
          <pc:sldMk cId="0" sldId="263"/>
        </pc:sldMkLst>
      </pc:sldChg>
      <pc:sldChg chg="del">
        <pc:chgData name="Hirata, Ryuichi (SEC)" userId="955886f9-285d-4137-bfef-63faad37c40d" providerId="ADAL" clId="{569DE1D3-C91A-487A-9B7C-385FF4BF2F7D}" dt="2023-10-13T01:55:45.057" v="61" actId="47"/>
        <pc:sldMkLst>
          <pc:docMk/>
          <pc:sldMk cId="0" sldId="264"/>
        </pc:sldMkLst>
      </pc:sldChg>
      <pc:sldChg chg="addSp delSp modSp new mod">
        <pc:chgData name="Hirata, Ryuichi (SEC)" userId="955886f9-285d-4137-bfef-63faad37c40d" providerId="ADAL" clId="{569DE1D3-C91A-487A-9B7C-385FF4BF2F7D}" dt="2023-10-26T04:25:26.893" v="7238" actId="20577"/>
        <pc:sldMkLst>
          <pc:docMk/>
          <pc:sldMk cId="1286650033" sldId="265"/>
        </pc:sldMkLst>
        <pc:spChg chg="mod">
          <ac:chgData name="Hirata, Ryuichi (SEC)" userId="955886f9-285d-4137-bfef-63faad37c40d" providerId="ADAL" clId="{569DE1D3-C91A-487A-9B7C-385FF4BF2F7D}" dt="2023-10-13T01:48:57.509" v="16" actId="20577"/>
          <ac:spMkLst>
            <pc:docMk/>
            <pc:sldMk cId="1286650033" sldId="265"/>
            <ac:spMk id="2" creationId="{FD5AAF56-8E1F-E946-C654-52166BC00A57}"/>
          </ac:spMkLst>
        </pc:spChg>
        <pc:spChg chg="mod">
          <ac:chgData name="Hirata, Ryuichi (SEC)" userId="955886f9-285d-4137-bfef-63faad37c40d" providerId="ADAL" clId="{569DE1D3-C91A-487A-9B7C-385FF4BF2F7D}" dt="2023-10-26T04:25:26.893" v="7238" actId="20577"/>
          <ac:spMkLst>
            <pc:docMk/>
            <pc:sldMk cId="1286650033" sldId="265"/>
            <ac:spMk id="3" creationId="{C4D138D7-5F60-2F1B-CA23-378B9F7F7D8C}"/>
          </ac:spMkLst>
        </pc:spChg>
        <pc:spChg chg="add del mod">
          <ac:chgData name="Hirata, Ryuichi (SEC)" userId="955886f9-285d-4137-bfef-63faad37c40d" providerId="ADAL" clId="{569DE1D3-C91A-487A-9B7C-385FF4BF2F7D}" dt="2023-10-26T03:49:34.340" v="6833" actId="478"/>
          <ac:spMkLst>
            <pc:docMk/>
            <pc:sldMk cId="1286650033" sldId="265"/>
            <ac:spMk id="7" creationId="{AE2C09E3-EF02-9C75-8498-04F8175CFEEB}"/>
          </ac:spMkLst>
        </pc:spChg>
      </pc:sldChg>
      <pc:sldChg chg="modSp new mod">
        <pc:chgData name="Hirata, Ryuichi (SEC)" userId="955886f9-285d-4137-bfef-63faad37c40d" providerId="ADAL" clId="{569DE1D3-C91A-487A-9B7C-385FF4BF2F7D}" dt="2023-10-17T09:00:35.476" v="5053" actId="20577"/>
        <pc:sldMkLst>
          <pc:docMk/>
          <pc:sldMk cId="1333579271" sldId="266"/>
        </pc:sldMkLst>
        <pc:spChg chg="mod">
          <ac:chgData name="Hirata, Ryuichi (SEC)" userId="955886f9-285d-4137-bfef-63faad37c40d" providerId="ADAL" clId="{569DE1D3-C91A-487A-9B7C-385FF4BF2F7D}" dt="2023-10-13T01:55:28.127" v="50"/>
          <ac:spMkLst>
            <pc:docMk/>
            <pc:sldMk cId="1333579271" sldId="266"/>
            <ac:spMk id="2" creationId="{B3221414-4925-7EAD-9473-DFC9AD988A04}"/>
          </ac:spMkLst>
        </pc:spChg>
        <pc:spChg chg="mod">
          <ac:chgData name="Hirata, Ryuichi (SEC)" userId="955886f9-285d-4137-bfef-63faad37c40d" providerId="ADAL" clId="{569DE1D3-C91A-487A-9B7C-385FF4BF2F7D}" dt="2023-10-17T09:00:35.476" v="5053" actId="20577"/>
          <ac:spMkLst>
            <pc:docMk/>
            <pc:sldMk cId="1333579271" sldId="266"/>
            <ac:spMk id="3" creationId="{F30A95E3-447E-2ED6-B3C2-D0B7A6E40BE0}"/>
          </ac:spMkLst>
        </pc:spChg>
      </pc:sldChg>
      <pc:sldChg chg="addSp delSp modSp new del mod">
        <pc:chgData name="Hirata, Ryuichi (SEC)" userId="955886f9-285d-4137-bfef-63faad37c40d" providerId="ADAL" clId="{569DE1D3-C91A-487A-9B7C-385FF4BF2F7D}" dt="2023-10-16T04:38:56.983" v="2426" actId="2696"/>
        <pc:sldMkLst>
          <pc:docMk/>
          <pc:sldMk cId="2588256828" sldId="267"/>
        </pc:sldMkLst>
        <pc:spChg chg="mod">
          <ac:chgData name="Hirata, Ryuichi (SEC)" userId="955886f9-285d-4137-bfef-63faad37c40d" providerId="ADAL" clId="{569DE1D3-C91A-487A-9B7C-385FF4BF2F7D}" dt="2023-10-13T01:56:04.681" v="89" actId="313"/>
          <ac:spMkLst>
            <pc:docMk/>
            <pc:sldMk cId="2588256828" sldId="267"/>
            <ac:spMk id="2" creationId="{D8F2004F-4B71-D62C-620D-AB4A4C31DE12}"/>
          </ac:spMkLst>
        </pc:spChg>
        <pc:spChg chg="mod">
          <ac:chgData name="Hirata, Ryuichi (SEC)" userId="955886f9-285d-4137-bfef-63faad37c40d" providerId="ADAL" clId="{569DE1D3-C91A-487A-9B7C-385FF4BF2F7D}" dt="2023-10-13T01:56:10.177" v="90"/>
          <ac:spMkLst>
            <pc:docMk/>
            <pc:sldMk cId="2588256828" sldId="267"/>
            <ac:spMk id="3" creationId="{D287C44F-FDD1-C2A6-BB3C-FF8F983EE6D6}"/>
          </ac:spMkLst>
        </pc:spChg>
        <pc:spChg chg="add mod">
          <ac:chgData name="Hirata, Ryuichi (SEC)" userId="955886f9-285d-4137-bfef-63faad37c40d" providerId="ADAL" clId="{569DE1D3-C91A-487A-9B7C-385FF4BF2F7D}" dt="2023-10-13T01:56:21.286" v="91"/>
          <ac:spMkLst>
            <pc:docMk/>
            <pc:sldMk cId="2588256828" sldId="267"/>
            <ac:spMk id="7" creationId="{F2ED0F52-C6B6-6468-E9D5-6546D2372598}"/>
          </ac:spMkLst>
        </pc:spChg>
        <pc:spChg chg="add mod">
          <ac:chgData name="Hirata, Ryuichi (SEC)" userId="955886f9-285d-4137-bfef-63faad37c40d" providerId="ADAL" clId="{569DE1D3-C91A-487A-9B7C-385FF4BF2F7D}" dt="2023-10-13T01:56:21.286" v="91"/>
          <ac:spMkLst>
            <pc:docMk/>
            <pc:sldMk cId="2588256828" sldId="267"/>
            <ac:spMk id="8" creationId="{C11AA1AD-F7A8-55B4-B668-E4AC3C1D3EFB}"/>
          </ac:spMkLst>
        </pc:spChg>
        <pc:spChg chg="add mod">
          <ac:chgData name="Hirata, Ryuichi (SEC)" userId="955886f9-285d-4137-bfef-63faad37c40d" providerId="ADAL" clId="{569DE1D3-C91A-487A-9B7C-385FF4BF2F7D}" dt="2023-10-13T01:56:21.286" v="91"/>
          <ac:spMkLst>
            <pc:docMk/>
            <pc:sldMk cId="2588256828" sldId="267"/>
            <ac:spMk id="9" creationId="{D48B2CDA-2385-1CD2-25AD-2B2996253B65}"/>
          </ac:spMkLst>
        </pc:spChg>
        <pc:spChg chg="add mod">
          <ac:chgData name="Hirata, Ryuichi (SEC)" userId="955886f9-285d-4137-bfef-63faad37c40d" providerId="ADAL" clId="{569DE1D3-C91A-487A-9B7C-385FF4BF2F7D}" dt="2023-10-13T01:56:21.286" v="91"/>
          <ac:spMkLst>
            <pc:docMk/>
            <pc:sldMk cId="2588256828" sldId="267"/>
            <ac:spMk id="10" creationId="{09A50A93-FDD7-227D-892D-EDABEFE4D8AD}"/>
          </ac:spMkLst>
        </pc:spChg>
        <pc:spChg chg="add mod">
          <ac:chgData name="Hirata, Ryuichi (SEC)" userId="955886f9-285d-4137-bfef-63faad37c40d" providerId="ADAL" clId="{569DE1D3-C91A-487A-9B7C-385FF4BF2F7D}" dt="2023-10-13T01:56:21.286" v="91"/>
          <ac:spMkLst>
            <pc:docMk/>
            <pc:sldMk cId="2588256828" sldId="267"/>
            <ac:spMk id="11" creationId="{251F6545-F871-EF6F-5B66-5D601FFBCF46}"/>
          </ac:spMkLst>
        </pc:spChg>
        <pc:spChg chg="add mod">
          <ac:chgData name="Hirata, Ryuichi (SEC)" userId="955886f9-285d-4137-bfef-63faad37c40d" providerId="ADAL" clId="{569DE1D3-C91A-487A-9B7C-385FF4BF2F7D}" dt="2023-10-13T01:56:21.286" v="91"/>
          <ac:spMkLst>
            <pc:docMk/>
            <pc:sldMk cId="2588256828" sldId="267"/>
            <ac:spMk id="12" creationId="{667F4639-1AD5-F18C-E5CE-A7D3B6B88EA2}"/>
          </ac:spMkLst>
        </pc:spChg>
        <pc:spChg chg="add mod">
          <ac:chgData name="Hirata, Ryuichi (SEC)" userId="955886f9-285d-4137-bfef-63faad37c40d" providerId="ADAL" clId="{569DE1D3-C91A-487A-9B7C-385FF4BF2F7D}" dt="2023-10-13T01:56:21.286" v="91"/>
          <ac:spMkLst>
            <pc:docMk/>
            <pc:sldMk cId="2588256828" sldId="267"/>
            <ac:spMk id="13" creationId="{DF800627-FA8A-31EB-58FD-1E364521005C}"/>
          </ac:spMkLst>
        </pc:spChg>
        <pc:spChg chg="add mod">
          <ac:chgData name="Hirata, Ryuichi (SEC)" userId="955886f9-285d-4137-bfef-63faad37c40d" providerId="ADAL" clId="{569DE1D3-C91A-487A-9B7C-385FF4BF2F7D}" dt="2023-10-13T01:56:21.286" v="91"/>
          <ac:spMkLst>
            <pc:docMk/>
            <pc:sldMk cId="2588256828" sldId="267"/>
            <ac:spMk id="20" creationId="{AADD6D29-701E-C365-2A06-5BCB1F21A842}"/>
          </ac:spMkLst>
        </pc:spChg>
        <pc:spChg chg="add mod">
          <ac:chgData name="Hirata, Ryuichi (SEC)" userId="955886f9-285d-4137-bfef-63faad37c40d" providerId="ADAL" clId="{569DE1D3-C91A-487A-9B7C-385FF4BF2F7D}" dt="2023-10-13T01:56:21.286" v="91"/>
          <ac:spMkLst>
            <pc:docMk/>
            <pc:sldMk cId="2588256828" sldId="267"/>
            <ac:spMk id="21" creationId="{21188104-415F-0629-EE2E-471A8B50C883}"/>
          </ac:spMkLst>
        </pc:spChg>
        <pc:spChg chg="add mod">
          <ac:chgData name="Hirata, Ryuichi (SEC)" userId="955886f9-285d-4137-bfef-63faad37c40d" providerId="ADAL" clId="{569DE1D3-C91A-487A-9B7C-385FF4BF2F7D}" dt="2023-10-13T01:56:21.286" v="91"/>
          <ac:spMkLst>
            <pc:docMk/>
            <pc:sldMk cId="2588256828" sldId="267"/>
            <ac:spMk id="22" creationId="{F851F685-C0A6-FB31-6391-B7225BBD4F4F}"/>
          </ac:spMkLst>
        </pc:spChg>
        <pc:spChg chg="add mod">
          <ac:chgData name="Hirata, Ryuichi (SEC)" userId="955886f9-285d-4137-bfef-63faad37c40d" providerId="ADAL" clId="{569DE1D3-C91A-487A-9B7C-385FF4BF2F7D}" dt="2023-10-13T01:56:21.286" v="91"/>
          <ac:spMkLst>
            <pc:docMk/>
            <pc:sldMk cId="2588256828" sldId="267"/>
            <ac:spMk id="27" creationId="{64A614E2-26F0-B9CF-3408-7A29A421DC5C}"/>
          </ac:spMkLst>
        </pc:spChg>
        <pc:spChg chg="add mod">
          <ac:chgData name="Hirata, Ryuichi (SEC)" userId="955886f9-285d-4137-bfef-63faad37c40d" providerId="ADAL" clId="{569DE1D3-C91A-487A-9B7C-385FF4BF2F7D}" dt="2023-10-13T01:56:21.286" v="91"/>
          <ac:spMkLst>
            <pc:docMk/>
            <pc:sldMk cId="2588256828" sldId="267"/>
            <ac:spMk id="28" creationId="{312930D9-E9F9-C6C4-0A04-952C8D4358E6}"/>
          </ac:spMkLst>
        </pc:spChg>
        <pc:spChg chg="add mod">
          <ac:chgData name="Hirata, Ryuichi (SEC)" userId="955886f9-285d-4137-bfef-63faad37c40d" providerId="ADAL" clId="{569DE1D3-C91A-487A-9B7C-385FF4BF2F7D}" dt="2023-10-13T01:56:21.286" v="91"/>
          <ac:spMkLst>
            <pc:docMk/>
            <pc:sldMk cId="2588256828" sldId="267"/>
            <ac:spMk id="29" creationId="{4E4D0DC1-EE1C-DBD0-3121-07C260789A3D}"/>
          </ac:spMkLst>
        </pc:spChg>
        <pc:spChg chg="add mod">
          <ac:chgData name="Hirata, Ryuichi (SEC)" userId="955886f9-285d-4137-bfef-63faad37c40d" providerId="ADAL" clId="{569DE1D3-C91A-487A-9B7C-385FF4BF2F7D}" dt="2023-10-13T01:56:21.286" v="91"/>
          <ac:spMkLst>
            <pc:docMk/>
            <pc:sldMk cId="2588256828" sldId="267"/>
            <ac:spMk id="30" creationId="{9EECCD2B-83C6-1DE4-CB25-B41B5A47FEBC}"/>
          </ac:spMkLst>
        </pc:spChg>
        <pc:spChg chg="add del mod">
          <ac:chgData name="Hirata, Ryuichi (SEC)" userId="955886f9-285d-4137-bfef-63faad37c40d" providerId="ADAL" clId="{569DE1D3-C91A-487A-9B7C-385FF4BF2F7D}" dt="2023-10-16T04:34:28.741" v="2215" actId="478"/>
          <ac:spMkLst>
            <pc:docMk/>
            <pc:sldMk cId="2588256828" sldId="267"/>
            <ac:spMk id="32" creationId="{2390589B-D6D3-0299-DC52-CD5B1B07FE41}"/>
          </ac:spMkLst>
        </pc:spChg>
        <pc:spChg chg="add mod">
          <ac:chgData name="Hirata, Ryuichi (SEC)" userId="955886f9-285d-4137-bfef-63faad37c40d" providerId="ADAL" clId="{569DE1D3-C91A-487A-9B7C-385FF4BF2F7D}" dt="2023-10-16T04:35:33.022" v="2310" actId="20577"/>
          <ac:spMkLst>
            <pc:docMk/>
            <pc:sldMk cId="2588256828" sldId="267"/>
            <ac:spMk id="33" creationId="{6779C036-8049-B9C9-8366-EB7DAE75F7E4}"/>
          </ac:spMkLst>
        </pc:spChg>
        <pc:cxnChg chg="add mod">
          <ac:chgData name="Hirata, Ryuichi (SEC)" userId="955886f9-285d-4137-bfef-63faad37c40d" providerId="ADAL" clId="{569DE1D3-C91A-487A-9B7C-385FF4BF2F7D}" dt="2023-10-13T01:56:21.286" v="91"/>
          <ac:cxnSpMkLst>
            <pc:docMk/>
            <pc:sldMk cId="2588256828" sldId="267"/>
            <ac:cxnSpMk id="14" creationId="{876A3574-C907-84A9-E654-7E0B39732D73}"/>
          </ac:cxnSpMkLst>
        </pc:cxnChg>
        <pc:cxnChg chg="add mod">
          <ac:chgData name="Hirata, Ryuichi (SEC)" userId="955886f9-285d-4137-bfef-63faad37c40d" providerId="ADAL" clId="{569DE1D3-C91A-487A-9B7C-385FF4BF2F7D}" dt="2023-10-13T01:56:21.286" v="91"/>
          <ac:cxnSpMkLst>
            <pc:docMk/>
            <pc:sldMk cId="2588256828" sldId="267"/>
            <ac:cxnSpMk id="15" creationId="{E949AD2C-14A2-C076-C2C6-3312CD9CFF1F}"/>
          </ac:cxnSpMkLst>
        </pc:cxnChg>
        <pc:cxnChg chg="add mod">
          <ac:chgData name="Hirata, Ryuichi (SEC)" userId="955886f9-285d-4137-bfef-63faad37c40d" providerId="ADAL" clId="{569DE1D3-C91A-487A-9B7C-385FF4BF2F7D}" dt="2023-10-13T01:56:21.286" v="91"/>
          <ac:cxnSpMkLst>
            <pc:docMk/>
            <pc:sldMk cId="2588256828" sldId="267"/>
            <ac:cxnSpMk id="16" creationId="{FB709F63-A6E4-9386-CED0-542091959107}"/>
          </ac:cxnSpMkLst>
        </pc:cxnChg>
        <pc:cxnChg chg="add mod">
          <ac:chgData name="Hirata, Ryuichi (SEC)" userId="955886f9-285d-4137-bfef-63faad37c40d" providerId="ADAL" clId="{569DE1D3-C91A-487A-9B7C-385FF4BF2F7D}" dt="2023-10-13T01:56:21.286" v="91"/>
          <ac:cxnSpMkLst>
            <pc:docMk/>
            <pc:sldMk cId="2588256828" sldId="267"/>
            <ac:cxnSpMk id="17" creationId="{217BAB08-A2C2-605D-B23A-8B19FB3A9613}"/>
          </ac:cxnSpMkLst>
        </pc:cxnChg>
        <pc:cxnChg chg="add mod">
          <ac:chgData name="Hirata, Ryuichi (SEC)" userId="955886f9-285d-4137-bfef-63faad37c40d" providerId="ADAL" clId="{569DE1D3-C91A-487A-9B7C-385FF4BF2F7D}" dt="2023-10-13T01:56:21.286" v="91"/>
          <ac:cxnSpMkLst>
            <pc:docMk/>
            <pc:sldMk cId="2588256828" sldId="267"/>
            <ac:cxnSpMk id="18" creationId="{58789D6C-F563-D236-40D1-C34CBF1AD4B0}"/>
          </ac:cxnSpMkLst>
        </pc:cxnChg>
        <pc:cxnChg chg="add mod">
          <ac:chgData name="Hirata, Ryuichi (SEC)" userId="955886f9-285d-4137-bfef-63faad37c40d" providerId="ADAL" clId="{569DE1D3-C91A-487A-9B7C-385FF4BF2F7D}" dt="2023-10-13T01:56:21.286" v="91"/>
          <ac:cxnSpMkLst>
            <pc:docMk/>
            <pc:sldMk cId="2588256828" sldId="267"/>
            <ac:cxnSpMk id="19" creationId="{48493922-4961-7D7D-330A-AAFF7D8A1D5C}"/>
          </ac:cxnSpMkLst>
        </pc:cxnChg>
        <pc:cxnChg chg="add mod">
          <ac:chgData name="Hirata, Ryuichi (SEC)" userId="955886f9-285d-4137-bfef-63faad37c40d" providerId="ADAL" clId="{569DE1D3-C91A-487A-9B7C-385FF4BF2F7D}" dt="2023-10-13T01:56:21.286" v="91"/>
          <ac:cxnSpMkLst>
            <pc:docMk/>
            <pc:sldMk cId="2588256828" sldId="267"/>
            <ac:cxnSpMk id="23" creationId="{77B8F42D-515C-ED31-60D6-8DB12E29DB33}"/>
          </ac:cxnSpMkLst>
        </pc:cxnChg>
        <pc:cxnChg chg="add mod">
          <ac:chgData name="Hirata, Ryuichi (SEC)" userId="955886f9-285d-4137-bfef-63faad37c40d" providerId="ADAL" clId="{569DE1D3-C91A-487A-9B7C-385FF4BF2F7D}" dt="2023-10-13T01:56:21.286" v="91"/>
          <ac:cxnSpMkLst>
            <pc:docMk/>
            <pc:sldMk cId="2588256828" sldId="267"/>
            <ac:cxnSpMk id="24" creationId="{E3518D84-0F92-BB0D-EC03-68674CF342F4}"/>
          </ac:cxnSpMkLst>
        </pc:cxnChg>
        <pc:cxnChg chg="add mod">
          <ac:chgData name="Hirata, Ryuichi (SEC)" userId="955886f9-285d-4137-bfef-63faad37c40d" providerId="ADAL" clId="{569DE1D3-C91A-487A-9B7C-385FF4BF2F7D}" dt="2023-10-13T01:56:21.286" v="91"/>
          <ac:cxnSpMkLst>
            <pc:docMk/>
            <pc:sldMk cId="2588256828" sldId="267"/>
            <ac:cxnSpMk id="25" creationId="{66587EB8-1811-3D34-A7DF-C9BB05120A03}"/>
          </ac:cxnSpMkLst>
        </pc:cxnChg>
        <pc:cxnChg chg="add mod">
          <ac:chgData name="Hirata, Ryuichi (SEC)" userId="955886f9-285d-4137-bfef-63faad37c40d" providerId="ADAL" clId="{569DE1D3-C91A-487A-9B7C-385FF4BF2F7D}" dt="2023-10-13T01:56:21.286" v="91"/>
          <ac:cxnSpMkLst>
            <pc:docMk/>
            <pc:sldMk cId="2588256828" sldId="267"/>
            <ac:cxnSpMk id="26" creationId="{4F4059B9-3CD3-D17A-4047-124D03E29F02}"/>
          </ac:cxnSpMkLst>
        </pc:cxnChg>
      </pc:sldChg>
      <pc:sldChg chg="add del mod modShow">
        <pc:chgData name="Hirata, Ryuichi (SEC)" userId="955886f9-285d-4137-bfef-63faad37c40d" providerId="ADAL" clId="{569DE1D3-C91A-487A-9B7C-385FF4BF2F7D}" dt="2023-10-17T08:42:05.086" v="4520" actId="47"/>
        <pc:sldMkLst>
          <pc:docMk/>
          <pc:sldMk cId="3067412913" sldId="267"/>
        </pc:sldMkLst>
      </pc:sldChg>
      <pc:sldChg chg="add del mod modShow">
        <pc:chgData name="Hirata, Ryuichi (SEC)" userId="955886f9-285d-4137-bfef-63faad37c40d" providerId="ADAL" clId="{569DE1D3-C91A-487A-9B7C-385FF4BF2F7D}" dt="2023-10-17T08:42:12.691" v="4525" actId="47"/>
        <pc:sldMkLst>
          <pc:docMk/>
          <pc:sldMk cId="1671556545" sldId="268"/>
        </pc:sldMkLst>
      </pc:sldChg>
      <pc:sldChg chg="modSp new del mod">
        <pc:chgData name="Hirata, Ryuichi (SEC)" userId="955886f9-285d-4137-bfef-63faad37c40d" providerId="ADAL" clId="{569DE1D3-C91A-487A-9B7C-385FF4BF2F7D}" dt="2023-10-16T04:38:56.983" v="2426" actId="2696"/>
        <pc:sldMkLst>
          <pc:docMk/>
          <pc:sldMk cId="2485307204" sldId="268"/>
        </pc:sldMkLst>
        <pc:spChg chg="mod">
          <ac:chgData name="Hirata, Ryuichi (SEC)" userId="955886f9-285d-4137-bfef-63faad37c40d" providerId="ADAL" clId="{569DE1D3-C91A-487A-9B7C-385FF4BF2F7D}" dt="2023-10-13T01:57:07.649" v="122" actId="20577"/>
          <ac:spMkLst>
            <pc:docMk/>
            <pc:sldMk cId="2485307204" sldId="268"/>
            <ac:spMk id="2" creationId="{73C8CF53-E423-253F-C65F-86EF2F766D79}"/>
          </ac:spMkLst>
        </pc:spChg>
        <pc:spChg chg="mod">
          <ac:chgData name="Hirata, Ryuichi (SEC)" userId="955886f9-285d-4137-bfef-63faad37c40d" providerId="ADAL" clId="{569DE1D3-C91A-487A-9B7C-385FF4BF2F7D}" dt="2023-10-16T04:17:50.464" v="1965" actId="20577"/>
          <ac:spMkLst>
            <pc:docMk/>
            <pc:sldMk cId="2485307204" sldId="268"/>
            <ac:spMk id="3" creationId="{9AFC1871-D547-6845-B945-3ACA11A935B8}"/>
          </ac:spMkLst>
        </pc:spChg>
      </pc:sldChg>
      <pc:sldChg chg="addSp modSp new del mod ord modShow modNotesTx">
        <pc:chgData name="Hirata, Ryuichi (SEC)" userId="955886f9-285d-4137-bfef-63faad37c40d" providerId="ADAL" clId="{569DE1D3-C91A-487A-9B7C-385FF4BF2F7D}" dt="2023-10-17T08:42:11.738" v="4524" actId="47"/>
        <pc:sldMkLst>
          <pc:docMk/>
          <pc:sldMk cId="1082861268" sldId="269"/>
        </pc:sldMkLst>
        <pc:spChg chg="mod">
          <ac:chgData name="Hirata, Ryuichi (SEC)" userId="955886f9-285d-4137-bfef-63faad37c40d" providerId="ADAL" clId="{569DE1D3-C91A-487A-9B7C-385FF4BF2F7D}" dt="2023-10-13T02:01:20.606" v="616"/>
          <ac:spMkLst>
            <pc:docMk/>
            <pc:sldMk cId="1082861268" sldId="269"/>
            <ac:spMk id="2" creationId="{5FD9C4AA-830E-8796-6A50-45066405E243}"/>
          </ac:spMkLst>
        </pc:spChg>
        <pc:spChg chg="mod">
          <ac:chgData name="Hirata, Ryuichi (SEC)" userId="955886f9-285d-4137-bfef-63faad37c40d" providerId="ADAL" clId="{569DE1D3-C91A-487A-9B7C-385FF4BF2F7D}" dt="2023-10-13T02:01:26.340" v="617"/>
          <ac:spMkLst>
            <pc:docMk/>
            <pc:sldMk cId="1082861268" sldId="269"/>
            <ac:spMk id="3" creationId="{FBD3708F-DB6C-6423-9059-C96434C8571B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7" creationId="{7241E867-DF3D-0B3B-F08B-C8D32308ECCB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8" creationId="{FACFC778-B6A9-16C8-AE36-6619F764A0ED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9" creationId="{4519DE64-E36C-5C7C-8BDE-D6C90E18C40F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10" creationId="{B61306B7-9E3D-0674-97D2-667F5364856E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11" creationId="{F60629CB-E824-1EFE-9F8E-AD3DD50BA586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12" creationId="{8048930C-1B2E-963D-B812-98BA2CFEE949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13" creationId="{1F3B0DD5-6A8C-3906-E2C2-307E3DB421DE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20" creationId="{EE9D9D19-4E67-431B-0CFF-992BBB3D9B73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21" creationId="{228D48E6-E70D-B532-E3CD-17D3FDE555F9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22" creationId="{11D62CA5-D15A-517E-CAB9-EEA08A2422C2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27" creationId="{81CC6D7A-966B-5B22-E5B7-C44B4B2407C6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28" creationId="{A423A667-1B7C-B7C0-4816-B881A41600ED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29" creationId="{F136E6D6-E677-5D97-B166-E95FC60C8278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30" creationId="{1C52B7A3-F42E-0D47-8E32-1ADDC37AED59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31" creationId="{45C01DA3-5D8A-697C-2F59-794E66D9CA8F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32" creationId="{4390934F-A6AC-1464-238A-70B27F992513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33" creationId="{FDFB6707-F6ED-85E8-67A3-D1A8BE4D98A9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34" creationId="{1E0B1ACA-8DC8-1DAA-1CD9-AC96BC6D5CD7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35" creationId="{DB3DF488-0307-1756-D839-D77E05A4E300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36" creationId="{90A77457-EBD2-D2F3-8284-CAF1669A6915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43" creationId="{1F25B8D9-4879-9288-58CA-45767D2668FB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44" creationId="{BE3EE330-7150-05E8-7EA8-2567D6AED283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45" creationId="{D8BDD512-D590-4372-FDB5-BD8385D17A26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50" creationId="{BA0E9CE2-1BB2-8B60-0D71-233BB2854BD8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51" creationId="{A6954073-825A-AE2E-C0CB-D537E91A4485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52" creationId="{855318AC-8F31-2C4F-5409-F1F9AC5D747B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53" creationId="{BCDB8ACC-5969-A65F-D0BB-A88879BFE649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55" creationId="{5982A0BE-9649-A02A-EC2D-39B148E12E11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56" creationId="{29535A6C-ED47-3038-4D84-F2EF1951C144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57" creationId="{4E4A2E8A-4389-F7F0-A216-C358FF997FD2}"/>
          </ac:spMkLst>
        </pc:spChg>
        <pc:spChg chg="add mod">
          <ac:chgData name="Hirata, Ryuichi (SEC)" userId="955886f9-285d-4137-bfef-63faad37c40d" providerId="ADAL" clId="{569DE1D3-C91A-487A-9B7C-385FF4BF2F7D}" dt="2023-10-13T02:01:35.347" v="618"/>
          <ac:spMkLst>
            <pc:docMk/>
            <pc:sldMk cId="1082861268" sldId="269"/>
            <ac:spMk id="58" creationId="{C6F73129-8F69-819F-8798-2052FD421893}"/>
          </ac:spMkLst>
        </pc:spChg>
        <pc:cxnChg chg="add mod">
          <ac:chgData name="Hirata, Ryuichi (SEC)" userId="955886f9-285d-4137-bfef-63faad37c40d" providerId="ADAL" clId="{569DE1D3-C91A-487A-9B7C-385FF4BF2F7D}" dt="2023-10-13T02:01:35.347" v="618"/>
          <ac:cxnSpMkLst>
            <pc:docMk/>
            <pc:sldMk cId="1082861268" sldId="269"/>
            <ac:cxnSpMk id="14" creationId="{6E653476-A3D1-AE48-4158-37EEBC0E1636}"/>
          </ac:cxnSpMkLst>
        </pc:cxnChg>
        <pc:cxnChg chg="add mod">
          <ac:chgData name="Hirata, Ryuichi (SEC)" userId="955886f9-285d-4137-bfef-63faad37c40d" providerId="ADAL" clId="{569DE1D3-C91A-487A-9B7C-385FF4BF2F7D}" dt="2023-10-13T02:01:35.347" v="618"/>
          <ac:cxnSpMkLst>
            <pc:docMk/>
            <pc:sldMk cId="1082861268" sldId="269"/>
            <ac:cxnSpMk id="15" creationId="{DDB7B5F1-8901-DC68-0B3F-59F78CC1BDB1}"/>
          </ac:cxnSpMkLst>
        </pc:cxnChg>
        <pc:cxnChg chg="add mod">
          <ac:chgData name="Hirata, Ryuichi (SEC)" userId="955886f9-285d-4137-bfef-63faad37c40d" providerId="ADAL" clId="{569DE1D3-C91A-487A-9B7C-385FF4BF2F7D}" dt="2023-10-13T02:01:35.347" v="618"/>
          <ac:cxnSpMkLst>
            <pc:docMk/>
            <pc:sldMk cId="1082861268" sldId="269"/>
            <ac:cxnSpMk id="16" creationId="{6E8E3B79-7AC1-2BBE-42B9-D90D9EC99705}"/>
          </ac:cxnSpMkLst>
        </pc:cxnChg>
        <pc:cxnChg chg="add mod">
          <ac:chgData name="Hirata, Ryuichi (SEC)" userId="955886f9-285d-4137-bfef-63faad37c40d" providerId="ADAL" clId="{569DE1D3-C91A-487A-9B7C-385FF4BF2F7D}" dt="2023-10-13T02:01:35.347" v="618"/>
          <ac:cxnSpMkLst>
            <pc:docMk/>
            <pc:sldMk cId="1082861268" sldId="269"/>
            <ac:cxnSpMk id="17" creationId="{A485159A-D3D0-EDF1-28DA-9EFEF237BB8D}"/>
          </ac:cxnSpMkLst>
        </pc:cxnChg>
        <pc:cxnChg chg="add mod">
          <ac:chgData name="Hirata, Ryuichi (SEC)" userId="955886f9-285d-4137-bfef-63faad37c40d" providerId="ADAL" clId="{569DE1D3-C91A-487A-9B7C-385FF4BF2F7D}" dt="2023-10-13T02:01:35.347" v="618"/>
          <ac:cxnSpMkLst>
            <pc:docMk/>
            <pc:sldMk cId="1082861268" sldId="269"/>
            <ac:cxnSpMk id="18" creationId="{4FC3289B-92C7-0895-E3E7-EAF9C8B421DB}"/>
          </ac:cxnSpMkLst>
        </pc:cxnChg>
        <pc:cxnChg chg="add mod">
          <ac:chgData name="Hirata, Ryuichi (SEC)" userId="955886f9-285d-4137-bfef-63faad37c40d" providerId="ADAL" clId="{569DE1D3-C91A-487A-9B7C-385FF4BF2F7D}" dt="2023-10-13T02:01:35.347" v="618"/>
          <ac:cxnSpMkLst>
            <pc:docMk/>
            <pc:sldMk cId="1082861268" sldId="269"/>
            <ac:cxnSpMk id="19" creationId="{C5EEE0CC-6961-E171-5A51-1F49650B0693}"/>
          </ac:cxnSpMkLst>
        </pc:cxnChg>
        <pc:cxnChg chg="add mod">
          <ac:chgData name="Hirata, Ryuichi (SEC)" userId="955886f9-285d-4137-bfef-63faad37c40d" providerId="ADAL" clId="{569DE1D3-C91A-487A-9B7C-385FF4BF2F7D}" dt="2023-10-13T02:01:35.347" v="618"/>
          <ac:cxnSpMkLst>
            <pc:docMk/>
            <pc:sldMk cId="1082861268" sldId="269"/>
            <ac:cxnSpMk id="23" creationId="{38981A6B-B798-4E68-109D-1AF8A0897E2E}"/>
          </ac:cxnSpMkLst>
        </pc:cxnChg>
        <pc:cxnChg chg="add mod">
          <ac:chgData name="Hirata, Ryuichi (SEC)" userId="955886f9-285d-4137-bfef-63faad37c40d" providerId="ADAL" clId="{569DE1D3-C91A-487A-9B7C-385FF4BF2F7D}" dt="2023-10-13T02:01:35.347" v="618"/>
          <ac:cxnSpMkLst>
            <pc:docMk/>
            <pc:sldMk cId="1082861268" sldId="269"/>
            <ac:cxnSpMk id="24" creationId="{FA0BA6A5-DE01-716D-CC44-4422C21DABE7}"/>
          </ac:cxnSpMkLst>
        </pc:cxnChg>
        <pc:cxnChg chg="add mod">
          <ac:chgData name="Hirata, Ryuichi (SEC)" userId="955886f9-285d-4137-bfef-63faad37c40d" providerId="ADAL" clId="{569DE1D3-C91A-487A-9B7C-385FF4BF2F7D}" dt="2023-10-13T02:01:35.347" v="618"/>
          <ac:cxnSpMkLst>
            <pc:docMk/>
            <pc:sldMk cId="1082861268" sldId="269"/>
            <ac:cxnSpMk id="25" creationId="{33A36256-5EBF-7982-9B0E-1BF4F02F62B8}"/>
          </ac:cxnSpMkLst>
        </pc:cxnChg>
        <pc:cxnChg chg="add mod">
          <ac:chgData name="Hirata, Ryuichi (SEC)" userId="955886f9-285d-4137-bfef-63faad37c40d" providerId="ADAL" clId="{569DE1D3-C91A-487A-9B7C-385FF4BF2F7D}" dt="2023-10-13T02:01:35.347" v="618"/>
          <ac:cxnSpMkLst>
            <pc:docMk/>
            <pc:sldMk cId="1082861268" sldId="269"/>
            <ac:cxnSpMk id="26" creationId="{79B5C0D1-4192-7B0C-F9B5-EFF0D24CE28F}"/>
          </ac:cxnSpMkLst>
        </pc:cxnChg>
        <pc:cxnChg chg="add mod">
          <ac:chgData name="Hirata, Ryuichi (SEC)" userId="955886f9-285d-4137-bfef-63faad37c40d" providerId="ADAL" clId="{569DE1D3-C91A-487A-9B7C-385FF4BF2F7D}" dt="2023-10-13T02:01:35.347" v="618"/>
          <ac:cxnSpMkLst>
            <pc:docMk/>
            <pc:sldMk cId="1082861268" sldId="269"/>
            <ac:cxnSpMk id="37" creationId="{24591D8D-9470-248D-C192-BB339883C5C4}"/>
          </ac:cxnSpMkLst>
        </pc:cxnChg>
        <pc:cxnChg chg="add mod">
          <ac:chgData name="Hirata, Ryuichi (SEC)" userId="955886f9-285d-4137-bfef-63faad37c40d" providerId="ADAL" clId="{569DE1D3-C91A-487A-9B7C-385FF4BF2F7D}" dt="2023-10-13T02:01:35.347" v="618"/>
          <ac:cxnSpMkLst>
            <pc:docMk/>
            <pc:sldMk cId="1082861268" sldId="269"/>
            <ac:cxnSpMk id="38" creationId="{3D4BB226-5082-7E36-7F99-CE2F2FD2F5CE}"/>
          </ac:cxnSpMkLst>
        </pc:cxnChg>
        <pc:cxnChg chg="add mod">
          <ac:chgData name="Hirata, Ryuichi (SEC)" userId="955886f9-285d-4137-bfef-63faad37c40d" providerId="ADAL" clId="{569DE1D3-C91A-487A-9B7C-385FF4BF2F7D}" dt="2023-10-13T02:01:35.347" v="618"/>
          <ac:cxnSpMkLst>
            <pc:docMk/>
            <pc:sldMk cId="1082861268" sldId="269"/>
            <ac:cxnSpMk id="39" creationId="{31675B7A-02F6-75E7-4139-9CE4C51FAC96}"/>
          </ac:cxnSpMkLst>
        </pc:cxnChg>
        <pc:cxnChg chg="add mod">
          <ac:chgData name="Hirata, Ryuichi (SEC)" userId="955886f9-285d-4137-bfef-63faad37c40d" providerId="ADAL" clId="{569DE1D3-C91A-487A-9B7C-385FF4BF2F7D}" dt="2023-10-13T02:01:35.347" v="618"/>
          <ac:cxnSpMkLst>
            <pc:docMk/>
            <pc:sldMk cId="1082861268" sldId="269"/>
            <ac:cxnSpMk id="40" creationId="{C4B386BC-0519-D562-24F7-74C8B5FAE753}"/>
          </ac:cxnSpMkLst>
        </pc:cxnChg>
        <pc:cxnChg chg="add mod">
          <ac:chgData name="Hirata, Ryuichi (SEC)" userId="955886f9-285d-4137-bfef-63faad37c40d" providerId="ADAL" clId="{569DE1D3-C91A-487A-9B7C-385FF4BF2F7D}" dt="2023-10-13T02:01:35.347" v="618"/>
          <ac:cxnSpMkLst>
            <pc:docMk/>
            <pc:sldMk cId="1082861268" sldId="269"/>
            <ac:cxnSpMk id="41" creationId="{08D9EB19-1307-61BF-3AC6-06711A1EA146}"/>
          </ac:cxnSpMkLst>
        </pc:cxnChg>
        <pc:cxnChg chg="add mod">
          <ac:chgData name="Hirata, Ryuichi (SEC)" userId="955886f9-285d-4137-bfef-63faad37c40d" providerId="ADAL" clId="{569DE1D3-C91A-487A-9B7C-385FF4BF2F7D}" dt="2023-10-13T02:01:35.347" v="618"/>
          <ac:cxnSpMkLst>
            <pc:docMk/>
            <pc:sldMk cId="1082861268" sldId="269"/>
            <ac:cxnSpMk id="42" creationId="{27DFCE7C-32D1-D9A0-98A0-8FFD4A0C5476}"/>
          </ac:cxnSpMkLst>
        </pc:cxnChg>
        <pc:cxnChg chg="add mod">
          <ac:chgData name="Hirata, Ryuichi (SEC)" userId="955886f9-285d-4137-bfef-63faad37c40d" providerId="ADAL" clId="{569DE1D3-C91A-487A-9B7C-385FF4BF2F7D}" dt="2023-10-13T02:01:35.347" v="618"/>
          <ac:cxnSpMkLst>
            <pc:docMk/>
            <pc:sldMk cId="1082861268" sldId="269"/>
            <ac:cxnSpMk id="46" creationId="{D61E0A56-6CFE-553F-12D8-86BA917ACCC9}"/>
          </ac:cxnSpMkLst>
        </pc:cxnChg>
        <pc:cxnChg chg="add mod">
          <ac:chgData name="Hirata, Ryuichi (SEC)" userId="955886f9-285d-4137-bfef-63faad37c40d" providerId="ADAL" clId="{569DE1D3-C91A-487A-9B7C-385FF4BF2F7D}" dt="2023-10-13T02:01:35.347" v="618"/>
          <ac:cxnSpMkLst>
            <pc:docMk/>
            <pc:sldMk cId="1082861268" sldId="269"/>
            <ac:cxnSpMk id="47" creationId="{E3B3797F-380C-92AA-1606-F164E7808C4B}"/>
          </ac:cxnSpMkLst>
        </pc:cxnChg>
        <pc:cxnChg chg="add mod">
          <ac:chgData name="Hirata, Ryuichi (SEC)" userId="955886f9-285d-4137-bfef-63faad37c40d" providerId="ADAL" clId="{569DE1D3-C91A-487A-9B7C-385FF4BF2F7D}" dt="2023-10-13T02:01:35.347" v="618"/>
          <ac:cxnSpMkLst>
            <pc:docMk/>
            <pc:sldMk cId="1082861268" sldId="269"/>
            <ac:cxnSpMk id="48" creationId="{849D4B36-88C4-8A27-F355-AD365B390C39}"/>
          </ac:cxnSpMkLst>
        </pc:cxnChg>
        <pc:cxnChg chg="add mod">
          <ac:chgData name="Hirata, Ryuichi (SEC)" userId="955886f9-285d-4137-bfef-63faad37c40d" providerId="ADAL" clId="{569DE1D3-C91A-487A-9B7C-385FF4BF2F7D}" dt="2023-10-13T02:01:35.347" v="618"/>
          <ac:cxnSpMkLst>
            <pc:docMk/>
            <pc:sldMk cId="1082861268" sldId="269"/>
            <ac:cxnSpMk id="49" creationId="{CC618103-E18A-A420-9727-349324821417}"/>
          </ac:cxnSpMkLst>
        </pc:cxnChg>
        <pc:cxnChg chg="add mod">
          <ac:chgData name="Hirata, Ryuichi (SEC)" userId="955886f9-285d-4137-bfef-63faad37c40d" providerId="ADAL" clId="{569DE1D3-C91A-487A-9B7C-385FF4BF2F7D}" dt="2023-10-13T02:01:35.347" v="618"/>
          <ac:cxnSpMkLst>
            <pc:docMk/>
            <pc:sldMk cId="1082861268" sldId="269"/>
            <ac:cxnSpMk id="54" creationId="{A13B7C01-8378-BAAC-534F-0D0C4474BA50}"/>
          </ac:cxnSpMkLst>
        </pc:cxnChg>
      </pc:sldChg>
      <pc:sldChg chg="addSp modSp new del mod ord modShow">
        <pc:chgData name="Hirata, Ryuichi (SEC)" userId="955886f9-285d-4137-bfef-63faad37c40d" providerId="ADAL" clId="{569DE1D3-C91A-487A-9B7C-385FF4BF2F7D}" dt="2023-10-17T08:42:11.340" v="4523" actId="47"/>
        <pc:sldMkLst>
          <pc:docMk/>
          <pc:sldMk cId="3489281755" sldId="270"/>
        </pc:sldMkLst>
        <pc:spChg chg="mod">
          <ac:chgData name="Hirata, Ryuichi (SEC)" userId="955886f9-285d-4137-bfef-63faad37c40d" providerId="ADAL" clId="{569DE1D3-C91A-487A-9B7C-385FF4BF2F7D}" dt="2023-10-13T02:08:19.906" v="624"/>
          <ac:spMkLst>
            <pc:docMk/>
            <pc:sldMk cId="3489281755" sldId="270"/>
            <ac:spMk id="2" creationId="{AF65E95C-1FC2-E7CD-9C25-569983BF410B}"/>
          </ac:spMkLst>
        </pc:spChg>
        <pc:spChg chg="mod">
          <ac:chgData name="Hirata, Ryuichi (SEC)" userId="955886f9-285d-4137-bfef-63faad37c40d" providerId="ADAL" clId="{569DE1D3-C91A-487A-9B7C-385FF4BF2F7D}" dt="2023-10-16T01:52:06.494" v="863" actId="1076"/>
          <ac:spMkLst>
            <pc:docMk/>
            <pc:sldMk cId="3489281755" sldId="270"/>
            <ac:spMk id="3" creationId="{F4997844-F95C-B584-A205-F33D8B4E013B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7" creationId="{20A9DB51-6CC3-DCA9-50CD-E9E09E516D3A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8" creationId="{D770A794-B881-3D1B-9C3D-726BFFDF7B1B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9" creationId="{B7A7EE55-66A3-53F8-8DB9-726000D5367D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10" creationId="{D33F8650-9C53-47D8-F48C-6A4D0A9F4D29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11" creationId="{F2342496-087B-8096-FF99-264A81742B92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12" creationId="{0375FB0C-A1C8-70C8-A74B-FA0E593608C0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13" creationId="{159361C5-C664-7FC7-96DF-A370FADE9FEB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20" creationId="{EF326F80-1E9B-A2DE-9435-2568F07C2DA2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21" creationId="{96EAB11B-B0C5-877E-9589-31E4C94432E2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22" creationId="{2C24EC27-ABBB-A22D-24E7-854935005711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27" creationId="{CFF4AEA1-11B9-EB6A-B7B6-FE233F7051A0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28" creationId="{A954ACDF-5B39-04C6-4F32-9F6E192183F8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29" creationId="{A9A48F5A-DA69-1A42-5CC5-2FC0B4571E1E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31" creationId="{698B1D65-9391-DA70-ECF9-9450B57E1541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32" creationId="{7C33C266-B831-DC37-E5D4-51DB29700C69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33" creationId="{773B8A2D-8B78-6603-1872-9B7DDBAD6B68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34" creationId="{0881F467-F27A-E80C-4EB0-5961FF8669A1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35" creationId="{6A5F288E-379A-B93B-0650-E9B9B51AB1E6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36" creationId="{54F7C504-6F32-7646-22E2-EB30B72F4A78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37" creationId="{0AA988D7-4FA2-66A4-7FC6-E02697A12C2C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38" creationId="{097EB9ED-83F6-D6E6-ECD0-94A8F649073F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45" creationId="{58B933CF-2027-82F4-63A6-59C09AD66FD6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46" creationId="{1A597ECC-0B98-04AD-0D3F-6449111EF612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47" creationId="{57D02E3F-0295-F24A-4BF5-9A5E4E16B899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50" creationId="{BD8D0017-5426-4AE4-F876-49B8576B00EB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51" creationId="{C385C723-40F3-46A9-9B05-2999B0A40189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52" creationId="{802CE2A6-C4B8-62E3-1B68-7C2A4563CDF1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55" creationId="{E1552FF8-BBDA-CD0B-1AB1-1E614810BD20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56" creationId="{2F659C2E-6AD1-0B69-BB6A-BA6647A778F4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57" creationId="{D9B91D14-16BC-FD7A-91AB-F28342940F45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58" creationId="{12FC2617-BF05-DA1E-DCE9-52CEC9F03501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59" creationId="{BDA5C59A-A7DA-76F9-CC22-2C2D16B89719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60" creationId="{EBAE08D0-BB28-20C8-5E82-794B256B885D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61" creationId="{1F59A283-6D06-ACCC-C688-2FB9325BE00D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68" creationId="{D0308264-14D0-B820-14FB-E67D9805E5F2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69" creationId="{B17DF45E-A1B6-FABB-157C-503192A70B5A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70" creationId="{B5FD00C3-CF40-E6F0-B197-453A75A4D2CD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73" creationId="{59E35ABF-EA44-B960-E85D-B962B66A1B8C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74" creationId="{1984160C-A3CC-C48C-FE32-A4C49EE4BFAC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75" creationId="{B73C538B-2D54-B36A-5001-EF7A61CC4A6E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78" creationId="{82404E73-3140-74C3-856A-809656EDD4B4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79" creationId="{D9D92CB6-F5A6-4CA9-BACE-881808A0A40E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80" creationId="{7184CEB5-211D-D587-D69E-3181CDE17AAC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81" creationId="{8AF8CC1E-C2AE-06C4-AC8E-01C6C0A574AF}"/>
          </ac:spMkLst>
        </pc:spChg>
        <pc:spChg chg="add mod">
          <ac:chgData name="Hirata, Ryuichi (SEC)" userId="955886f9-285d-4137-bfef-63faad37c40d" providerId="ADAL" clId="{569DE1D3-C91A-487A-9B7C-385FF4BF2F7D}" dt="2023-10-13T02:08:33.268" v="626"/>
          <ac:spMkLst>
            <pc:docMk/>
            <pc:sldMk cId="3489281755" sldId="270"/>
            <ac:spMk id="82" creationId="{3E7519E8-40A1-81C1-9B7F-E49654F504A4}"/>
          </ac:spMkLst>
        </pc:sp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14" creationId="{A43C7465-2836-F367-691D-BEAB86D95B83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15" creationId="{C353DE1B-B780-D264-00F5-DD4B39E5CED6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16" creationId="{0334BC03-D4FD-2BD6-A80B-2C85042E26EC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17" creationId="{CE7DE19A-0685-927C-98BF-490A327CFD8C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18" creationId="{46391225-D923-F6A0-EE42-E05D14EA48AC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19" creationId="{28A66086-DA36-C8FB-B903-54E57B331EAE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23" creationId="{5D5CB4EB-DA35-7C84-1FDA-481B9E4FF1A5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24" creationId="{35912268-5D0C-B6E5-2F46-DB3E22532F34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25" creationId="{175DDF6F-D23C-BC2E-0484-B7719B050F07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26" creationId="{681595FC-64AE-DED1-5AC1-D17F7E09C9F3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30" creationId="{45CA9BA5-8B51-2EB0-DCFA-BCB450963246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39" creationId="{2528EEED-F917-4E71-34FD-B913473A414D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40" creationId="{B574FBAA-B5C3-DC57-0B80-788FC3801680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41" creationId="{B806ED82-FC19-CEBA-57F1-71E45EA41669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42" creationId="{F58DA339-915A-384A-0AF9-65B0796AED83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43" creationId="{DFD765FA-15EE-8986-AD80-4E98B4D2B5B8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44" creationId="{A8B9E62D-CDD6-F1B8-F18F-F91D0D852028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48" creationId="{627AD71C-40CE-0080-A654-C1DE4DE82FFB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49" creationId="{C398C474-131A-E71F-149C-37F92A63EECB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53" creationId="{1972131C-34B3-5F9D-E837-6E650F582EF5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54" creationId="{87B7D790-0B12-E8E0-6939-39CAE0876ECE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62" creationId="{DF38A5BE-4DC2-6E13-99F5-5DA59F40F726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63" creationId="{EFAB008E-2C57-11A0-4314-FAFC45B02396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64" creationId="{60040F14-6FC1-33A1-FC9C-2D53376F3D2B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65" creationId="{F810CAC2-2DC4-62CD-772F-B7A5725AB56B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66" creationId="{35AA490E-DDB7-3D5B-9A2B-E4898C55E998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67" creationId="{9C582819-FF93-4CA9-8D35-1686CFE7CA4E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71" creationId="{5916AC5A-4BFA-30ED-4B6A-441B92E47233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72" creationId="{534D4156-83A5-DD12-519C-D36917718A89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76" creationId="{3C81B577-846D-97CE-2A72-553393C61243}"/>
          </ac:cxnSpMkLst>
        </pc:cxnChg>
        <pc:cxnChg chg="add mod">
          <ac:chgData name="Hirata, Ryuichi (SEC)" userId="955886f9-285d-4137-bfef-63faad37c40d" providerId="ADAL" clId="{569DE1D3-C91A-487A-9B7C-385FF4BF2F7D}" dt="2023-10-13T02:08:33.268" v="626"/>
          <ac:cxnSpMkLst>
            <pc:docMk/>
            <pc:sldMk cId="3489281755" sldId="270"/>
            <ac:cxnSpMk id="77" creationId="{F5D0862B-4D94-4FC8-9A83-5E2437F4F367}"/>
          </ac:cxnSpMkLst>
        </pc:cxnChg>
      </pc:sldChg>
      <pc:sldChg chg="addSp modSp new del mod ord modShow">
        <pc:chgData name="Hirata, Ryuichi (SEC)" userId="955886f9-285d-4137-bfef-63faad37c40d" providerId="ADAL" clId="{569DE1D3-C91A-487A-9B7C-385FF4BF2F7D}" dt="2023-10-17T08:42:10.243" v="4522" actId="47"/>
        <pc:sldMkLst>
          <pc:docMk/>
          <pc:sldMk cId="382663918" sldId="271"/>
        </pc:sldMkLst>
        <pc:spChg chg="mod">
          <ac:chgData name="Hirata, Ryuichi (SEC)" userId="955886f9-285d-4137-bfef-63faad37c40d" providerId="ADAL" clId="{569DE1D3-C91A-487A-9B7C-385FF4BF2F7D}" dt="2023-10-13T02:09:25.926" v="630"/>
          <ac:spMkLst>
            <pc:docMk/>
            <pc:sldMk cId="382663918" sldId="271"/>
            <ac:spMk id="2" creationId="{125DC9E5-E003-0AB1-04FA-D4D62ABAC083}"/>
          </ac:spMkLst>
        </pc:spChg>
        <pc:spChg chg="mod">
          <ac:chgData name="Hirata, Ryuichi (SEC)" userId="955886f9-285d-4137-bfef-63faad37c40d" providerId="ADAL" clId="{569DE1D3-C91A-487A-9B7C-385FF4BF2F7D}" dt="2023-10-13T02:09:33.945" v="632" actId="6549"/>
          <ac:spMkLst>
            <pc:docMk/>
            <pc:sldMk cId="382663918" sldId="271"/>
            <ac:spMk id="3" creationId="{2DAC3A7B-C2A6-8C7D-B3DE-C4267F4DCF1C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7" creationId="{083D868B-1932-0A57-369E-C0B92E8E3B26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8" creationId="{8BC88277-0058-D108-1A36-1235A2408E9F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9" creationId="{EBC736AC-09B4-E928-3D83-E9D3506F752E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10" creationId="{6AFC913E-EB1A-F658-0843-39645968E098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11" creationId="{DA481C5A-7989-323A-D10C-BBC84AACEC57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12" creationId="{11DABE54-F8DD-6779-17A7-F656E7AA76BC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13" creationId="{9BF9263A-0B76-2254-53DE-CD09EA9D5976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20" creationId="{4EE8E397-7BEB-174D-CB69-B245AA1F4612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21" creationId="{ACBB0D1C-7F7F-92DD-47A9-243D67D14E35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22" creationId="{056C86ED-1AB6-1112-3A5F-9513AD83D830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27" creationId="{00F1A6AE-0EDF-574B-C840-1B25993C70FD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28" creationId="{2FB70BA4-0D09-F022-2C8D-728E3FEAFD4C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29" creationId="{660109B9-F415-C8D3-F507-F32219DC2884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30" creationId="{66099BB9-0461-A6F7-CAA4-5CE7C0402F03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31" creationId="{DFD0C070-CA1E-350A-9843-F4C46F529CA5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32" creationId="{26D4DE78-1112-CD1E-B0A4-15B38D3D2992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33" creationId="{76C6CAC1-9601-4B34-6C87-60FFBD1AB07B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34" creationId="{EC47AA87-54B2-1705-6F7C-D9F50A8B2A90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35" creationId="{D3E57E27-7832-424E-5F16-586C960408F0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36" creationId="{8F50A842-B506-9AFD-9C63-0AC005A4A80B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43" creationId="{7D2D4CC8-8022-DDE8-092D-B5E3E3C3311E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44" creationId="{104715F1-D9CD-2BBB-F702-6CB30129D2AB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45" creationId="{D2482482-1650-8E6B-96B3-D11365566B97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50" creationId="{912B10FA-D9DF-97E9-CF92-21BA5CF03A74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51" creationId="{4608E17D-ED63-A101-534A-ED1D1B791660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52" creationId="{07D0C2C3-1D49-1A1B-20FB-40B7F3A69574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53" creationId="{9AF57EE4-BBCD-464C-5F0D-5A36613FD5E6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55" creationId="{34DA14F2-5D5B-1734-A8FB-86BD23728537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56" creationId="{92A0C116-58E4-DA1B-9CBE-30613C6A77FA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57" creationId="{3230BBBD-537E-7059-C773-D4F1C2CE40CB}"/>
          </ac:spMkLst>
        </pc:spChg>
        <pc:spChg chg="add mod">
          <ac:chgData name="Hirata, Ryuichi (SEC)" userId="955886f9-285d-4137-bfef-63faad37c40d" providerId="ADAL" clId="{569DE1D3-C91A-487A-9B7C-385FF4BF2F7D}" dt="2023-10-13T02:09:47.877" v="633"/>
          <ac:spMkLst>
            <pc:docMk/>
            <pc:sldMk cId="382663918" sldId="271"/>
            <ac:spMk id="58" creationId="{F4A96977-3B5F-71AF-CA65-892EFF2CCF50}"/>
          </ac:spMkLst>
        </pc:spChg>
        <pc:cxnChg chg="add mod">
          <ac:chgData name="Hirata, Ryuichi (SEC)" userId="955886f9-285d-4137-bfef-63faad37c40d" providerId="ADAL" clId="{569DE1D3-C91A-487A-9B7C-385FF4BF2F7D}" dt="2023-10-13T02:09:47.877" v="633"/>
          <ac:cxnSpMkLst>
            <pc:docMk/>
            <pc:sldMk cId="382663918" sldId="271"/>
            <ac:cxnSpMk id="14" creationId="{A15A3059-9F09-103F-C51E-249BF59A4739}"/>
          </ac:cxnSpMkLst>
        </pc:cxnChg>
        <pc:cxnChg chg="add mod">
          <ac:chgData name="Hirata, Ryuichi (SEC)" userId="955886f9-285d-4137-bfef-63faad37c40d" providerId="ADAL" clId="{569DE1D3-C91A-487A-9B7C-385FF4BF2F7D}" dt="2023-10-13T02:09:47.877" v="633"/>
          <ac:cxnSpMkLst>
            <pc:docMk/>
            <pc:sldMk cId="382663918" sldId="271"/>
            <ac:cxnSpMk id="15" creationId="{74DDF53E-C1CA-2D35-C304-58207F94381E}"/>
          </ac:cxnSpMkLst>
        </pc:cxnChg>
        <pc:cxnChg chg="add mod">
          <ac:chgData name="Hirata, Ryuichi (SEC)" userId="955886f9-285d-4137-bfef-63faad37c40d" providerId="ADAL" clId="{569DE1D3-C91A-487A-9B7C-385FF4BF2F7D}" dt="2023-10-13T02:09:47.877" v="633"/>
          <ac:cxnSpMkLst>
            <pc:docMk/>
            <pc:sldMk cId="382663918" sldId="271"/>
            <ac:cxnSpMk id="16" creationId="{3AF5EB09-A02D-838F-722C-E50AF1315DA5}"/>
          </ac:cxnSpMkLst>
        </pc:cxnChg>
        <pc:cxnChg chg="add mod">
          <ac:chgData name="Hirata, Ryuichi (SEC)" userId="955886f9-285d-4137-bfef-63faad37c40d" providerId="ADAL" clId="{569DE1D3-C91A-487A-9B7C-385FF4BF2F7D}" dt="2023-10-13T02:09:47.877" v="633"/>
          <ac:cxnSpMkLst>
            <pc:docMk/>
            <pc:sldMk cId="382663918" sldId="271"/>
            <ac:cxnSpMk id="17" creationId="{956D93DF-FE73-3A9D-0F39-B65CD93D5AF7}"/>
          </ac:cxnSpMkLst>
        </pc:cxnChg>
        <pc:cxnChg chg="add mod">
          <ac:chgData name="Hirata, Ryuichi (SEC)" userId="955886f9-285d-4137-bfef-63faad37c40d" providerId="ADAL" clId="{569DE1D3-C91A-487A-9B7C-385FF4BF2F7D}" dt="2023-10-13T02:09:47.877" v="633"/>
          <ac:cxnSpMkLst>
            <pc:docMk/>
            <pc:sldMk cId="382663918" sldId="271"/>
            <ac:cxnSpMk id="18" creationId="{77C4D416-28C4-7B51-5B90-79ED01816138}"/>
          </ac:cxnSpMkLst>
        </pc:cxnChg>
        <pc:cxnChg chg="add mod">
          <ac:chgData name="Hirata, Ryuichi (SEC)" userId="955886f9-285d-4137-bfef-63faad37c40d" providerId="ADAL" clId="{569DE1D3-C91A-487A-9B7C-385FF4BF2F7D}" dt="2023-10-13T02:09:47.877" v="633"/>
          <ac:cxnSpMkLst>
            <pc:docMk/>
            <pc:sldMk cId="382663918" sldId="271"/>
            <ac:cxnSpMk id="19" creationId="{31CB8E3C-0EFA-4023-36A3-65F2A2873A8B}"/>
          </ac:cxnSpMkLst>
        </pc:cxnChg>
        <pc:cxnChg chg="add mod">
          <ac:chgData name="Hirata, Ryuichi (SEC)" userId="955886f9-285d-4137-bfef-63faad37c40d" providerId="ADAL" clId="{569DE1D3-C91A-487A-9B7C-385FF4BF2F7D}" dt="2023-10-13T02:09:47.877" v="633"/>
          <ac:cxnSpMkLst>
            <pc:docMk/>
            <pc:sldMk cId="382663918" sldId="271"/>
            <ac:cxnSpMk id="23" creationId="{354FD109-5F44-971D-E93C-361F60C0D67D}"/>
          </ac:cxnSpMkLst>
        </pc:cxnChg>
        <pc:cxnChg chg="add mod">
          <ac:chgData name="Hirata, Ryuichi (SEC)" userId="955886f9-285d-4137-bfef-63faad37c40d" providerId="ADAL" clId="{569DE1D3-C91A-487A-9B7C-385FF4BF2F7D}" dt="2023-10-13T02:09:47.877" v="633"/>
          <ac:cxnSpMkLst>
            <pc:docMk/>
            <pc:sldMk cId="382663918" sldId="271"/>
            <ac:cxnSpMk id="24" creationId="{EEAF019F-0959-8EE8-5D48-7BBE2B145642}"/>
          </ac:cxnSpMkLst>
        </pc:cxnChg>
        <pc:cxnChg chg="add mod">
          <ac:chgData name="Hirata, Ryuichi (SEC)" userId="955886f9-285d-4137-bfef-63faad37c40d" providerId="ADAL" clId="{569DE1D3-C91A-487A-9B7C-385FF4BF2F7D}" dt="2023-10-13T02:09:47.877" v="633"/>
          <ac:cxnSpMkLst>
            <pc:docMk/>
            <pc:sldMk cId="382663918" sldId="271"/>
            <ac:cxnSpMk id="25" creationId="{013ABFF6-2810-E76E-3D9B-A9FB84A3340E}"/>
          </ac:cxnSpMkLst>
        </pc:cxnChg>
        <pc:cxnChg chg="add mod">
          <ac:chgData name="Hirata, Ryuichi (SEC)" userId="955886f9-285d-4137-bfef-63faad37c40d" providerId="ADAL" clId="{569DE1D3-C91A-487A-9B7C-385FF4BF2F7D}" dt="2023-10-13T02:09:47.877" v="633"/>
          <ac:cxnSpMkLst>
            <pc:docMk/>
            <pc:sldMk cId="382663918" sldId="271"/>
            <ac:cxnSpMk id="26" creationId="{FC023CC9-EFB5-BBC2-FAFE-2D6EB508CA7A}"/>
          </ac:cxnSpMkLst>
        </pc:cxnChg>
        <pc:cxnChg chg="add mod">
          <ac:chgData name="Hirata, Ryuichi (SEC)" userId="955886f9-285d-4137-bfef-63faad37c40d" providerId="ADAL" clId="{569DE1D3-C91A-487A-9B7C-385FF4BF2F7D}" dt="2023-10-13T02:09:47.877" v="633"/>
          <ac:cxnSpMkLst>
            <pc:docMk/>
            <pc:sldMk cId="382663918" sldId="271"/>
            <ac:cxnSpMk id="37" creationId="{2D70ABE5-8EB9-E46F-93EF-AECC06544EB4}"/>
          </ac:cxnSpMkLst>
        </pc:cxnChg>
        <pc:cxnChg chg="add mod">
          <ac:chgData name="Hirata, Ryuichi (SEC)" userId="955886f9-285d-4137-bfef-63faad37c40d" providerId="ADAL" clId="{569DE1D3-C91A-487A-9B7C-385FF4BF2F7D}" dt="2023-10-13T02:09:47.877" v="633"/>
          <ac:cxnSpMkLst>
            <pc:docMk/>
            <pc:sldMk cId="382663918" sldId="271"/>
            <ac:cxnSpMk id="38" creationId="{78023680-FC8D-95F3-D8BB-978586E4F1D7}"/>
          </ac:cxnSpMkLst>
        </pc:cxnChg>
        <pc:cxnChg chg="add mod">
          <ac:chgData name="Hirata, Ryuichi (SEC)" userId="955886f9-285d-4137-bfef-63faad37c40d" providerId="ADAL" clId="{569DE1D3-C91A-487A-9B7C-385FF4BF2F7D}" dt="2023-10-13T02:09:47.877" v="633"/>
          <ac:cxnSpMkLst>
            <pc:docMk/>
            <pc:sldMk cId="382663918" sldId="271"/>
            <ac:cxnSpMk id="39" creationId="{1B13EF22-20B9-4F7C-7DD3-1BD75BC1AA86}"/>
          </ac:cxnSpMkLst>
        </pc:cxnChg>
        <pc:cxnChg chg="add mod">
          <ac:chgData name="Hirata, Ryuichi (SEC)" userId="955886f9-285d-4137-bfef-63faad37c40d" providerId="ADAL" clId="{569DE1D3-C91A-487A-9B7C-385FF4BF2F7D}" dt="2023-10-13T02:09:47.877" v="633"/>
          <ac:cxnSpMkLst>
            <pc:docMk/>
            <pc:sldMk cId="382663918" sldId="271"/>
            <ac:cxnSpMk id="40" creationId="{76B1BCC5-4106-12F8-A1F5-B56392A2FEA1}"/>
          </ac:cxnSpMkLst>
        </pc:cxnChg>
        <pc:cxnChg chg="add mod">
          <ac:chgData name="Hirata, Ryuichi (SEC)" userId="955886f9-285d-4137-bfef-63faad37c40d" providerId="ADAL" clId="{569DE1D3-C91A-487A-9B7C-385FF4BF2F7D}" dt="2023-10-13T02:09:47.877" v="633"/>
          <ac:cxnSpMkLst>
            <pc:docMk/>
            <pc:sldMk cId="382663918" sldId="271"/>
            <ac:cxnSpMk id="41" creationId="{D4E75002-D41E-18BB-B9D2-CACFF69382F3}"/>
          </ac:cxnSpMkLst>
        </pc:cxnChg>
        <pc:cxnChg chg="add mod">
          <ac:chgData name="Hirata, Ryuichi (SEC)" userId="955886f9-285d-4137-bfef-63faad37c40d" providerId="ADAL" clId="{569DE1D3-C91A-487A-9B7C-385FF4BF2F7D}" dt="2023-10-13T02:09:47.877" v="633"/>
          <ac:cxnSpMkLst>
            <pc:docMk/>
            <pc:sldMk cId="382663918" sldId="271"/>
            <ac:cxnSpMk id="42" creationId="{EA49D3BE-8CB2-FD86-2487-5DA4160301D3}"/>
          </ac:cxnSpMkLst>
        </pc:cxnChg>
        <pc:cxnChg chg="add mod">
          <ac:chgData name="Hirata, Ryuichi (SEC)" userId="955886f9-285d-4137-bfef-63faad37c40d" providerId="ADAL" clId="{569DE1D3-C91A-487A-9B7C-385FF4BF2F7D}" dt="2023-10-13T02:09:47.877" v="633"/>
          <ac:cxnSpMkLst>
            <pc:docMk/>
            <pc:sldMk cId="382663918" sldId="271"/>
            <ac:cxnSpMk id="46" creationId="{77B020C3-223B-FC34-F58D-52D0379CC7F1}"/>
          </ac:cxnSpMkLst>
        </pc:cxnChg>
        <pc:cxnChg chg="add mod">
          <ac:chgData name="Hirata, Ryuichi (SEC)" userId="955886f9-285d-4137-bfef-63faad37c40d" providerId="ADAL" clId="{569DE1D3-C91A-487A-9B7C-385FF4BF2F7D}" dt="2023-10-13T02:09:47.877" v="633"/>
          <ac:cxnSpMkLst>
            <pc:docMk/>
            <pc:sldMk cId="382663918" sldId="271"/>
            <ac:cxnSpMk id="47" creationId="{5BEFCCA6-52F1-F6C2-676E-A1E50F5DEF51}"/>
          </ac:cxnSpMkLst>
        </pc:cxnChg>
        <pc:cxnChg chg="add mod">
          <ac:chgData name="Hirata, Ryuichi (SEC)" userId="955886f9-285d-4137-bfef-63faad37c40d" providerId="ADAL" clId="{569DE1D3-C91A-487A-9B7C-385FF4BF2F7D}" dt="2023-10-13T02:09:47.877" v="633"/>
          <ac:cxnSpMkLst>
            <pc:docMk/>
            <pc:sldMk cId="382663918" sldId="271"/>
            <ac:cxnSpMk id="48" creationId="{7D91EC7B-D4B8-86EB-C9ED-7E58AB2607D8}"/>
          </ac:cxnSpMkLst>
        </pc:cxnChg>
        <pc:cxnChg chg="add mod">
          <ac:chgData name="Hirata, Ryuichi (SEC)" userId="955886f9-285d-4137-bfef-63faad37c40d" providerId="ADAL" clId="{569DE1D3-C91A-487A-9B7C-385FF4BF2F7D}" dt="2023-10-13T02:09:47.877" v="633"/>
          <ac:cxnSpMkLst>
            <pc:docMk/>
            <pc:sldMk cId="382663918" sldId="271"/>
            <ac:cxnSpMk id="49" creationId="{C53D5445-2674-B88E-D46B-35422CFB52CA}"/>
          </ac:cxnSpMkLst>
        </pc:cxnChg>
        <pc:cxnChg chg="add mod">
          <ac:chgData name="Hirata, Ryuichi (SEC)" userId="955886f9-285d-4137-bfef-63faad37c40d" providerId="ADAL" clId="{569DE1D3-C91A-487A-9B7C-385FF4BF2F7D}" dt="2023-10-13T02:09:47.877" v="633"/>
          <ac:cxnSpMkLst>
            <pc:docMk/>
            <pc:sldMk cId="382663918" sldId="271"/>
            <ac:cxnSpMk id="54" creationId="{5A6A19BE-0C24-F9F1-C394-0B3BB4C0DFBE}"/>
          </ac:cxnSpMkLst>
        </pc:cxnChg>
      </pc:sldChg>
      <pc:sldChg chg="addSp modSp new del mod ord modShow">
        <pc:chgData name="Hirata, Ryuichi (SEC)" userId="955886f9-285d-4137-bfef-63faad37c40d" providerId="ADAL" clId="{569DE1D3-C91A-487A-9B7C-385FF4BF2F7D}" dt="2023-10-17T08:42:09.829" v="4521" actId="47"/>
        <pc:sldMkLst>
          <pc:docMk/>
          <pc:sldMk cId="265829660" sldId="272"/>
        </pc:sldMkLst>
        <pc:spChg chg="mod">
          <ac:chgData name="Hirata, Ryuichi (SEC)" userId="955886f9-285d-4137-bfef-63faad37c40d" providerId="ADAL" clId="{569DE1D3-C91A-487A-9B7C-385FF4BF2F7D}" dt="2023-10-13T02:10:01.521" v="635"/>
          <ac:spMkLst>
            <pc:docMk/>
            <pc:sldMk cId="265829660" sldId="272"/>
            <ac:spMk id="2" creationId="{3AF7D952-2F24-42C3-9C5A-8479577C73ED}"/>
          </ac:spMkLst>
        </pc:spChg>
        <pc:spChg chg="mod">
          <ac:chgData name="Hirata, Ryuichi (SEC)" userId="955886f9-285d-4137-bfef-63faad37c40d" providerId="ADAL" clId="{569DE1D3-C91A-487A-9B7C-385FF4BF2F7D}" dt="2023-10-13T02:10:05.476" v="636"/>
          <ac:spMkLst>
            <pc:docMk/>
            <pc:sldMk cId="265829660" sldId="272"/>
            <ac:spMk id="3" creationId="{5AE7DA04-2FD6-B70D-93F5-6F567F8581E9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7" creationId="{723B2785-13B4-4273-8B9C-BB38058A7BC3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8" creationId="{23CD6DC3-319F-1B5B-D2A7-2DBFEA9BD1AE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9" creationId="{CCC6AF2E-8BCD-5238-1784-41F1B47EE4BD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10" creationId="{B63796CB-CBCA-4770-F0D2-1EC50065D509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11" creationId="{36A4C3A7-FE1E-0605-02CA-9BA9EE4EB5AC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12" creationId="{D24255B3-F7A2-E49C-90D4-85CF17C35108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13" creationId="{2FEAA86D-F865-4C11-421E-47DB385DD9F3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20" creationId="{83DCD8FD-4181-5EFE-431E-7F5A95CA43FE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21" creationId="{F5DBB12C-2EF2-6652-2EF6-293C0596E775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22" creationId="{B65AB3D9-07A1-C45D-44F1-B1B7141E9B9D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27" creationId="{406EA25E-350F-C896-EF76-FCB38A9251F7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28" creationId="{4F343330-5951-3162-629B-6C9FAA315A60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29" creationId="{85CEDC60-C91E-7649-7E0B-6464FC55B894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31" creationId="{7E2EC0D7-3F37-9177-FB9A-CE314D4D63FD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32" creationId="{9D11DF55-1088-3594-7A18-2FD7CA53FC02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33" creationId="{036C8EE5-4B83-BF37-6FD3-AEDE3636CB98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34" creationId="{D8E5E866-9FDA-1532-C411-63A04E271A86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35" creationId="{47CEC5BD-3C37-6B6D-8B66-B2EC85DE51B3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36" creationId="{CE5473BB-D053-8C45-2085-FAE52A8D40F9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37" creationId="{9B0C150B-FC43-CB0F-8C19-7DF85F888F9E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38" creationId="{8DB007BA-D94E-2AEF-133F-E3289E890C4F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45" creationId="{E597E9D4-1EAC-A089-8F79-CBAACB8928BE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46" creationId="{AD2E4E4B-596F-CE54-D9C4-EC4F05EC6D9A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47" creationId="{04C64DCB-EB7E-19F6-5861-BD22CEDE4B23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50" creationId="{B5A2643E-604D-91A4-FD2E-2A3DC8391ACA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51" creationId="{A976A235-6896-C157-6542-0B3F8E335D14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52" creationId="{43BF1EB5-D57A-8459-A01A-B33DD1CD86EC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55" creationId="{CAF27995-2C92-1135-9BEC-34502013278B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56" creationId="{A38C4F18-84E9-FBB0-4FE1-9743D6249778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57" creationId="{6DD7AB7A-A16E-F50F-BB93-5ADB1D4CCE67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58" creationId="{0D473207-BBC2-2178-2987-FA215710F424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59" creationId="{68C355AA-D551-6E9C-11A1-77682BE8EE47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60" creationId="{79CFD76A-2927-9958-C4E4-B0EC94BC6C4A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61" creationId="{5CA2E836-F21F-8F78-AD24-E26FA991C439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68" creationId="{6766A715-B5C8-C726-ABA4-CC470C95D038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69" creationId="{E17479C4-020E-1F9E-CB25-1DB0C5996A0E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70" creationId="{E927568D-861F-8825-5691-9BBB7ECF1A29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73" creationId="{C1345E3F-8DE8-34D6-CA43-83C15010272F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74" creationId="{C5E01371-EA16-983C-5911-A092D7D2AE9A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75" creationId="{986D88A1-BCBC-4EB8-F1CE-19446198DDC0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78" creationId="{16BD0F80-1E21-C6DA-CFF6-6AE1C96278BE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79" creationId="{66DCB53A-86F2-702A-7386-CEFFBE12D537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80" creationId="{7CA36719-1DEF-B559-2990-9EA655B52621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81" creationId="{83794AE6-808E-448D-8D0B-FB6D7BCDCB16}"/>
          </ac:spMkLst>
        </pc:spChg>
        <pc:spChg chg="add mod">
          <ac:chgData name="Hirata, Ryuichi (SEC)" userId="955886f9-285d-4137-bfef-63faad37c40d" providerId="ADAL" clId="{569DE1D3-C91A-487A-9B7C-385FF4BF2F7D}" dt="2023-10-13T02:10:14.289" v="637"/>
          <ac:spMkLst>
            <pc:docMk/>
            <pc:sldMk cId="265829660" sldId="272"/>
            <ac:spMk id="82" creationId="{49D6873C-8107-2D00-DE39-19F010BCECAB}"/>
          </ac:spMkLst>
        </pc:sp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14" creationId="{975CFD72-C8E8-3AB6-D15C-F754224ACB1D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15" creationId="{9AFF9FE6-832C-F6D6-65E1-80C8CC0CAE62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16" creationId="{F3E50B55-C377-E480-4909-5C259F38B9DF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17" creationId="{53FDE1F1-FA2E-7C2B-C506-5E82C8FB8983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18" creationId="{C5A5C0A4-148F-8D34-6890-04BD0CCB97BA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19" creationId="{220543FD-76A0-626D-2A93-776BF7CB4AC2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23" creationId="{79552CEC-E319-4DD0-E980-884CFC9B2811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24" creationId="{FF5E5CEE-7683-73A0-0C38-4B664B940F99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25" creationId="{C432870F-2025-F0C4-1C01-D1B735D30CFD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26" creationId="{35981A40-0A59-D574-2B3C-396FE636721B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30" creationId="{8ECB7709-2C43-9694-07B8-CE4A08BB2811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39" creationId="{AA5B8883-7633-BC25-FC49-800509627C65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40" creationId="{59E702DA-2449-DAEF-6F67-6998AF555178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41" creationId="{6EC923D1-2417-4570-6E00-95A280CF2178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42" creationId="{A1B818F8-E48A-D50E-82D2-1324622B5FEB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43" creationId="{9AB24327-29DD-5F11-FFC4-2D9E3AD29B03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44" creationId="{7C752EC3-B836-33D2-9EB0-F6ACDE225B66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48" creationId="{5453AFED-E162-0D9F-248E-23A9E060B97D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49" creationId="{CC28F3E8-EA2E-A2ED-154D-117A1A97C208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53" creationId="{8357EA3C-872B-499F-C093-389E6464C231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54" creationId="{BDB9CAF4-7B26-7954-0EB3-51930E475875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62" creationId="{C333DF9B-E6C2-0D47-A48E-1965D629BE8C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63" creationId="{3B24FDC5-AC80-854C-058C-BC63E35195C3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64" creationId="{66B5056A-1617-FE47-11F0-0B0C8618F136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65" creationId="{A183212A-AF1D-8B54-45C9-99329AA6BF61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66" creationId="{9D01C6AF-F7B3-1FF9-86D1-D4670C7376BD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67" creationId="{FBA8FCB9-D622-9B65-A4CC-0D12335EE8C4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71" creationId="{02FF9FA9-9FB5-E374-4DFE-8C709F363353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72" creationId="{8402516B-1C3D-A645-6701-EE755487144F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76" creationId="{FA16ACDA-D06C-76DA-0343-64A47D65BD45}"/>
          </ac:cxnSpMkLst>
        </pc:cxnChg>
        <pc:cxnChg chg="add mod">
          <ac:chgData name="Hirata, Ryuichi (SEC)" userId="955886f9-285d-4137-bfef-63faad37c40d" providerId="ADAL" clId="{569DE1D3-C91A-487A-9B7C-385FF4BF2F7D}" dt="2023-10-13T02:10:14.289" v="637"/>
          <ac:cxnSpMkLst>
            <pc:docMk/>
            <pc:sldMk cId="265829660" sldId="272"/>
            <ac:cxnSpMk id="77" creationId="{34352FDD-3CD5-7204-D30D-4076A02676FA}"/>
          </ac:cxnSpMkLst>
        </pc:cxnChg>
      </pc:sldChg>
      <pc:sldChg chg="addSp delSp modSp new mod">
        <pc:chgData name="Hirata, Ryuichi (SEC)" userId="955886f9-285d-4137-bfef-63faad37c40d" providerId="ADAL" clId="{569DE1D3-C91A-487A-9B7C-385FF4BF2F7D}" dt="2023-10-20T04:25:44.280" v="6316" actId="478"/>
        <pc:sldMkLst>
          <pc:docMk/>
          <pc:sldMk cId="2498648671" sldId="273"/>
        </pc:sldMkLst>
        <pc:spChg chg="mod">
          <ac:chgData name="Hirata, Ryuichi (SEC)" userId="955886f9-285d-4137-bfef-63faad37c40d" providerId="ADAL" clId="{569DE1D3-C91A-487A-9B7C-385FF4BF2F7D}" dt="2023-10-13T02:10:23.274" v="639"/>
          <ac:spMkLst>
            <pc:docMk/>
            <pc:sldMk cId="2498648671" sldId="273"/>
            <ac:spMk id="2" creationId="{D42ACFB9-208A-92F1-A6A6-4EDCEA5B5231}"/>
          </ac:spMkLst>
        </pc:spChg>
        <pc:spChg chg="mod">
          <ac:chgData name="Hirata, Ryuichi (SEC)" userId="955886f9-285d-4137-bfef-63faad37c40d" providerId="ADAL" clId="{569DE1D3-C91A-487A-9B7C-385FF4BF2F7D}" dt="2023-10-20T04:25:39.269" v="6315" actId="6549"/>
          <ac:spMkLst>
            <pc:docMk/>
            <pc:sldMk cId="2498648671" sldId="273"/>
            <ac:spMk id="3" creationId="{6246B509-8703-41CE-EE88-C8740C2C4A38}"/>
          </ac:spMkLst>
        </pc:spChg>
        <pc:spChg chg="add del mod">
          <ac:chgData name="Hirata, Ryuichi (SEC)" userId="955886f9-285d-4137-bfef-63faad37c40d" providerId="ADAL" clId="{569DE1D3-C91A-487A-9B7C-385FF4BF2F7D}" dt="2023-10-20T04:25:44.280" v="6316" actId="478"/>
          <ac:spMkLst>
            <pc:docMk/>
            <pc:sldMk cId="2498648671" sldId="273"/>
            <ac:spMk id="7" creationId="{200E6FCF-17AC-A6F2-8CB3-2B67F8713D27}"/>
          </ac:spMkLst>
        </pc:spChg>
      </pc:sldChg>
      <pc:sldChg chg="addSp delSp modSp new mod">
        <pc:chgData name="Hirata, Ryuichi (SEC)" userId="955886f9-285d-4137-bfef-63faad37c40d" providerId="ADAL" clId="{569DE1D3-C91A-487A-9B7C-385FF4BF2F7D}" dt="2023-10-17T09:48:52.573" v="5900" actId="20577"/>
        <pc:sldMkLst>
          <pc:docMk/>
          <pc:sldMk cId="2123673255" sldId="274"/>
        </pc:sldMkLst>
        <pc:spChg chg="mod">
          <ac:chgData name="Hirata, Ryuichi (SEC)" userId="955886f9-285d-4137-bfef-63faad37c40d" providerId="ADAL" clId="{569DE1D3-C91A-487A-9B7C-385FF4BF2F7D}" dt="2023-10-13T02:10:47.904" v="644"/>
          <ac:spMkLst>
            <pc:docMk/>
            <pc:sldMk cId="2123673255" sldId="274"/>
            <ac:spMk id="2" creationId="{18697A29-FA82-61A3-77E0-CE8BDF9DC1D5}"/>
          </ac:spMkLst>
        </pc:spChg>
        <pc:spChg chg="mod">
          <ac:chgData name="Hirata, Ryuichi (SEC)" userId="955886f9-285d-4137-bfef-63faad37c40d" providerId="ADAL" clId="{569DE1D3-C91A-487A-9B7C-385FF4BF2F7D}" dt="2023-10-17T09:48:52.573" v="5900" actId="20577"/>
          <ac:spMkLst>
            <pc:docMk/>
            <pc:sldMk cId="2123673255" sldId="274"/>
            <ac:spMk id="3" creationId="{55DD9FF7-874B-7FAD-03BF-A74511D80B10}"/>
          </ac:spMkLst>
        </pc:spChg>
        <pc:spChg chg="add del mod">
          <ac:chgData name="Hirata, Ryuichi (SEC)" userId="955886f9-285d-4137-bfef-63faad37c40d" providerId="ADAL" clId="{569DE1D3-C91A-487A-9B7C-385FF4BF2F7D}" dt="2023-10-16T04:24:13.018" v="2101"/>
          <ac:spMkLst>
            <pc:docMk/>
            <pc:sldMk cId="2123673255" sldId="274"/>
            <ac:spMk id="7" creationId="{23BE8F7F-1BD1-6CC3-1D09-D18752BADAB9}"/>
          </ac:spMkLst>
        </pc:spChg>
      </pc:sldChg>
      <pc:sldChg chg="modSp new mod">
        <pc:chgData name="Hirata, Ryuichi (SEC)" userId="955886f9-285d-4137-bfef-63faad37c40d" providerId="ADAL" clId="{569DE1D3-C91A-487A-9B7C-385FF4BF2F7D}" dt="2023-10-26T04:24:58.253" v="7231" actId="20577"/>
        <pc:sldMkLst>
          <pc:docMk/>
          <pc:sldMk cId="1731918529" sldId="275"/>
        </pc:sldMkLst>
        <pc:spChg chg="mod">
          <ac:chgData name="Hirata, Ryuichi (SEC)" userId="955886f9-285d-4137-bfef-63faad37c40d" providerId="ADAL" clId="{569DE1D3-C91A-487A-9B7C-385FF4BF2F7D}" dt="2023-10-13T02:11:01.505" v="647"/>
          <ac:spMkLst>
            <pc:docMk/>
            <pc:sldMk cId="1731918529" sldId="275"/>
            <ac:spMk id="2" creationId="{4447BBDC-2D09-A782-CCA9-ED10D251C095}"/>
          </ac:spMkLst>
        </pc:spChg>
        <pc:spChg chg="mod">
          <ac:chgData name="Hirata, Ryuichi (SEC)" userId="955886f9-285d-4137-bfef-63faad37c40d" providerId="ADAL" clId="{569DE1D3-C91A-487A-9B7C-385FF4BF2F7D}" dt="2023-10-26T04:24:58.253" v="7231" actId="20577"/>
          <ac:spMkLst>
            <pc:docMk/>
            <pc:sldMk cId="1731918529" sldId="275"/>
            <ac:spMk id="3" creationId="{D6F40804-FD42-42EB-B8D2-50FFCAE03DEF}"/>
          </ac:spMkLst>
        </pc:spChg>
      </pc:sldChg>
      <pc:sldChg chg="addSp delSp modSp new del mod chgLayout">
        <pc:chgData name="Hirata, Ryuichi (SEC)" userId="955886f9-285d-4137-bfef-63faad37c40d" providerId="ADAL" clId="{569DE1D3-C91A-487A-9B7C-385FF4BF2F7D}" dt="2023-10-16T05:12:41.408" v="3039" actId="47"/>
        <pc:sldMkLst>
          <pc:docMk/>
          <pc:sldMk cId="60002105" sldId="276"/>
        </pc:sldMkLst>
        <pc:spChg chg="mod ord">
          <ac:chgData name="Hirata, Ryuichi (SEC)" userId="955886f9-285d-4137-bfef-63faad37c40d" providerId="ADAL" clId="{569DE1D3-C91A-487A-9B7C-385FF4BF2F7D}" dt="2023-10-16T05:11:45.144" v="3025" actId="700"/>
          <ac:spMkLst>
            <pc:docMk/>
            <pc:sldMk cId="60002105" sldId="276"/>
            <ac:spMk id="2" creationId="{CB3DC0E4-5A3A-50F6-EFAF-5F4A7AA70C2B}"/>
          </ac:spMkLst>
        </pc:spChg>
        <pc:spChg chg="mod ord">
          <ac:chgData name="Hirata, Ryuichi (SEC)" userId="955886f9-285d-4137-bfef-63faad37c40d" providerId="ADAL" clId="{569DE1D3-C91A-487A-9B7C-385FF4BF2F7D}" dt="2023-10-16T05:11:45.144" v="3025" actId="700"/>
          <ac:spMkLst>
            <pc:docMk/>
            <pc:sldMk cId="60002105" sldId="276"/>
            <ac:spMk id="3" creationId="{28E40483-8D7F-DE56-F3D7-28FF92E422C7}"/>
          </ac:spMkLst>
        </pc:spChg>
        <pc:spChg chg="mod ord">
          <ac:chgData name="Hirata, Ryuichi (SEC)" userId="955886f9-285d-4137-bfef-63faad37c40d" providerId="ADAL" clId="{569DE1D3-C91A-487A-9B7C-385FF4BF2F7D}" dt="2023-10-16T05:11:45.144" v="3025" actId="700"/>
          <ac:spMkLst>
            <pc:docMk/>
            <pc:sldMk cId="60002105" sldId="276"/>
            <ac:spMk id="4" creationId="{786EE92B-6151-0B11-7E6B-4FB30AABB62F}"/>
          </ac:spMkLst>
        </pc:spChg>
        <pc:spChg chg="mod ord">
          <ac:chgData name="Hirata, Ryuichi (SEC)" userId="955886f9-285d-4137-bfef-63faad37c40d" providerId="ADAL" clId="{569DE1D3-C91A-487A-9B7C-385FF4BF2F7D}" dt="2023-10-16T05:11:45.144" v="3025" actId="700"/>
          <ac:spMkLst>
            <pc:docMk/>
            <pc:sldMk cId="60002105" sldId="276"/>
            <ac:spMk id="5" creationId="{A921BC41-548F-B201-01A5-C194B3447DFE}"/>
          </ac:spMkLst>
        </pc:spChg>
        <pc:spChg chg="mod ord">
          <ac:chgData name="Hirata, Ryuichi (SEC)" userId="955886f9-285d-4137-bfef-63faad37c40d" providerId="ADAL" clId="{569DE1D3-C91A-487A-9B7C-385FF4BF2F7D}" dt="2023-10-16T05:11:45.144" v="3025" actId="700"/>
          <ac:spMkLst>
            <pc:docMk/>
            <pc:sldMk cId="60002105" sldId="276"/>
            <ac:spMk id="6" creationId="{87983C91-3BDC-821E-48F0-2D2E15D2559A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7" creationId="{DA4DE388-BB00-25E7-A1E7-BDF67A2F15E9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8" creationId="{DAFF618F-3C16-D6EB-7BF4-A90C91E89B83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9" creationId="{2F7325EF-1C59-986D-F7C5-7AA166C36802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10" creationId="{857438A2-74FE-C576-E9FD-F165907873C5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11" creationId="{47428A6B-6677-5C71-A110-36162DAC41C4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12" creationId="{1FA3AD4B-02F4-8EA3-E253-5E4F01E363E9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13" creationId="{F171AFF8-B2CA-8A6F-8AF2-03BEED5867DB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20" creationId="{96BEF769-C183-1FC6-7ED8-41D8BB50167C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21" creationId="{D9A379DA-14DC-DE78-42A2-4E967F3899A1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22" creationId="{4314FF31-4AFF-D130-0260-B5905AFA7551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27" creationId="{8CB7C2A5-26EB-99B1-069E-DE9551CEDAE2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28" creationId="{262018B0-FD96-8291-F3E1-26D6FCAB172B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29" creationId="{82038F17-B9C3-2579-37A5-C272948C160F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30" creationId="{C810B939-3D67-78ED-6A7A-3B8495EDDC66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31" creationId="{B9908276-5D64-DADD-EE3B-4A8F1B281B47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32" creationId="{10214B60-7F6A-7899-852E-55B8ECE7C9E4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33" creationId="{28CE1342-CBC0-015C-511E-99A7EF9737DE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34" creationId="{CF5ACF3A-BE71-668D-3A18-C8ADEA0934C4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35" creationId="{DB6A05DC-CE34-826E-5934-ACF650FDB19E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36" creationId="{23BECFA8-CA05-CE55-6720-2F8F472C35CE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43" creationId="{A17B2AC2-BE81-42CC-232E-E52A248B34B3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44" creationId="{4FE5FEFC-1E64-3DBD-86A4-2A67540D433E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45" creationId="{3BECC50A-B49B-9575-0CAF-E7D0CFBDA395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50" creationId="{268395F0-BD91-7CEB-BEE7-9C0FA4216AC4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51" creationId="{138BD694-AA11-A837-E40D-D688761CF8FD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52" creationId="{0D3D0926-05FB-F117-448D-12B8AD346EA0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53" creationId="{5EE0589F-8D78-3DB9-54B3-363480D385FD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55" creationId="{48853CC2-C1E3-8113-1A42-A6960F4DFCFA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56" creationId="{BB6E577F-C628-831C-59FA-72DFA50E6990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57" creationId="{A60EB7FE-21F5-B5FC-9D08-FCA9AEEDD337}"/>
          </ac:spMkLst>
        </pc:spChg>
        <pc:spChg chg="add del mod">
          <ac:chgData name="Hirata, Ryuichi (SEC)" userId="955886f9-285d-4137-bfef-63faad37c40d" providerId="ADAL" clId="{569DE1D3-C91A-487A-9B7C-385FF4BF2F7D}" dt="2023-10-16T05:12:37.397" v="3037" actId="21"/>
          <ac:spMkLst>
            <pc:docMk/>
            <pc:sldMk cId="60002105" sldId="276"/>
            <ac:spMk id="58" creationId="{1C13EF28-0CAC-4C4A-40B7-6EE65D3005FF}"/>
          </ac:spMkLst>
        </pc:spChg>
        <pc:spChg chg="add del mod">
          <ac:chgData name="Hirata, Ryuichi (SEC)" userId="955886f9-285d-4137-bfef-63faad37c40d" providerId="ADAL" clId="{569DE1D3-C91A-487A-9B7C-385FF4BF2F7D}" dt="2023-10-16T05:12:22.198" v="3034" actId="21"/>
          <ac:spMkLst>
            <pc:docMk/>
            <pc:sldMk cId="60002105" sldId="276"/>
            <ac:spMk id="59" creationId="{CD6682A5-37C0-5F26-5E80-22A4AEA69C1C}"/>
          </ac:spMkLst>
        </pc:spChg>
        <pc:cxnChg chg="add del mod">
          <ac:chgData name="Hirata, Ryuichi (SEC)" userId="955886f9-285d-4137-bfef-63faad37c40d" providerId="ADAL" clId="{569DE1D3-C91A-487A-9B7C-385FF4BF2F7D}" dt="2023-10-16T05:12:37.397" v="3037" actId="21"/>
          <ac:cxnSpMkLst>
            <pc:docMk/>
            <pc:sldMk cId="60002105" sldId="276"/>
            <ac:cxnSpMk id="14" creationId="{22376882-977C-20E5-03A6-365C5FF06450}"/>
          </ac:cxnSpMkLst>
        </pc:cxnChg>
        <pc:cxnChg chg="add del mod">
          <ac:chgData name="Hirata, Ryuichi (SEC)" userId="955886f9-285d-4137-bfef-63faad37c40d" providerId="ADAL" clId="{569DE1D3-C91A-487A-9B7C-385FF4BF2F7D}" dt="2023-10-16T05:12:37.397" v="3037" actId="21"/>
          <ac:cxnSpMkLst>
            <pc:docMk/>
            <pc:sldMk cId="60002105" sldId="276"/>
            <ac:cxnSpMk id="15" creationId="{C0E96B46-C865-63D2-6A2F-47E2C73DDA98}"/>
          </ac:cxnSpMkLst>
        </pc:cxnChg>
        <pc:cxnChg chg="add del mod">
          <ac:chgData name="Hirata, Ryuichi (SEC)" userId="955886f9-285d-4137-bfef-63faad37c40d" providerId="ADAL" clId="{569DE1D3-C91A-487A-9B7C-385FF4BF2F7D}" dt="2023-10-16T05:12:37.397" v="3037" actId="21"/>
          <ac:cxnSpMkLst>
            <pc:docMk/>
            <pc:sldMk cId="60002105" sldId="276"/>
            <ac:cxnSpMk id="16" creationId="{03F4223B-E117-2CA5-6E6B-8C38CA4E0290}"/>
          </ac:cxnSpMkLst>
        </pc:cxnChg>
        <pc:cxnChg chg="add del mod">
          <ac:chgData name="Hirata, Ryuichi (SEC)" userId="955886f9-285d-4137-bfef-63faad37c40d" providerId="ADAL" clId="{569DE1D3-C91A-487A-9B7C-385FF4BF2F7D}" dt="2023-10-16T05:12:37.397" v="3037" actId="21"/>
          <ac:cxnSpMkLst>
            <pc:docMk/>
            <pc:sldMk cId="60002105" sldId="276"/>
            <ac:cxnSpMk id="17" creationId="{466E2E51-C9EA-AE79-6086-066EC5AAA873}"/>
          </ac:cxnSpMkLst>
        </pc:cxnChg>
        <pc:cxnChg chg="add del mod">
          <ac:chgData name="Hirata, Ryuichi (SEC)" userId="955886f9-285d-4137-bfef-63faad37c40d" providerId="ADAL" clId="{569DE1D3-C91A-487A-9B7C-385FF4BF2F7D}" dt="2023-10-16T05:12:37.397" v="3037" actId="21"/>
          <ac:cxnSpMkLst>
            <pc:docMk/>
            <pc:sldMk cId="60002105" sldId="276"/>
            <ac:cxnSpMk id="18" creationId="{AF628956-6F40-379D-9891-C4C1D0E719E7}"/>
          </ac:cxnSpMkLst>
        </pc:cxnChg>
        <pc:cxnChg chg="add del mod">
          <ac:chgData name="Hirata, Ryuichi (SEC)" userId="955886f9-285d-4137-bfef-63faad37c40d" providerId="ADAL" clId="{569DE1D3-C91A-487A-9B7C-385FF4BF2F7D}" dt="2023-10-16T05:12:37.397" v="3037" actId="21"/>
          <ac:cxnSpMkLst>
            <pc:docMk/>
            <pc:sldMk cId="60002105" sldId="276"/>
            <ac:cxnSpMk id="19" creationId="{8D11A72E-4E3E-F39D-7522-86D390D09D25}"/>
          </ac:cxnSpMkLst>
        </pc:cxnChg>
        <pc:cxnChg chg="add del mod">
          <ac:chgData name="Hirata, Ryuichi (SEC)" userId="955886f9-285d-4137-bfef-63faad37c40d" providerId="ADAL" clId="{569DE1D3-C91A-487A-9B7C-385FF4BF2F7D}" dt="2023-10-16T05:12:37.397" v="3037" actId="21"/>
          <ac:cxnSpMkLst>
            <pc:docMk/>
            <pc:sldMk cId="60002105" sldId="276"/>
            <ac:cxnSpMk id="23" creationId="{6D75A324-E98A-974F-255E-15878DE6CAF2}"/>
          </ac:cxnSpMkLst>
        </pc:cxnChg>
        <pc:cxnChg chg="add del mod">
          <ac:chgData name="Hirata, Ryuichi (SEC)" userId="955886f9-285d-4137-bfef-63faad37c40d" providerId="ADAL" clId="{569DE1D3-C91A-487A-9B7C-385FF4BF2F7D}" dt="2023-10-16T05:12:37.397" v="3037" actId="21"/>
          <ac:cxnSpMkLst>
            <pc:docMk/>
            <pc:sldMk cId="60002105" sldId="276"/>
            <ac:cxnSpMk id="24" creationId="{21842C19-B34C-4DCA-2908-5291B8050094}"/>
          </ac:cxnSpMkLst>
        </pc:cxnChg>
        <pc:cxnChg chg="add del mod">
          <ac:chgData name="Hirata, Ryuichi (SEC)" userId="955886f9-285d-4137-bfef-63faad37c40d" providerId="ADAL" clId="{569DE1D3-C91A-487A-9B7C-385FF4BF2F7D}" dt="2023-10-16T05:12:37.397" v="3037" actId="21"/>
          <ac:cxnSpMkLst>
            <pc:docMk/>
            <pc:sldMk cId="60002105" sldId="276"/>
            <ac:cxnSpMk id="25" creationId="{FA6D4F50-5A37-9196-C4D9-871545B60A82}"/>
          </ac:cxnSpMkLst>
        </pc:cxnChg>
        <pc:cxnChg chg="add del mod">
          <ac:chgData name="Hirata, Ryuichi (SEC)" userId="955886f9-285d-4137-bfef-63faad37c40d" providerId="ADAL" clId="{569DE1D3-C91A-487A-9B7C-385FF4BF2F7D}" dt="2023-10-16T05:12:37.397" v="3037" actId="21"/>
          <ac:cxnSpMkLst>
            <pc:docMk/>
            <pc:sldMk cId="60002105" sldId="276"/>
            <ac:cxnSpMk id="26" creationId="{7AC652F3-F7C2-C0BB-05E0-45DDFE1B8915}"/>
          </ac:cxnSpMkLst>
        </pc:cxnChg>
        <pc:cxnChg chg="add del mod">
          <ac:chgData name="Hirata, Ryuichi (SEC)" userId="955886f9-285d-4137-bfef-63faad37c40d" providerId="ADAL" clId="{569DE1D3-C91A-487A-9B7C-385FF4BF2F7D}" dt="2023-10-16T05:12:37.397" v="3037" actId="21"/>
          <ac:cxnSpMkLst>
            <pc:docMk/>
            <pc:sldMk cId="60002105" sldId="276"/>
            <ac:cxnSpMk id="37" creationId="{283FEC40-D5B7-3E1A-4DF5-4D6501D60668}"/>
          </ac:cxnSpMkLst>
        </pc:cxnChg>
        <pc:cxnChg chg="add del mod">
          <ac:chgData name="Hirata, Ryuichi (SEC)" userId="955886f9-285d-4137-bfef-63faad37c40d" providerId="ADAL" clId="{569DE1D3-C91A-487A-9B7C-385FF4BF2F7D}" dt="2023-10-16T05:12:37.397" v="3037" actId="21"/>
          <ac:cxnSpMkLst>
            <pc:docMk/>
            <pc:sldMk cId="60002105" sldId="276"/>
            <ac:cxnSpMk id="38" creationId="{E29AB44D-B69D-9DCA-AC61-0030C7922F8C}"/>
          </ac:cxnSpMkLst>
        </pc:cxnChg>
        <pc:cxnChg chg="add del mod">
          <ac:chgData name="Hirata, Ryuichi (SEC)" userId="955886f9-285d-4137-bfef-63faad37c40d" providerId="ADAL" clId="{569DE1D3-C91A-487A-9B7C-385FF4BF2F7D}" dt="2023-10-16T05:12:37.397" v="3037" actId="21"/>
          <ac:cxnSpMkLst>
            <pc:docMk/>
            <pc:sldMk cId="60002105" sldId="276"/>
            <ac:cxnSpMk id="39" creationId="{14526C0E-1B6F-99CB-9C58-05872532BBD2}"/>
          </ac:cxnSpMkLst>
        </pc:cxnChg>
        <pc:cxnChg chg="add del mod">
          <ac:chgData name="Hirata, Ryuichi (SEC)" userId="955886f9-285d-4137-bfef-63faad37c40d" providerId="ADAL" clId="{569DE1D3-C91A-487A-9B7C-385FF4BF2F7D}" dt="2023-10-16T05:12:37.397" v="3037" actId="21"/>
          <ac:cxnSpMkLst>
            <pc:docMk/>
            <pc:sldMk cId="60002105" sldId="276"/>
            <ac:cxnSpMk id="40" creationId="{14A7A7BA-E8F2-4BFB-65AC-1EB1212E8B73}"/>
          </ac:cxnSpMkLst>
        </pc:cxnChg>
        <pc:cxnChg chg="add del mod">
          <ac:chgData name="Hirata, Ryuichi (SEC)" userId="955886f9-285d-4137-bfef-63faad37c40d" providerId="ADAL" clId="{569DE1D3-C91A-487A-9B7C-385FF4BF2F7D}" dt="2023-10-16T05:12:37.397" v="3037" actId="21"/>
          <ac:cxnSpMkLst>
            <pc:docMk/>
            <pc:sldMk cId="60002105" sldId="276"/>
            <ac:cxnSpMk id="41" creationId="{435B45B5-894E-D563-7A19-4588889D3F0B}"/>
          </ac:cxnSpMkLst>
        </pc:cxnChg>
        <pc:cxnChg chg="add del mod">
          <ac:chgData name="Hirata, Ryuichi (SEC)" userId="955886f9-285d-4137-bfef-63faad37c40d" providerId="ADAL" clId="{569DE1D3-C91A-487A-9B7C-385FF4BF2F7D}" dt="2023-10-16T05:12:37.397" v="3037" actId="21"/>
          <ac:cxnSpMkLst>
            <pc:docMk/>
            <pc:sldMk cId="60002105" sldId="276"/>
            <ac:cxnSpMk id="42" creationId="{4176F379-8608-6F39-886F-59F36A624C65}"/>
          </ac:cxnSpMkLst>
        </pc:cxnChg>
        <pc:cxnChg chg="add del mod">
          <ac:chgData name="Hirata, Ryuichi (SEC)" userId="955886f9-285d-4137-bfef-63faad37c40d" providerId="ADAL" clId="{569DE1D3-C91A-487A-9B7C-385FF4BF2F7D}" dt="2023-10-16T05:12:37.397" v="3037" actId="21"/>
          <ac:cxnSpMkLst>
            <pc:docMk/>
            <pc:sldMk cId="60002105" sldId="276"/>
            <ac:cxnSpMk id="46" creationId="{C8B36E73-2254-3FB4-ED4D-A8C841E921C5}"/>
          </ac:cxnSpMkLst>
        </pc:cxnChg>
        <pc:cxnChg chg="add del mod">
          <ac:chgData name="Hirata, Ryuichi (SEC)" userId="955886f9-285d-4137-bfef-63faad37c40d" providerId="ADAL" clId="{569DE1D3-C91A-487A-9B7C-385FF4BF2F7D}" dt="2023-10-16T05:12:37.397" v="3037" actId="21"/>
          <ac:cxnSpMkLst>
            <pc:docMk/>
            <pc:sldMk cId="60002105" sldId="276"/>
            <ac:cxnSpMk id="47" creationId="{3336FF73-9DBA-E19C-730B-FA985E45E5AF}"/>
          </ac:cxnSpMkLst>
        </pc:cxnChg>
        <pc:cxnChg chg="add del mod">
          <ac:chgData name="Hirata, Ryuichi (SEC)" userId="955886f9-285d-4137-bfef-63faad37c40d" providerId="ADAL" clId="{569DE1D3-C91A-487A-9B7C-385FF4BF2F7D}" dt="2023-10-16T05:12:37.397" v="3037" actId="21"/>
          <ac:cxnSpMkLst>
            <pc:docMk/>
            <pc:sldMk cId="60002105" sldId="276"/>
            <ac:cxnSpMk id="48" creationId="{5AFF22FD-F060-F5E9-6FA3-F47F0A1E1EAC}"/>
          </ac:cxnSpMkLst>
        </pc:cxnChg>
        <pc:cxnChg chg="add del mod">
          <ac:chgData name="Hirata, Ryuichi (SEC)" userId="955886f9-285d-4137-bfef-63faad37c40d" providerId="ADAL" clId="{569DE1D3-C91A-487A-9B7C-385FF4BF2F7D}" dt="2023-10-16T05:12:37.397" v="3037" actId="21"/>
          <ac:cxnSpMkLst>
            <pc:docMk/>
            <pc:sldMk cId="60002105" sldId="276"/>
            <ac:cxnSpMk id="49" creationId="{BE6D09CD-A729-DF6C-0D5D-5BE5CFD94C2C}"/>
          </ac:cxnSpMkLst>
        </pc:cxnChg>
        <pc:cxnChg chg="add del mod">
          <ac:chgData name="Hirata, Ryuichi (SEC)" userId="955886f9-285d-4137-bfef-63faad37c40d" providerId="ADAL" clId="{569DE1D3-C91A-487A-9B7C-385FF4BF2F7D}" dt="2023-10-16T05:12:37.397" v="3037" actId="21"/>
          <ac:cxnSpMkLst>
            <pc:docMk/>
            <pc:sldMk cId="60002105" sldId="276"/>
            <ac:cxnSpMk id="54" creationId="{7FF7E944-9B23-D1D2-2FCF-249C50C5E237}"/>
          </ac:cxnSpMkLst>
        </pc:cxnChg>
      </pc:sldChg>
      <pc:sldChg chg="addSp delSp modSp new mod modNotesTx">
        <pc:chgData name="Hirata, Ryuichi (SEC)" userId="955886f9-285d-4137-bfef-63faad37c40d" providerId="ADAL" clId="{569DE1D3-C91A-487A-9B7C-385FF4BF2F7D}" dt="2023-10-26T04:44:55.934" v="7301" actId="20577"/>
        <pc:sldMkLst>
          <pc:docMk/>
          <pc:sldMk cId="464339365" sldId="277"/>
        </pc:sldMkLst>
        <pc:spChg chg="mod">
          <ac:chgData name="Hirata, Ryuichi (SEC)" userId="955886f9-285d-4137-bfef-63faad37c40d" providerId="ADAL" clId="{569DE1D3-C91A-487A-9B7C-385FF4BF2F7D}" dt="2023-10-17T08:14:32.799" v="4183" actId="20577"/>
          <ac:spMkLst>
            <pc:docMk/>
            <pc:sldMk cId="464339365" sldId="277"/>
            <ac:spMk id="2" creationId="{47FBAA27-20F9-6F25-1147-499E83E27D61}"/>
          </ac:spMkLst>
        </pc:spChg>
        <pc:spChg chg="mod">
          <ac:chgData name="Hirata, Ryuichi (SEC)" userId="955886f9-285d-4137-bfef-63faad37c40d" providerId="ADAL" clId="{569DE1D3-C91A-487A-9B7C-385FF4BF2F7D}" dt="2023-10-26T04:44:55.934" v="7301" actId="20577"/>
          <ac:spMkLst>
            <pc:docMk/>
            <pc:sldMk cId="464339365" sldId="277"/>
            <ac:spMk id="3" creationId="{22E64B33-AB71-ED58-FF56-B42CE6BC64DB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7" creationId="{0A154F61-A089-7134-B3A4-C74289BAC835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8" creationId="{E4C67E41-2ABE-BAF1-3DC0-66D717FC5F47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9" creationId="{4E299924-5A5A-5C26-3201-305449CC517D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10" creationId="{6F759BA3-178A-BE91-A188-AB905544EF17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11" creationId="{CA990314-8DE4-9095-66F2-137590D9B055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12" creationId="{ADB08787-5EA8-566E-26A8-F6A232AD2ECB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13" creationId="{CAAB9D89-3D53-1090-93F1-F9CB76108CA4}"/>
          </ac:spMkLst>
        </pc:spChg>
        <pc:spChg chg="mod">
          <ac:chgData name="Hirata, Ryuichi (SEC)" userId="955886f9-285d-4137-bfef-63faad37c40d" providerId="ADAL" clId="{569DE1D3-C91A-487A-9B7C-385FF4BF2F7D}" dt="2023-10-17T08:09:00.521" v="4102"/>
          <ac:spMkLst>
            <pc:docMk/>
            <pc:sldMk cId="464339365" sldId="277"/>
            <ac:spMk id="15" creationId="{01964784-3049-6A7F-1545-6554DF1DEE6B}"/>
          </ac:spMkLst>
        </pc:spChg>
        <pc:spChg chg="mod">
          <ac:chgData name="Hirata, Ryuichi (SEC)" userId="955886f9-285d-4137-bfef-63faad37c40d" providerId="ADAL" clId="{569DE1D3-C91A-487A-9B7C-385FF4BF2F7D}" dt="2023-10-17T08:09:00.521" v="4102"/>
          <ac:spMkLst>
            <pc:docMk/>
            <pc:sldMk cId="464339365" sldId="277"/>
            <ac:spMk id="16" creationId="{1434EC7F-4DCD-F7DA-BADC-B50037FC24DA}"/>
          </ac:spMkLst>
        </pc:spChg>
        <pc:spChg chg="mod">
          <ac:chgData name="Hirata, Ryuichi (SEC)" userId="955886f9-285d-4137-bfef-63faad37c40d" providerId="ADAL" clId="{569DE1D3-C91A-487A-9B7C-385FF4BF2F7D}" dt="2023-10-17T08:09:00.521" v="4102"/>
          <ac:spMkLst>
            <pc:docMk/>
            <pc:sldMk cId="464339365" sldId="277"/>
            <ac:spMk id="17" creationId="{C5FAFD54-4F61-DBFF-EA7E-E3F3D551ED97}"/>
          </ac:spMkLst>
        </pc:spChg>
        <pc:spChg chg="mod">
          <ac:chgData name="Hirata, Ryuichi (SEC)" userId="955886f9-285d-4137-bfef-63faad37c40d" providerId="ADAL" clId="{569DE1D3-C91A-487A-9B7C-385FF4BF2F7D}" dt="2023-10-17T08:09:00.521" v="4102"/>
          <ac:spMkLst>
            <pc:docMk/>
            <pc:sldMk cId="464339365" sldId="277"/>
            <ac:spMk id="19" creationId="{5BD4988A-F0E1-8438-2222-0FADAC4FF52F}"/>
          </ac:spMkLst>
        </pc:spChg>
        <pc:spChg chg="mod">
          <ac:chgData name="Hirata, Ryuichi (SEC)" userId="955886f9-285d-4137-bfef-63faad37c40d" providerId="ADAL" clId="{569DE1D3-C91A-487A-9B7C-385FF4BF2F7D}" dt="2023-10-17T08:09:00.521" v="4102"/>
          <ac:spMkLst>
            <pc:docMk/>
            <pc:sldMk cId="464339365" sldId="277"/>
            <ac:spMk id="20" creationId="{6640F151-3B0C-9FE1-1FF3-93B1AD68D620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20" creationId="{E229D26D-CB5E-3764-E0A9-27AC8BA55421}"/>
          </ac:spMkLst>
        </pc:spChg>
        <pc:spChg chg="mod">
          <ac:chgData name="Hirata, Ryuichi (SEC)" userId="955886f9-285d-4137-bfef-63faad37c40d" providerId="ADAL" clId="{569DE1D3-C91A-487A-9B7C-385FF4BF2F7D}" dt="2023-10-17T08:09:00.521" v="4102"/>
          <ac:spMkLst>
            <pc:docMk/>
            <pc:sldMk cId="464339365" sldId="277"/>
            <ac:spMk id="21" creationId="{846B068D-4DE4-13EA-8EBE-049224EA949D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21" creationId="{C844F030-C54D-D181-96BB-EC77A16AB3BF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22" creationId="{BBFE2520-209A-6336-044B-6A3D42150571}"/>
          </ac:spMkLst>
        </pc:spChg>
        <pc:spChg chg="mod">
          <ac:chgData name="Hirata, Ryuichi (SEC)" userId="955886f9-285d-4137-bfef-63faad37c40d" providerId="ADAL" clId="{569DE1D3-C91A-487A-9B7C-385FF4BF2F7D}" dt="2023-10-17T08:09:00.521" v="4102"/>
          <ac:spMkLst>
            <pc:docMk/>
            <pc:sldMk cId="464339365" sldId="277"/>
            <ac:spMk id="25" creationId="{3B1845D4-2ED3-37CA-5F61-38B8C0031E64}"/>
          </ac:spMkLst>
        </pc:spChg>
        <pc:spChg chg="mod">
          <ac:chgData name="Hirata, Ryuichi (SEC)" userId="955886f9-285d-4137-bfef-63faad37c40d" providerId="ADAL" clId="{569DE1D3-C91A-487A-9B7C-385FF4BF2F7D}" dt="2023-10-17T08:09:00.521" v="4102"/>
          <ac:spMkLst>
            <pc:docMk/>
            <pc:sldMk cId="464339365" sldId="277"/>
            <ac:spMk id="26" creationId="{D5DCF0FE-1EC9-DE71-CF0A-809566D6262E}"/>
          </ac:spMkLst>
        </pc:spChg>
        <pc:spChg chg="mod">
          <ac:chgData name="Hirata, Ryuichi (SEC)" userId="955886f9-285d-4137-bfef-63faad37c40d" providerId="ADAL" clId="{569DE1D3-C91A-487A-9B7C-385FF4BF2F7D}" dt="2023-10-17T08:09:00.521" v="4102"/>
          <ac:spMkLst>
            <pc:docMk/>
            <pc:sldMk cId="464339365" sldId="277"/>
            <ac:spMk id="27" creationId="{3254FCC2-BE13-D6E9-AF62-B07011196875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27" creationId="{39A0B278-1E45-1F49-EDC0-293AE4BEC704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28" creationId="{C4E7A4CE-9781-4F7B-68AF-BA6FAE9B6BF5}"/>
          </ac:spMkLst>
        </pc:spChg>
        <pc:spChg chg="mod">
          <ac:chgData name="Hirata, Ryuichi (SEC)" userId="955886f9-285d-4137-bfef-63faad37c40d" providerId="ADAL" clId="{569DE1D3-C91A-487A-9B7C-385FF4BF2F7D}" dt="2023-10-17T08:09:00.521" v="4102"/>
          <ac:spMkLst>
            <pc:docMk/>
            <pc:sldMk cId="464339365" sldId="277"/>
            <ac:spMk id="29" creationId="{BFA03A16-BC7A-FC38-DF71-1A17D0772ECC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29" creationId="{E3475946-8834-A0E0-D694-6BD36D7AB891}"/>
          </ac:spMkLst>
        </pc:spChg>
        <pc:spChg chg="mod">
          <ac:chgData name="Hirata, Ryuichi (SEC)" userId="955886f9-285d-4137-bfef-63faad37c40d" providerId="ADAL" clId="{569DE1D3-C91A-487A-9B7C-385FF4BF2F7D}" dt="2023-10-17T08:09:00.521" v="4102"/>
          <ac:spMkLst>
            <pc:docMk/>
            <pc:sldMk cId="464339365" sldId="277"/>
            <ac:spMk id="30" creationId="{B14E1353-57CB-9284-F82D-352EBC8AE4DE}"/>
          </ac:spMkLst>
        </pc:spChg>
        <pc:spChg chg="mod">
          <ac:chgData name="Hirata, Ryuichi (SEC)" userId="955886f9-285d-4137-bfef-63faad37c40d" providerId="ADAL" clId="{569DE1D3-C91A-487A-9B7C-385FF4BF2F7D}" dt="2023-10-17T08:09:00.521" v="4102"/>
          <ac:spMkLst>
            <pc:docMk/>
            <pc:sldMk cId="464339365" sldId="277"/>
            <ac:spMk id="31" creationId="{D0F86143-B028-97CE-09EF-ABF66497323C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31" creationId="{D772AFA5-D3E6-05C6-7995-22858D333950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32" creationId="{31A0D614-ED12-E5A6-A335-FB4943460CE7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33" creationId="{5B047D31-A3CF-823C-71A4-765B07205584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34" creationId="{9D16537E-1515-446D-63B0-7EB69F676C75}"/>
          </ac:spMkLst>
        </pc:spChg>
        <pc:spChg chg="mod">
          <ac:chgData name="Hirata, Ryuichi (SEC)" userId="955886f9-285d-4137-bfef-63faad37c40d" providerId="ADAL" clId="{569DE1D3-C91A-487A-9B7C-385FF4BF2F7D}" dt="2023-10-17T08:09:00.521" v="4102"/>
          <ac:spMkLst>
            <pc:docMk/>
            <pc:sldMk cId="464339365" sldId="277"/>
            <ac:spMk id="35" creationId="{4B110812-7D13-67B9-EFF8-F6C26A8DD906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35" creationId="{B0363BE1-C5F1-2CF6-A8B8-DD2A89163DEC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36" creationId="{5C695391-782C-6DC9-2F3F-2095658D33D8}"/>
          </ac:spMkLst>
        </pc:spChg>
        <pc:spChg chg="mod">
          <ac:chgData name="Hirata, Ryuichi (SEC)" userId="955886f9-285d-4137-bfef-63faad37c40d" providerId="ADAL" clId="{569DE1D3-C91A-487A-9B7C-385FF4BF2F7D}" dt="2023-10-17T08:09:00.521" v="4102"/>
          <ac:spMkLst>
            <pc:docMk/>
            <pc:sldMk cId="464339365" sldId="277"/>
            <ac:spMk id="36" creationId="{CF260F27-676F-E666-D8B1-06083E5D7E0A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37" creationId="{15DDE89B-EE2F-2DAA-4E7A-4E7CB404EB47}"/>
          </ac:spMkLst>
        </pc:spChg>
        <pc:spChg chg="add mod">
          <ac:chgData name="Hirata, Ryuichi (SEC)" userId="955886f9-285d-4137-bfef-63faad37c40d" providerId="ADAL" clId="{569DE1D3-C91A-487A-9B7C-385FF4BF2F7D}" dt="2023-10-17T08:35:53.707" v="4461" actId="1036"/>
          <ac:spMkLst>
            <pc:docMk/>
            <pc:sldMk cId="464339365" sldId="277"/>
            <ac:spMk id="37" creationId="{643BAD83-4249-F727-7F49-5E0B84B5112C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38" creationId="{13257624-D3C9-D689-9D80-3B68EDBEBFDC}"/>
          </ac:spMkLst>
        </pc:spChg>
        <pc:spChg chg="add mod">
          <ac:chgData name="Hirata, Ryuichi (SEC)" userId="955886f9-285d-4137-bfef-63faad37c40d" providerId="ADAL" clId="{569DE1D3-C91A-487A-9B7C-385FF4BF2F7D}" dt="2023-10-17T08:35:53.707" v="4461" actId="1036"/>
          <ac:spMkLst>
            <pc:docMk/>
            <pc:sldMk cId="464339365" sldId="277"/>
            <ac:spMk id="38" creationId="{8B3D73A0-A998-FF4F-61E5-24435B87492C}"/>
          </ac:spMkLst>
        </pc:spChg>
        <pc:spChg chg="add mod">
          <ac:chgData name="Hirata, Ryuichi (SEC)" userId="955886f9-285d-4137-bfef-63faad37c40d" providerId="ADAL" clId="{569DE1D3-C91A-487A-9B7C-385FF4BF2F7D}" dt="2023-10-17T08:35:53.707" v="4461" actId="1036"/>
          <ac:spMkLst>
            <pc:docMk/>
            <pc:sldMk cId="464339365" sldId="277"/>
            <ac:spMk id="39" creationId="{C4BEE0C2-609D-9119-8CED-583A67477ECD}"/>
          </ac:spMkLst>
        </pc:spChg>
        <pc:spChg chg="add mod">
          <ac:chgData name="Hirata, Ryuichi (SEC)" userId="955886f9-285d-4137-bfef-63faad37c40d" providerId="ADAL" clId="{569DE1D3-C91A-487A-9B7C-385FF4BF2F7D}" dt="2023-10-17T08:35:53.707" v="4461" actId="1036"/>
          <ac:spMkLst>
            <pc:docMk/>
            <pc:sldMk cId="464339365" sldId="277"/>
            <ac:spMk id="40" creationId="{CC26B7AC-0775-645E-1EEF-73D076EBE520}"/>
          </ac:spMkLst>
        </pc:spChg>
        <pc:spChg chg="add mod">
          <ac:chgData name="Hirata, Ryuichi (SEC)" userId="955886f9-285d-4137-bfef-63faad37c40d" providerId="ADAL" clId="{569DE1D3-C91A-487A-9B7C-385FF4BF2F7D}" dt="2023-10-17T08:35:53.707" v="4461" actId="1036"/>
          <ac:spMkLst>
            <pc:docMk/>
            <pc:sldMk cId="464339365" sldId="277"/>
            <ac:spMk id="41" creationId="{C50B61A5-D46D-8366-B556-F1D6D3485D7B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45" creationId="{D2818642-A59D-761C-4CC9-A837AAB60128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46" creationId="{305B336A-9AAD-43B3-23CC-79B7160E0A32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47" creationId="{941DF221-8C75-C53D-8923-3A9413DE3D74}"/>
          </ac:spMkLst>
        </pc:spChg>
        <pc:spChg chg="mod">
          <ac:chgData name="Hirata, Ryuichi (SEC)" userId="955886f9-285d-4137-bfef-63faad37c40d" providerId="ADAL" clId="{569DE1D3-C91A-487A-9B7C-385FF4BF2F7D}" dt="2023-10-17T08:10:08.240" v="4112"/>
          <ac:spMkLst>
            <pc:docMk/>
            <pc:sldMk cId="464339365" sldId="277"/>
            <ac:spMk id="50" creationId="{B8690311-4C94-DE39-F235-0BB62D7A250B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50" creationId="{D2A65DD1-BF6A-F33B-3D64-49187F484243}"/>
          </ac:spMkLst>
        </pc:spChg>
        <pc:spChg chg="mod">
          <ac:chgData name="Hirata, Ryuichi (SEC)" userId="955886f9-285d-4137-bfef-63faad37c40d" providerId="ADAL" clId="{569DE1D3-C91A-487A-9B7C-385FF4BF2F7D}" dt="2023-10-17T08:10:08.240" v="4112"/>
          <ac:spMkLst>
            <pc:docMk/>
            <pc:sldMk cId="464339365" sldId="277"/>
            <ac:spMk id="51" creationId="{B36D5AAA-D277-FE53-9935-484D14E1DB0C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51" creationId="{D3081603-16DE-4E4D-F356-175F7EFFD5F4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52" creationId="{A8FE6D31-04A3-7F1A-76BD-C80E41D99CB5}"/>
          </ac:spMkLst>
        </pc:spChg>
        <pc:spChg chg="mod">
          <ac:chgData name="Hirata, Ryuichi (SEC)" userId="955886f9-285d-4137-bfef-63faad37c40d" providerId="ADAL" clId="{569DE1D3-C91A-487A-9B7C-385FF4BF2F7D}" dt="2023-10-17T08:10:08.240" v="4112"/>
          <ac:spMkLst>
            <pc:docMk/>
            <pc:sldMk cId="464339365" sldId="277"/>
            <ac:spMk id="52" creationId="{CAFBA160-0CD6-CFCD-4016-CA7A474978DC}"/>
          </ac:spMkLst>
        </pc:spChg>
        <pc:spChg chg="mod">
          <ac:chgData name="Hirata, Ryuichi (SEC)" userId="955886f9-285d-4137-bfef-63faad37c40d" providerId="ADAL" clId="{569DE1D3-C91A-487A-9B7C-385FF4BF2F7D}" dt="2023-10-17T08:10:08.240" v="4112"/>
          <ac:spMkLst>
            <pc:docMk/>
            <pc:sldMk cId="464339365" sldId="277"/>
            <ac:spMk id="54" creationId="{A4EA92FB-4227-C550-8DCC-5FEC3275FC1F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55" creationId="{916433DE-53A4-8778-3CD1-CD3D1C20B209}"/>
          </ac:spMkLst>
        </pc:spChg>
        <pc:spChg chg="mod">
          <ac:chgData name="Hirata, Ryuichi (SEC)" userId="955886f9-285d-4137-bfef-63faad37c40d" providerId="ADAL" clId="{569DE1D3-C91A-487A-9B7C-385FF4BF2F7D}" dt="2023-10-17T08:10:08.240" v="4112"/>
          <ac:spMkLst>
            <pc:docMk/>
            <pc:sldMk cId="464339365" sldId="277"/>
            <ac:spMk id="55" creationId="{B38886ED-DC3C-AD07-0BFA-12167396A4E2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56" creationId="{57A01C0B-49E3-7F84-E085-0FE331A7CD80}"/>
          </ac:spMkLst>
        </pc:spChg>
        <pc:spChg chg="mod">
          <ac:chgData name="Hirata, Ryuichi (SEC)" userId="955886f9-285d-4137-bfef-63faad37c40d" providerId="ADAL" clId="{569DE1D3-C91A-487A-9B7C-385FF4BF2F7D}" dt="2023-10-17T08:10:08.240" v="4112"/>
          <ac:spMkLst>
            <pc:docMk/>
            <pc:sldMk cId="464339365" sldId="277"/>
            <ac:spMk id="56" creationId="{D9B50194-5481-99A5-DCF7-BF0818F9B4F6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57" creationId="{DD2DC603-FB61-78C4-0A3F-5CA81E805E3A}"/>
          </ac:spMkLst>
        </pc:spChg>
        <pc:spChg chg="add del mod">
          <ac:chgData name="Hirata, Ryuichi (SEC)" userId="955886f9-285d-4137-bfef-63faad37c40d" providerId="ADAL" clId="{569DE1D3-C91A-487A-9B7C-385FF4BF2F7D}" dt="2023-10-16T02:13:20.110" v="1357" actId="478"/>
          <ac:spMkLst>
            <pc:docMk/>
            <pc:sldMk cId="464339365" sldId="277"/>
            <ac:spMk id="58" creationId="{6B9D596E-9F0C-DD63-EEC0-D6328CEBD2C0}"/>
          </ac:spMkLst>
        </pc:spChg>
        <pc:spChg chg="add del mod">
          <ac:chgData name="Hirata, Ryuichi (SEC)" userId="955886f9-285d-4137-bfef-63faad37c40d" providerId="ADAL" clId="{569DE1D3-C91A-487A-9B7C-385FF4BF2F7D}" dt="2023-10-25T07:32:05.534" v="6805" actId="478"/>
          <ac:spMkLst>
            <pc:docMk/>
            <pc:sldMk cId="464339365" sldId="277"/>
            <ac:spMk id="59" creationId="{47631D56-0A91-F655-7688-5201DA405ACF}"/>
          </ac:spMkLst>
        </pc:spChg>
        <pc:spChg chg="add del mod">
          <ac:chgData name="Hirata, Ryuichi (SEC)" userId="955886f9-285d-4137-bfef-63faad37c40d" providerId="ADAL" clId="{569DE1D3-C91A-487A-9B7C-385FF4BF2F7D}" dt="2023-10-17T08:09:13.969" v="4103" actId="478"/>
          <ac:spMkLst>
            <pc:docMk/>
            <pc:sldMk cId="464339365" sldId="277"/>
            <ac:spMk id="59" creationId="{913C3A75-4E71-EE88-AEE2-93DD25CFB071}"/>
          </ac:spMkLst>
        </pc:spChg>
        <pc:spChg chg="add del mod">
          <ac:chgData name="Hirata, Ryuichi (SEC)" userId="955886f9-285d-4137-bfef-63faad37c40d" providerId="ADAL" clId="{569DE1D3-C91A-487A-9B7C-385FF4BF2F7D}" dt="2023-10-17T08:09:13.969" v="4103" actId="478"/>
          <ac:spMkLst>
            <pc:docMk/>
            <pc:sldMk cId="464339365" sldId="277"/>
            <ac:spMk id="60" creationId="{2EA2D425-93E1-DFEE-FF03-DB345D2EF13A}"/>
          </ac:spMkLst>
        </pc:spChg>
        <pc:spChg chg="add del mod">
          <ac:chgData name="Hirata, Ryuichi (SEC)" userId="955886f9-285d-4137-bfef-63faad37c40d" providerId="ADAL" clId="{569DE1D3-C91A-487A-9B7C-385FF4BF2F7D}" dt="2023-10-20T04:13:29.177" v="6173" actId="21"/>
          <ac:spMkLst>
            <pc:docMk/>
            <pc:sldMk cId="464339365" sldId="277"/>
            <ac:spMk id="60" creationId="{4F5BE859-5A86-01E6-57CF-27F9514B45B4}"/>
          </ac:spMkLst>
        </pc:spChg>
        <pc:spChg chg="add del mod">
          <ac:chgData name="Hirata, Ryuichi (SEC)" userId="955886f9-285d-4137-bfef-63faad37c40d" providerId="ADAL" clId="{569DE1D3-C91A-487A-9B7C-385FF4BF2F7D}" dt="2023-10-25T07:22:48.991" v="6725" actId="478"/>
          <ac:spMkLst>
            <pc:docMk/>
            <pc:sldMk cId="464339365" sldId="277"/>
            <ac:spMk id="60" creationId="{C3293408-37E7-0EAB-BB7D-1D135D2A5133}"/>
          </ac:spMkLst>
        </pc:spChg>
        <pc:spChg chg="add del mod">
          <ac:chgData name="Hirata, Ryuichi (SEC)" userId="955886f9-285d-4137-bfef-63faad37c40d" providerId="ADAL" clId="{569DE1D3-C91A-487A-9B7C-385FF4BF2F7D}" dt="2023-10-17T08:09:13.969" v="4103" actId="478"/>
          <ac:spMkLst>
            <pc:docMk/>
            <pc:sldMk cId="464339365" sldId="277"/>
            <ac:spMk id="61" creationId="{2FBFF406-25B7-918C-1AE4-FE757C7BD3FF}"/>
          </ac:spMkLst>
        </pc:spChg>
        <pc:spChg chg="add del mod">
          <ac:chgData name="Hirata, Ryuichi (SEC)" userId="955886f9-285d-4137-bfef-63faad37c40d" providerId="ADAL" clId="{569DE1D3-C91A-487A-9B7C-385FF4BF2F7D}" dt="2023-10-25T07:30:55.579" v="6764" actId="478"/>
          <ac:spMkLst>
            <pc:docMk/>
            <pc:sldMk cId="464339365" sldId="277"/>
            <ac:spMk id="61" creationId="{7ED62D57-8103-8E47-24B0-B7446ADA1741}"/>
          </ac:spMkLst>
        </pc:spChg>
        <pc:spChg chg="add del mod">
          <ac:chgData name="Hirata, Ryuichi (SEC)" userId="955886f9-285d-4137-bfef-63faad37c40d" providerId="ADAL" clId="{569DE1D3-C91A-487A-9B7C-385FF4BF2F7D}" dt="2023-10-17T08:09:13.969" v="4103" actId="478"/>
          <ac:spMkLst>
            <pc:docMk/>
            <pc:sldMk cId="464339365" sldId="277"/>
            <ac:spMk id="62" creationId="{025AF785-24D1-EC47-FB12-7C66ABEAAA4A}"/>
          </ac:spMkLst>
        </pc:spChg>
        <pc:spChg chg="add del mod">
          <ac:chgData name="Hirata, Ryuichi (SEC)" userId="955886f9-285d-4137-bfef-63faad37c40d" providerId="ADAL" clId="{569DE1D3-C91A-487A-9B7C-385FF4BF2F7D}" dt="2023-10-17T08:09:13.969" v="4103" actId="478"/>
          <ac:spMkLst>
            <pc:docMk/>
            <pc:sldMk cId="464339365" sldId="277"/>
            <ac:spMk id="63" creationId="{9DEE3481-13C6-9908-63CC-61B0F2E68776}"/>
          </ac:spMkLst>
        </pc:spChg>
        <pc:spChg chg="add del mod">
          <ac:chgData name="Hirata, Ryuichi (SEC)" userId="955886f9-285d-4137-bfef-63faad37c40d" providerId="ADAL" clId="{569DE1D3-C91A-487A-9B7C-385FF4BF2F7D}" dt="2023-10-17T08:09:13.969" v="4103" actId="478"/>
          <ac:spMkLst>
            <pc:docMk/>
            <pc:sldMk cId="464339365" sldId="277"/>
            <ac:spMk id="64" creationId="{974E4F5C-3EE1-0051-F7DD-A8A47330AFE4}"/>
          </ac:spMkLst>
        </pc:spChg>
        <pc:spChg chg="add del mod">
          <ac:chgData name="Hirata, Ryuichi (SEC)" userId="955886f9-285d-4137-bfef-63faad37c40d" providerId="ADAL" clId="{569DE1D3-C91A-487A-9B7C-385FF4BF2F7D}" dt="2023-10-17T08:09:13.969" v="4103" actId="478"/>
          <ac:spMkLst>
            <pc:docMk/>
            <pc:sldMk cId="464339365" sldId="277"/>
            <ac:spMk id="65" creationId="{3F724E22-7817-8B8E-C9DE-382821193A79}"/>
          </ac:spMkLst>
        </pc:spChg>
        <pc:spChg chg="add del mod">
          <ac:chgData name="Hirata, Ryuichi (SEC)" userId="955886f9-285d-4137-bfef-63faad37c40d" providerId="ADAL" clId="{569DE1D3-C91A-487A-9B7C-385FF4BF2F7D}" dt="2023-10-17T08:09:13.969" v="4103" actId="478"/>
          <ac:spMkLst>
            <pc:docMk/>
            <pc:sldMk cId="464339365" sldId="277"/>
            <ac:spMk id="72" creationId="{3E686FEF-0629-C6CB-143E-D9B24A191AFB}"/>
          </ac:spMkLst>
        </pc:spChg>
        <pc:spChg chg="add del mod">
          <ac:chgData name="Hirata, Ryuichi (SEC)" userId="955886f9-285d-4137-bfef-63faad37c40d" providerId="ADAL" clId="{569DE1D3-C91A-487A-9B7C-385FF4BF2F7D}" dt="2023-10-17T08:09:13.969" v="4103" actId="478"/>
          <ac:spMkLst>
            <pc:docMk/>
            <pc:sldMk cId="464339365" sldId="277"/>
            <ac:spMk id="73" creationId="{22C47D96-0EB8-3D99-1F56-C56E74B9CE82}"/>
          </ac:spMkLst>
        </pc:spChg>
        <pc:spChg chg="add del mod">
          <ac:chgData name="Hirata, Ryuichi (SEC)" userId="955886f9-285d-4137-bfef-63faad37c40d" providerId="ADAL" clId="{569DE1D3-C91A-487A-9B7C-385FF4BF2F7D}" dt="2023-10-17T08:09:13.969" v="4103" actId="478"/>
          <ac:spMkLst>
            <pc:docMk/>
            <pc:sldMk cId="464339365" sldId="277"/>
            <ac:spMk id="74" creationId="{D18FD08A-D472-FE61-C1FD-A024BB295372}"/>
          </ac:spMkLst>
        </pc:spChg>
        <pc:spChg chg="add del mod">
          <ac:chgData name="Hirata, Ryuichi (SEC)" userId="955886f9-285d-4137-bfef-63faad37c40d" providerId="ADAL" clId="{569DE1D3-C91A-487A-9B7C-385FF4BF2F7D}" dt="2023-10-17T08:09:13.969" v="4103" actId="478"/>
          <ac:spMkLst>
            <pc:docMk/>
            <pc:sldMk cId="464339365" sldId="277"/>
            <ac:spMk id="79" creationId="{A94CFAA6-E736-7835-0957-7CA5BE45DB2E}"/>
          </ac:spMkLst>
        </pc:spChg>
        <pc:spChg chg="add del mod">
          <ac:chgData name="Hirata, Ryuichi (SEC)" userId="955886f9-285d-4137-bfef-63faad37c40d" providerId="ADAL" clId="{569DE1D3-C91A-487A-9B7C-385FF4BF2F7D}" dt="2023-10-17T08:09:13.969" v="4103" actId="478"/>
          <ac:spMkLst>
            <pc:docMk/>
            <pc:sldMk cId="464339365" sldId="277"/>
            <ac:spMk id="80" creationId="{6E91C9F0-9943-B206-3071-25562CAF0506}"/>
          </ac:spMkLst>
        </pc:spChg>
        <pc:spChg chg="add del mod">
          <ac:chgData name="Hirata, Ryuichi (SEC)" userId="955886f9-285d-4137-bfef-63faad37c40d" providerId="ADAL" clId="{569DE1D3-C91A-487A-9B7C-385FF4BF2F7D}" dt="2023-10-17T08:09:13.969" v="4103" actId="478"/>
          <ac:spMkLst>
            <pc:docMk/>
            <pc:sldMk cId="464339365" sldId="277"/>
            <ac:spMk id="81" creationId="{31838547-90C9-09C5-EA00-9225A5425CA2}"/>
          </ac:spMkLst>
        </pc:spChg>
        <pc:spChg chg="add del mod">
          <ac:chgData name="Hirata, Ryuichi (SEC)" userId="955886f9-285d-4137-bfef-63faad37c40d" providerId="ADAL" clId="{569DE1D3-C91A-487A-9B7C-385FF4BF2F7D}" dt="2023-10-17T08:12:09.575" v="4133" actId="478"/>
          <ac:spMkLst>
            <pc:docMk/>
            <pc:sldMk cId="464339365" sldId="277"/>
            <ac:spMk id="82" creationId="{F30C853F-8690-2FB7-4A11-7F5A57FD7A84}"/>
          </ac:spMkLst>
        </pc:spChg>
        <pc:spChg chg="add del mod">
          <ac:chgData name="Hirata, Ryuichi (SEC)" userId="955886f9-285d-4137-bfef-63faad37c40d" providerId="ADAL" clId="{569DE1D3-C91A-487A-9B7C-385FF4BF2F7D}" dt="2023-10-17T08:12:09.575" v="4133" actId="478"/>
          <ac:spMkLst>
            <pc:docMk/>
            <pc:sldMk cId="464339365" sldId="277"/>
            <ac:spMk id="83" creationId="{A4B0C3D3-EFB4-40DA-4324-F0CF1262A0B0}"/>
          </ac:spMkLst>
        </pc:spChg>
        <pc:spChg chg="add del mod">
          <ac:chgData name="Hirata, Ryuichi (SEC)" userId="955886f9-285d-4137-bfef-63faad37c40d" providerId="ADAL" clId="{569DE1D3-C91A-487A-9B7C-385FF4BF2F7D}" dt="2023-10-17T08:12:09.575" v="4133" actId="478"/>
          <ac:spMkLst>
            <pc:docMk/>
            <pc:sldMk cId="464339365" sldId="277"/>
            <ac:spMk id="84" creationId="{7659C23C-AF12-378D-66CF-83CEBA78925F}"/>
          </ac:spMkLst>
        </pc:spChg>
        <pc:spChg chg="add del mod">
          <ac:chgData name="Hirata, Ryuichi (SEC)" userId="955886f9-285d-4137-bfef-63faad37c40d" providerId="ADAL" clId="{569DE1D3-C91A-487A-9B7C-385FF4BF2F7D}" dt="2023-10-17T08:12:09.575" v="4133" actId="478"/>
          <ac:spMkLst>
            <pc:docMk/>
            <pc:sldMk cId="464339365" sldId="277"/>
            <ac:spMk id="85" creationId="{44BD3374-E9CF-9EDE-7153-CDCB97A8C7F0}"/>
          </ac:spMkLst>
        </pc:spChg>
        <pc:spChg chg="add del mod">
          <ac:chgData name="Hirata, Ryuichi (SEC)" userId="955886f9-285d-4137-bfef-63faad37c40d" providerId="ADAL" clId="{569DE1D3-C91A-487A-9B7C-385FF4BF2F7D}" dt="2023-10-17T08:12:09.575" v="4133" actId="478"/>
          <ac:spMkLst>
            <pc:docMk/>
            <pc:sldMk cId="464339365" sldId="277"/>
            <ac:spMk id="86" creationId="{DADF8BD5-4B44-CE49-C222-DC8FC2C20367}"/>
          </ac:spMkLst>
        </pc:spChg>
        <pc:spChg chg="add del mod">
          <ac:chgData name="Hirata, Ryuichi (SEC)" userId="955886f9-285d-4137-bfef-63faad37c40d" providerId="ADAL" clId="{569DE1D3-C91A-487A-9B7C-385FF4BF2F7D}" dt="2023-10-17T08:12:09.575" v="4133" actId="478"/>
          <ac:spMkLst>
            <pc:docMk/>
            <pc:sldMk cId="464339365" sldId="277"/>
            <ac:spMk id="87" creationId="{24C2BCFD-0BC0-4028-7D88-2AE6AD11CF9A}"/>
          </ac:spMkLst>
        </pc:spChg>
        <pc:spChg chg="add del mod">
          <ac:chgData name="Hirata, Ryuichi (SEC)" userId="955886f9-285d-4137-bfef-63faad37c40d" providerId="ADAL" clId="{569DE1D3-C91A-487A-9B7C-385FF4BF2F7D}" dt="2023-10-17T08:12:09.575" v="4133" actId="478"/>
          <ac:spMkLst>
            <pc:docMk/>
            <pc:sldMk cId="464339365" sldId="277"/>
            <ac:spMk id="88" creationId="{22F3CBB1-804C-9C7A-8C1E-DE5CB32CCF6C}"/>
          </ac:spMkLst>
        </pc:spChg>
        <pc:spChg chg="add del mod">
          <ac:chgData name="Hirata, Ryuichi (SEC)" userId="955886f9-285d-4137-bfef-63faad37c40d" providerId="ADAL" clId="{569DE1D3-C91A-487A-9B7C-385FF4BF2F7D}" dt="2023-10-17T08:12:09.575" v="4133" actId="478"/>
          <ac:spMkLst>
            <pc:docMk/>
            <pc:sldMk cId="464339365" sldId="277"/>
            <ac:spMk id="95" creationId="{28A3DF81-D826-F35D-8DAF-7F99F8CE6609}"/>
          </ac:spMkLst>
        </pc:spChg>
        <pc:spChg chg="add del mod">
          <ac:chgData name="Hirata, Ryuichi (SEC)" userId="955886f9-285d-4137-bfef-63faad37c40d" providerId="ADAL" clId="{569DE1D3-C91A-487A-9B7C-385FF4BF2F7D}" dt="2023-10-17T08:12:09.575" v="4133" actId="478"/>
          <ac:spMkLst>
            <pc:docMk/>
            <pc:sldMk cId="464339365" sldId="277"/>
            <ac:spMk id="96" creationId="{04B0B899-C595-EC8A-0395-122794556711}"/>
          </ac:spMkLst>
        </pc:spChg>
        <pc:spChg chg="add mod">
          <ac:chgData name="Hirata, Ryuichi (SEC)" userId="955886f9-285d-4137-bfef-63faad37c40d" providerId="ADAL" clId="{569DE1D3-C91A-487A-9B7C-385FF4BF2F7D}" dt="2023-10-25T08:01:51.181" v="6832" actId="20577"/>
          <ac:spMkLst>
            <pc:docMk/>
            <pc:sldMk cId="464339365" sldId="277"/>
            <ac:spMk id="96" creationId="{3553B6C6-E04A-D807-F63C-33D9A5FF8574}"/>
          </ac:spMkLst>
        </pc:spChg>
        <pc:spChg chg="add del mod">
          <ac:chgData name="Hirata, Ryuichi (SEC)" userId="955886f9-285d-4137-bfef-63faad37c40d" providerId="ADAL" clId="{569DE1D3-C91A-487A-9B7C-385FF4BF2F7D}" dt="2023-10-17T08:12:09.575" v="4133" actId="478"/>
          <ac:spMkLst>
            <pc:docMk/>
            <pc:sldMk cId="464339365" sldId="277"/>
            <ac:spMk id="97" creationId="{F7980152-462E-7B70-3DB2-4737B517BEBE}"/>
          </ac:spMkLst>
        </pc:spChg>
        <pc:spChg chg="add del mod">
          <ac:chgData name="Hirata, Ryuichi (SEC)" userId="955886f9-285d-4137-bfef-63faad37c40d" providerId="ADAL" clId="{569DE1D3-C91A-487A-9B7C-385FF4BF2F7D}" dt="2023-10-17T08:12:09.575" v="4133" actId="478"/>
          <ac:spMkLst>
            <pc:docMk/>
            <pc:sldMk cId="464339365" sldId="277"/>
            <ac:spMk id="102" creationId="{D12DC937-7F73-5202-23C7-19E7DE9BB50F}"/>
          </ac:spMkLst>
        </pc:spChg>
        <pc:spChg chg="add del mod">
          <ac:chgData name="Hirata, Ryuichi (SEC)" userId="955886f9-285d-4137-bfef-63faad37c40d" providerId="ADAL" clId="{569DE1D3-C91A-487A-9B7C-385FF4BF2F7D}" dt="2023-10-17T08:12:09.575" v="4133" actId="478"/>
          <ac:spMkLst>
            <pc:docMk/>
            <pc:sldMk cId="464339365" sldId="277"/>
            <ac:spMk id="103" creationId="{662A1EB3-6157-A159-84C3-4BFB750E6FFB}"/>
          </ac:spMkLst>
        </pc:spChg>
        <pc:spChg chg="add del mod">
          <ac:chgData name="Hirata, Ryuichi (SEC)" userId="955886f9-285d-4137-bfef-63faad37c40d" providerId="ADAL" clId="{569DE1D3-C91A-487A-9B7C-385FF4BF2F7D}" dt="2023-10-17T08:12:09.575" v="4133" actId="478"/>
          <ac:spMkLst>
            <pc:docMk/>
            <pc:sldMk cId="464339365" sldId="277"/>
            <ac:spMk id="104" creationId="{7A279F6B-8202-8DF9-07CE-DCA1B003B04C}"/>
          </ac:spMkLst>
        </pc:spChg>
        <pc:spChg chg="add mod">
          <ac:chgData name="Hirata, Ryuichi (SEC)" userId="955886f9-285d-4137-bfef-63faad37c40d" providerId="ADAL" clId="{569DE1D3-C91A-487A-9B7C-385FF4BF2F7D}" dt="2023-10-17T08:35:53.707" v="4461" actId="1036"/>
          <ac:spMkLst>
            <pc:docMk/>
            <pc:sldMk cId="464339365" sldId="277"/>
            <ac:spMk id="105" creationId="{6193A645-8BE9-C77D-6DD7-4FE1F238567B}"/>
          </ac:spMkLst>
        </pc:spChg>
        <pc:spChg chg="add del mod">
          <ac:chgData name="Hirata, Ryuichi (SEC)" userId="955886f9-285d-4137-bfef-63faad37c40d" providerId="ADAL" clId="{569DE1D3-C91A-487A-9B7C-385FF4BF2F7D}" dt="2023-10-17T08:09:13.969" v="4103" actId="478"/>
          <ac:spMkLst>
            <pc:docMk/>
            <pc:sldMk cId="464339365" sldId="277"/>
            <ac:spMk id="107" creationId="{7EFDAF8B-6217-5111-F5B3-1E6EDF85F14E}"/>
          </ac:spMkLst>
        </pc:spChg>
        <pc:spChg chg="add del mod">
          <ac:chgData name="Hirata, Ryuichi (SEC)" userId="955886f9-285d-4137-bfef-63faad37c40d" providerId="ADAL" clId="{569DE1D3-C91A-487A-9B7C-385FF4BF2F7D}" dt="2023-10-17T08:09:13.969" v="4103" actId="478"/>
          <ac:spMkLst>
            <pc:docMk/>
            <pc:sldMk cId="464339365" sldId="277"/>
            <ac:spMk id="108" creationId="{1CA4D338-6B7E-B975-4B12-81E420023135}"/>
          </ac:spMkLst>
        </pc:spChg>
        <pc:spChg chg="add del mod">
          <ac:chgData name="Hirata, Ryuichi (SEC)" userId="955886f9-285d-4137-bfef-63faad37c40d" providerId="ADAL" clId="{569DE1D3-C91A-487A-9B7C-385FF4BF2F7D}" dt="2023-10-17T08:09:13.969" v="4103" actId="478"/>
          <ac:spMkLst>
            <pc:docMk/>
            <pc:sldMk cId="464339365" sldId="277"/>
            <ac:spMk id="109" creationId="{59D57919-1125-0AFB-2453-B01144403A9E}"/>
          </ac:spMkLst>
        </pc:spChg>
        <pc:spChg chg="add del mod">
          <ac:chgData name="Hirata, Ryuichi (SEC)" userId="955886f9-285d-4137-bfef-63faad37c40d" providerId="ADAL" clId="{569DE1D3-C91A-487A-9B7C-385FF4BF2F7D}" dt="2023-10-17T08:09:13.969" v="4103" actId="478"/>
          <ac:spMkLst>
            <pc:docMk/>
            <pc:sldMk cId="464339365" sldId="277"/>
            <ac:spMk id="110" creationId="{918BEEB6-E8B8-FD79-7988-3DA964C38B26}"/>
          </ac:spMkLst>
        </pc:spChg>
        <pc:spChg chg="add del mod">
          <ac:chgData name="Hirata, Ryuichi (SEC)" userId="955886f9-285d-4137-bfef-63faad37c40d" providerId="ADAL" clId="{569DE1D3-C91A-487A-9B7C-385FF4BF2F7D}" dt="2023-10-17T08:12:03.646" v="4132" actId="478"/>
          <ac:spMkLst>
            <pc:docMk/>
            <pc:sldMk cId="464339365" sldId="277"/>
            <ac:spMk id="111" creationId="{C13D6FEB-2B07-C368-E49C-F020D99C2BFE}"/>
          </ac:spMkLst>
        </pc:spChg>
        <pc:spChg chg="add del mod ord">
          <ac:chgData name="Hirata, Ryuichi (SEC)" userId="955886f9-285d-4137-bfef-63faad37c40d" providerId="ADAL" clId="{569DE1D3-C91A-487A-9B7C-385FF4BF2F7D}" dt="2023-10-17T08:12:58.438" v="4168" actId="478"/>
          <ac:spMkLst>
            <pc:docMk/>
            <pc:sldMk cId="464339365" sldId="277"/>
            <ac:spMk id="112" creationId="{59E50F68-CC2C-23D9-7222-ACCA3D3ACE6B}"/>
          </ac:spMkLst>
        </pc:spChg>
        <pc:spChg chg="mod">
          <ac:chgData name="Hirata, Ryuichi (SEC)" userId="955886f9-285d-4137-bfef-63faad37c40d" providerId="ADAL" clId="{569DE1D3-C91A-487A-9B7C-385FF4BF2F7D}" dt="2023-10-17T08:10:08.240" v="4112"/>
          <ac:spMkLst>
            <pc:docMk/>
            <pc:sldMk cId="464339365" sldId="277"/>
            <ac:spMk id="114" creationId="{E8A7F370-BE71-1876-E92D-46A4791CCEAF}"/>
          </ac:spMkLst>
        </pc:spChg>
        <pc:spChg chg="mod">
          <ac:chgData name="Hirata, Ryuichi (SEC)" userId="955886f9-285d-4137-bfef-63faad37c40d" providerId="ADAL" clId="{569DE1D3-C91A-487A-9B7C-385FF4BF2F7D}" dt="2023-10-17T08:10:08.240" v="4112"/>
          <ac:spMkLst>
            <pc:docMk/>
            <pc:sldMk cId="464339365" sldId="277"/>
            <ac:spMk id="115" creationId="{B663B371-B5D8-0F20-BA0F-6B2DA4E08BD2}"/>
          </ac:spMkLst>
        </pc:spChg>
        <pc:spChg chg="mod">
          <ac:chgData name="Hirata, Ryuichi (SEC)" userId="955886f9-285d-4137-bfef-63faad37c40d" providerId="ADAL" clId="{569DE1D3-C91A-487A-9B7C-385FF4BF2F7D}" dt="2023-10-17T08:10:08.240" v="4112"/>
          <ac:spMkLst>
            <pc:docMk/>
            <pc:sldMk cId="464339365" sldId="277"/>
            <ac:spMk id="116" creationId="{F5EE3551-C0D3-E8AC-F716-2532E34C8354}"/>
          </ac:spMkLst>
        </pc:spChg>
        <pc:spChg chg="mod">
          <ac:chgData name="Hirata, Ryuichi (SEC)" userId="955886f9-285d-4137-bfef-63faad37c40d" providerId="ADAL" clId="{569DE1D3-C91A-487A-9B7C-385FF4BF2F7D}" dt="2023-10-17T08:10:08.240" v="4112"/>
          <ac:spMkLst>
            <pc:docMk/>
            <pc:sldMk cId="464339365" sldId="277"/>
            <ac:spMk id="118" creationId="{3CA845CC-4307-1E31-E6BF-A641FAEEF3AC}"/>
          </ac:spMkLst>
        </pc:spChg>
        <pc:spChg chg="mod">
          <ac:chgData name="Hirata, Ryuichi (SEC)" userId="955886f9-285d-4137-bfef-63faad37c40d" providerId="ADAL" clId="{569DE1D3-C91A-487A-9B7C-385FF4BF2F7D}" dt="2023-10-17T08:10:08.240" v="4112"/>
          <ac:spMkLst>
            <pc:docMk/>
            <pc:sldMk cId="464339365" sldId="277"/>
            <ac:spMk id="119" creationId="{3980508B-EBAD-D8BD-C253-4EA0CB28E633}"/>
          </ac:spMkLst>
        </pc:spChg>
        <pc:spChg chg="mod">
          <ac:chgData name="Hirata, Ryuichi (SEC)" userId="955886f9-285d-4137-bfef-63faad37c40d" providerId="ADAL" clId="{569DE1D3-C91A-487A-9B7C-385FF4BF2F7D}" dt="2023-10-17T08:10:08.240" v="4112"/>
          <ac:spMkLst>
            <pc:docMk/>
            <pc:sldMk cId="464339365" sldId="277"/>
            <ac:spMk id="120" creationId="{AE07DE2C-432D-3993-C25E-C6611462C4BA}"/>
          </ac:spMkLst>
        </pc:spChg>
        <pc:spChg chg="mod">
          <ac:chgData name="Hirata, Ryuichi (SEC)" userId="955886f9-285d-4137-bfef-63faad37c40d" providerId="ADAL" clId="{569DE1D3-C91A-487A-9B7C-385FF4BF2F7D}" dt="2023-10-17T08:10:08.240" v="4112"/>
          <ac:spMkLst>
            <pc:docMk/>
            <pc:sldMk cId="464339365" sldId="277"/>
            <ac:spMk id="124" creationId="{154B79FC-A079-C86B-297D-E13DB5DE1FF5}"/>
          </ac:spMkLst>
        </pc:spChg>
        <pc:spChg chg="mod">
          <ac:chgData name="Hirata, Ryuichi (SEC)" userId="955886f9-285d-4137-bfef-63faad37c40d" providerId="ADAL" clId="{569DE1D3-C91A-487A-9B7C-385FF4BF2F7D}" dt="2023-10-17T08:10:08.240" v="4112"/>
          <ac:spMkLst>
            <pc:docMk/>
            <pc:sldMk cId="464339365" sldId="277"/>
            <ac:spMk id="125" creationId="{2B3B1779-0B12-10A6-1BDB-F149D6FA504F}"/>
          </ac:spMkLst>
        </pc:spChg>
        <pc:spChg chg="add del mod">
          <ac:chgData name="Hirata, Ryuichi (SEC)" userId="955886f9-285d-4137-bfef-63faad37c40d" providerId="ADAL" clId="{569DE1D3-C91A-487A-9B7C-385FF4BF2F7D}" dt="2023-10-25T07:21:29.973" v="6716" actId="478"/>
          <ac:spMkLst>
            <pc:docMk/>
            <pc:sldMk cId="464339365" sldId="277"/>
            <ac:spMk id="129" creationId="{7D195B1C-351B-FB4A-6311-C1B7BC281814}"/>
          </ac:spMkLst>
        </pc:spChg>
        <pc:spChg chg="add mod">
          <ac:chgData name="Hirata, Ryuichi (SEC)" userId="955886f9-285d-4137-bfef-63faad37c40d" providerId="ADAL" clId="{569DE1D3-C91A-487A-9B7C-385FF4BF2F7D}" dt="2023-10-17T08:35:53.707" v="4461" actId="1036"/>
          <ac:spMkLst>
            <pc:docMk/>
            <pc:sldMk cId="464339365" sldId="277"/>
            <ac:spMk id="130" creationId="{79C5FB39-118F-886A-0771-B66E3C30569F}"/>
          </ac:spMkLst>
        </pc:spChg>
        <pc:spChg chg="add mod">
          <ac:chgData name="Hirata, Ryuichi (SEC)" userId="955886f9-285d-4137-bfef-63faad37c40d" providerId="ADAL" clId="{569DE1D3-C91A-487A-9B7C-385FF4BF2F7D}" dt="2023-10-17T08:35:53.707" v="4461" actId="1036"/>
          <ac:spMkLst>
            <pc:docMk/>
            <pc:sldMk cId="464339365" sldId="277"/>
            <ac:spMk id="131" creationId="{78458297-A17D-FE19-15CF-766EBE31B5A9}"/>
          </ac:spMkLst>
        </pc:spChg>
        <pc:spChg chg="add mod">
          <ac:chgData name="Hirata, Ryuichi (SEC)" userId="955886f9-285d-4137-bfef-63faad37c40d" providerId="ADAL" clId="{569DE1D3-C91A-487A-9B7C-385FF4BF2F7D}" dt="2023-10-17T08:35:53.707" v="4461" actId="1036"/>
          <ac:spMkLst>
            <pc:docMk/>
            <pc:sldMk cId="464339365" sldId="277"/>
            <ac:spMk id="132" creationId="{9958027B-0926-DFEB-6264-E1B364D6BA06}"/>
          </ac:spMkLst>
        </pc:spChg>
        <pc:spChg chg="add del mod">
          <ac:chgData name="Hirata, Ryuichi (SEC)" userId="955886f9-285d-4137-bfef-63faad37c40d" providerId="ADAL" clId="{569DE1D3-C91A-487A-9B7C-385FF4BF2F7D}" dt="2023-10-25T07:21:32.489" v="6717" actId="478"/>
          <ac:spMkLst>
            <pc:docMk/>
            <pc:sldMk cId="464339365" sldId="277"/>
            <ac:spMk id="133" creationId="{B6DEE7DB-18BD-C734-165D-2449A5DFF6E2}"/>
          </ac:spMkLst>
        </pc:spChg>
        <pc:spChg chg="add del mod">
          <ac:chgData name="Hirata, Ryuichi (SEC)" userId="955886f9-285d-4137-bfef-63faad37c40d" providerId="ADAL" clId="{569DE1D3-C91A-487A-9B7C-385FF4BF2F7D}" dt="2023-10-25T07:31:05.028" v="6765" actId="478"/>
          <ac:spMkLst>
            <pc:docMk/>
            <pc:sldMk cId="464339365" sldId="277"/>
            <ac:spMk id="134" creationId="{EA39E77A-4AF3-AE63-B5A2-833DEF4709D1}"/>
          </ac:spMkLst>
        </pc:spChg>
        <pc:grpChg chg="add mod">
          <ac:chgData name="Hirata, Ryuichi (SEC)" userId="955886f9-285d-4137-bfef-63faad37c40d" providerId="ADAL" clId="{569DE1D3-C91A-487A-9B7C-385FF4BF2F7D}" dt="2023-10-25T07:59:08.689" v="6811" actId="1076"/>
          <ac:grpSpMkLst>
            <pc:docMk/>
            <pc:sldMk cId="464339365" sldId="277"/>
            <ac:grpSpMk id="7" creationId="{E56D3E5B-E9F7-2DC5-38CE-A205BFA4CA08}"/>
          </ac:grpSpMkLst>
        </pc:grpChg>
        <pc:grpChg chg="mod">
          <ac:chgData name="Hirata, Ryuichi (SEC)" userId="955886f9-285d-4137-bfef-63faad37c40d" providerId="ADAL" clId="{569DE1D3-C91A-487A-9B7C-385FF4BF2F7D}" dt="2023-10-17T08:09:00.521" v="4102"/>
          <ac:grpSpMkLst>
            <pc:docMk/>
            <pc:sldMk cId="464339365" sldId="277"/>
            <ac:grpSpMk id="10" creationId="{AB2ECB64-1D82-7F48-12D5-8BA3024A72EE}"/>
          </ac:grpSpMkLst>
        </pc:grpChg>
        <pc:grpChg chg="mod">
          <ac:chgData name="Hirata, Ryuichi (SEC)" userId="955886f9-285d-4137-bfef-63faad37c40d" providerId="ADAL" clId="{569DE1D3-C91A-487A-9B7C-385FF4BF2F7D}" dt="2023-10-17T08:09:00.521" v="4102"/>
          <ac:grpSpMkLst>
            <pc:docMk/>
            <pc:sldMk cId="464339365" sldId="277"/>
            <ac:grpSpMk id="11" creationId="{498938BA-9300-C312-CEC1-496FF9325966}"/>
          </ac:grpSpMkLst>
        </pc:grpChg>
        <pc:grpChg chg="mod">
          <ac:chgData name="Hirata, Ryuichi (SEC)" userId="955886f9-285d-4137-bfef-63faad37c40d" providerId="ADAL" clId="{569DE1D3-C91A-487A-9B7C-385FF4BF2F7D}" dt="2023-10-17T08:09:00.521" v="4102"/>
          <ac:grpSpMkLst>
            <pc:docMk/>
            <pc:sldMk cId="464339365" sldId="277"/>
            <ac:grpSpMk id="12" creationId="{AD1D2E3C-4449-9325-7056-A192751DD895}"/>
          </ac:grpSpMkLst>
        </pc:grpChg>
        <pc:grpChg chg="mod">
          <ac:chgData name="Hirata, Ryuichi (SEC)" userId="955886f9-285d-4137-bfef-63faad37c40d" providerId="ADAL" clId="{569DE1D3-C91A-487A-9B7C-385FF4BF2F7D}" dt="2023-10-17T08:09:00.521" v="4102"/>
          <ac:grpSpMkLst>
            <pc:docMk/>
            <pc:sldMk cId="464339365" sldId="277"/>
            <ac:grpSpMk id="22" creationId="{BE9B968A-46A4-49BD-ABA7-7DF7222D3A54}"/>
          </ac:grpSpMkLst>
        </pc:grpChg>
        <pc:grpChg chg="mod">
          <ac:chgData name="Hirata, Ryuichi (SEC)" userId="955886f9-285d-4137-bfef-63faad37c40d" providerId="ADAL" clId="{569DE1D3-C91A-487A-9B7C-385FF4BF2F7D}" dt="2023-10-17T08:09:00.521" v="4102"/>
          <ac:grpSpMkLst>
            <pc:docMk/>
            <pc:sldMk cId="464339365" sldId="277"/>
            <ac:grpSpMk id="32" creationId="{6058D5DB-9414-5CA4-283A-5C583BF885E9}"/>
          </ac:grpSpMkLst>
        </pc:grpChg>
        <pc:grpChg chg="add mod">
          <ac:chgData name="Hirata, Ryuichi (SEC)" userId="955886f9-285d-4137-bfef-63faad37c40d" providerId="ADAL" clId="{569DE1D3-C91A-487A-9B7C-385FF4BF2F7D}" dt="2023-10-17T08:35:53.707" v="4461" actId="1036"/>
          <ac:grpSpMkLst>
            <pc:docMk/>
            <pc:sldMk cId="464339365" sldId="277"/>
            <ac:grpSpMk id="42" creationId="{462095E3-3729-B2E9-A567-D760FE00F528}"/>
          </ac:grpSpMkLst>
        </pc:grpChg>
        <pc:grpChg chg="mod">
          <ac:chgData name="Hirata, Ryuichi (SEC)" userId="955886f9-285d-4137-bfef-63faad37c40d" providerId="ADAL" clId="{569DE1D3-C91A-487A-9B7C-385FF4BF2F7D}" dt="2023-10-17T08:10:08.240" v="4112"/>
          <ac:grpSpMkLst>
            <pc:docMk/>
            <pc:sldMk cId="464339365" sldId="277"/>
            <ac:grpSpMk id="45" creationId="{B406796D-ED3F-4E56-FB2B-8778CB9E020D}"/>
          </ac:grpSpMkLst>
        </pc:grpChg>
        <pc:grpChg chg="mod">
          <ac:chgData name="Hirata, Ryuichi (SEC)" userId="955886f9-285d-4137-bfef-63faad37c40d" providerId="ADAL" clId="{569DE1D3-C91A-487A-9B7C-385FF4BF2F7D}" dt="2023-10-17T08:10:08.240" v="4112"/>
          <ac:grpSpMkLst>
            <pc:docMk/>
            <pc:sldMk cId="464339365" sldId="277"/>
            <ac:grpSpMk id="46" creationId="{99EB276B-2528-2836-F586-5501DB21C352}"/>
          </ac:grpSpMkLst>
        </pc:grpChg>
        <pc:grpChg chg="mod">
          <ac:chgData name="Hirata, Ryuichi (SEC)" userId="955886f9-285d-4137-bfef-63faad37c40d" providerId="ADAL" clId="{569DE1D3-C91A-487A-9B7C-385FF4BF2F7D}" dt="2023-10-17T08:10:08.240" v="4112"/>
          <ac:grpSpMkLst>
            <pc:docMk/>
            <pc:sldMk cId="464339365" sldId="277"/>
            <ac:grpSpMk id="47" creationId="{5E72792D-4A0B-2BA7-6C23-59FBADBC6CF8}"/>
          </ac:grpSpMkLst>
        </pc:grpChg>
        <pc:grpChg chg="mod">
          <ac:chgData name="Hirata, Ryuichi (SEC)" userId="955886f9-285d-4137-bfef-63faad37c40d" providerId="ADAL" clId="{569DE1D3-C91A-487A-9B7C-385FF4BF2F7D}" dt="2023-10-17T08:10:08.240" v="4112"/>
          <ac:grpSpMkLst>
            <pc:docMk/>
            <pc:sldMk cId="464339365" sldId="277"/>
            <ac:grpSpMk id="57" creationId="{6D6837F5-DE19-0C2F-CC22-43F72BDEA796}"/>
          </ac:grpSpMkLst>
        </pc:grpChg>
        <pc:grpChg chg="mod">
          <ac:chgData name="Hirata, Ryuichi (SEC)" userId="955886f9-285d-4137-bfef-63faad37c40d" providerId="ADAL" clId="{569DE1D3-C91A-487A-9B7C-385FF4BF2F7D}" dt="2023-10-17T08:10:08.240" v="4112"/>
          <ac:grpSpMkLst>
            <pc:docMk/>
            <pc:sldMk cId="464339365" sldId="277"/>
            <ac:grpSpMk id="121" creationId="{8F24417C-C655-58E5-B5A0-3BE0DC551600}"/>
          </ac:grpSpMkLst>
        </pc:grpChg>
        <pc:cxnChg chg="mod">
          <ac:chgData name="Hirata, Ryuichi (SEC)" userId="955886f9-285d-4137-bfef-63faad37c40d" providerId="ADAL" clId="{569DE1D3-C91A-487A-9B7C-385FF4BF2F7D}" dt="2023-10-17T08:09:00.521" v="4102"/>
          <ac:cxnSpMkLst>
            <pc:docMk/>
            <pc:sldMk cId="464339365" sldId="277"/>
            <ac:cxnSpMk id="8" creationId="{89088AC9-618C-D0EF-65C0-B5B8D099A800}"/>
          </ac:cxnSpMkLst>
        </pc:cxnChg>
        <pc:cxnChg chg="mod">
          <ac:chgData name="Hirata, Ryuichi (SEC)" userId="955886f9-285d-4137-bfef-63faad37c40d" providerId="ADAL" clId="{569DE1D3-C91A-487A-9B7C-385FF4BF2F7D}" dt="2023-10-17T08:09:00.521" v="4102"/>
          <ac:cxnSpMkLst>
            <pc:docMk/>
            <pc:sldMk cId="464339365" sldId="277"/>
            <ac:cxnSpMk id="9" creationId="{FA45711D-247B-2BC5-D2EE-8E0273469FD6}"/>
          </ac:cxnSpMkLst>
        </pc:cxnChg>
        <pc:cxnChg chg="del mod">
          <ac:chgData name="Hirata, Ryuichi (SEC)" userId="955886f9-285d-4137-bfef-63faad37c40d" providerId="ADAL" clId="{569DE1D3-C91A-487A-9B7C-385FF4BF2F7D}" dt="2023-10-25T07:59:19.949" v="6813" actId="478"/>
          <ac:cxnSpMkLst>
            <pc:docMk/>
            <pc:sldMk cId="464339365" sldId="277"/>
            <ac:cxnSpMk id="13" creationId="{985262AD-075E-FF7D-3073-0EB070DC6644}"/>
          </ac:cxnSpMkLst>
        </pc:cxnChg>
        <pc:cxnChg chg="del mod">
          <ac:chgData name="Hirata, Ryuichi (SEC)" userId="955886f9-285d-4137-bfef-63faad37c40d" providerId="ADAL" clId="{569DE1D3-C91A-487A-9B7C-385FF4BF2F7D}" dt="2023-10-25T07:59:22.335" v="6814" actId="478"/>
          <ac:cxnSpMkLst>
            <pc:docMk/>
            <pc:sldMk cId="464339365" sldId="277"/>
            <ac:cxnSpMk id="14" creationId="{225A1679-0459-79DB-8DE4-3C90FE9CE901}"/>
          </ac:cxnSpMkLst>
        </pc:cxnChg>
        <pc:cxnChg chg="add del mod">
          <ac:chgData name="Hirata, Ryuichi (SEC)" userId="955886f9-285d-4137-bfef-63faad37c40d" providerId="ADAL" clId="{569DE1D3-C91A-487A-9B7C-385FF4BF2F7D}" dt="2023-10-16T02:13:20.110" v="1357" actId="478"/>
          <ac:cxnSpMkLst>
            <pc:docMk/>
            <pc:sldMk cId="464339365" sldId="277"/>
            <ac:cxnSpMk id="14" creationId="{8ED73E19-7BDD-EF48-7FCC-9A089E309160}"/>
          </ac:cxnSpMkLst>
        </pc:cxnChg>
        <pc:cxnChg chg="add del mod">
          <ac:chgData name="Hirata, Ryuichi (SEC)" userId="955886f9-285d-4137-bfef-63faad37c40d" providerId="ADAL" clId="{569DE1D3-C91A-487A-9B7C-385FF4BF2F7D}" dt="2023-10-16T02:13:20.110" v="1357" actId="478"/>
          <ac:cxnSpMkLst>
            <pc:docMk/>
            <pc:sldMk cId="464339365" sldId="277"/>
            <ac:cxnSpMk id="15" creationId="{70792B9C-548A-BE73-7774-0E148FCA26F5}"/>
          </ac:cxnSpMkLst>
        </pc:cxnChg>
        <pc:cxnChg chg="add del mod">
          <ac:chgData name="Hirata, Ryuichi (SEC)" userId="955886f9-285d-4137-bfef-63faad37c40d" providerId="ADAL" clId="{569DE1D3-C91A-487A-9B7C-385FF4BF2F7D}" dt="2023-10-16T02:13:20.110" v="1357" actId="478"/>
          <ac:cxnSpMkLst>
            <pc:docMk/>
            <pc:sldMk cId="464339365" sldId="277"/>
            <ac:cxnSpMk id="16" creationId="{982AA093-8CDB-2FBD-44F8-7905924E491C}"/>
          </ac:cxnSpMkLst>
        </pc:cxnChg>
        <pc:cxnChg chg="add del mod">
          <ac:chgData name="Hirata, Ryuichi (SEC)" userId="955886f9-285d-4137-bfef-63faad37c40d" providerId="ADAL" clId="{569DE1D3-C91A-487A-9B7C-385FF4BF2F7D}" dt="2023-10-16T02:13:20.110" v="1357" actId="478"/>
          <ac:cxnSpMkLst>
            <pc:docMk/>
            <pc:sldMk cId="464339365" sldId="277"/>
            <ac:cxnSpMk id="17" creationId="{3A6F1C82-1EAD-775D-22B4-59C1C158D1BF}"/>
          </ac:cxnSpMkLst>
        </pc:cxnChg>
        <pc:cxnChg chg="add del mod">
          <ac:chgData name="Hirata, Ryuichi (SEC)" userId="955886f9-285d-4137-bfef-63faad37c40d" providerId="ADAL" clId="{569DE1D3-C91A-487A-9B7C-385FF4BF2F7D}" dt="2023-10-16T02:13:20.110" v="1357" actId="478"/>
          <ac:cxnSpMkLst>
            <pc:docMk/>
            <pc:sldMk cId="464339365" sldId="277"/>
            <ac:cxnSpMk id="18" creationId="{C4F004E2-E960-A1C3-B312-0D8A4BF255DC}"/>
          </ac:cxnSpMkLst>
        </pc:cxnChg>
        <pc:cxnChg chg="del mod">
          <ac:chgData name="Hirata, Ryuichi (SEC)" userId="955886f9-285d-4137-bfef-63faad37c40d" providerId="ADAL" clId="{569DE1D3-C91A-487A-9B7C-385FF4BF2F7D}" dt="2023-10-25T07:59:12.239" v="6812" actId="478"/>
          <ac:cxnSpMkLst>
            <pc:docMk/>
            <pc:sldMk cId="464339365" sldId="277"/>
            <ac:cxnSpMk id="18" creationId="{E8F4FF0B-1557-FDF2-35E0-6FAFF9FBE980}"/>
          </ac:cxnSpMkLst>
        </pc:cxnChg>
        <pc:cxnChg chg="add del mod">
          <ac:chgData name="Hirata, Ryuichi (SEC)" userId="955886f9-285d-4137-bfef-63faad37c40d" providerId="ADAL" clId="{569DE1D3-C91A-487A-9B7C-385FF4BF2F7D}" dt="2023-10-16T02:13:20.110" v="1357" actId="478"/>
          <ac:cxnSpMkLst>
            <pc:docMk/>
            <pc:sldMk cId="464339365" sldId="277"/>
            <ac:cxnSpMk id="19" creationId="{96AE33EF-CF02-72B1-2D6F-E860B0755D99}"/>
          </ac:cxnSpMkLst>
        </pc:cxnChg>
        <pc:cxnChg chg="add del mod">
          <ac:chgData name="Hirata, Ryuichi (SEC)" userId="955886f9-285d-4137-bfef-63faad37c40d" providerId="ADAL" clId="{569DE1D3-C91A-487A-9B7C-385FF4BF2F7D}" dt="2023-10-16T02:13:20.110" v="1357" actId="478"/>
          <ac:cxnSpMkLst>
            <pc:docMk/>
            <pc:sldMk cId="464339365" sldId="277"/>
            <ac:cxnSpMk id="23" creationId="{383B49D8-6115-5AB4-3797-C6A8591B78DC}"/>
          </ac:cxnSpMkLst>
        </pc:cxnChg>
        <pc:cxnChg chg="mod">
          <ac:chgData name="Hirata, Ryuichi (SEC)" userId="955886f9-285d-4137-bfef-63faad37c40d" providerId="ADAL" clId="{569DE1D3-C91A-487A-9B7C-385FF4BF2F7D}" dt="2023-10-17T08:09:00.521" v="4102"/>
          <ac:cxnSpMkLst>
            <pc:docMk/>
            <pc:sldMk cId="464339365" sldId="277"/>
            <ac:cxnSpMk id="23" creationId="{ECF627A1-33EE-6B30-9BE7-87450EA8D7DA}"/>
          </ac:cxnSpMkLst>
        </pc:cxnChg>
        <pc:cxnChg chg="mod">
          <ac:chgData name="Hirata, Ryuichi (SEC)" userId="955886f9-285d-4137-bfef-63faad37c40d" providerId="ADAL" clId="{569DE1D3-C91A-487A-9B7C-385FF4BF2F7D}" dt="2023-10-17T08:09:00.521" v="4102"/>
          <ac:cxnSpMkLst>
            <pc:docMk/>
            <pc:sldMk cId="464339365" sldId="277"/>
            <ac:cxnSpMk id="24" creationId="{53E3A556-1A0A-975C-1E73-FB6B35BF26A2}"/>
          </ac:cxnSpMkLst>
        </pc:cxnChg>
        <pc:cxnChg chg="add del mod">
          <ac:chgData name="Hirata, Ryuichi (SEC)" userId="955886f9-285d-4137-bfef-63faad37c40d" providerId="ADAL" clId="{569DE1D3-C91A-487A-9B7C-385FF4BF2F7D}" dt="2023-10-16T02:13:20.110" v="1357" actId="478"/>
          <ac:cxnSpMkLst>
            <pc:docMk/>
            <pc:sldMk cId="464339365" sldId="277"/>
            <ac:cxnSpMk id="24" creationId="{8E74FCC2-E903-5F14-27E1-58916028FF00}"/>
          </ac:cxnSpMkLst>
        </pc:cxnChg>
        <pc:cxnChg chg="add del mod">
          <ac:chgData name="Hirata, Ryuichi (SEC)" userId="955886f9-285d-4137-bfef-63faad37c40d" providerId="ADAL" clId="{569DE1D3-C91A-487A-9B7C-385FF4BF2F7D}" dt="2023-10-16T02:13:20.110" v="1357" actId="478"/>
          <ac:cxnSpMkLst>
            <pc:docMk/>
            <pc:sldMk cId="464339365" sldId="277"/>
            <ac:cxnSpMk id="25" creationId="{A63E48B3-5AF6-5B3C-74AD-09981577519F}"/>
          </ac:cxnSpMkLst>
        </pc:cxnChg>
        <pc:cxnChg chg="add del mod">
          <ac:chgData name="Hirata, Ryuichi (SEC)" userId="955886f9-285d-4137-bfef-63faad37c40d" providerId="ADAL" clId="{569DE1D3-C91A-487A-9B7C-385FF4BF2F7D}" dt="2023-10-16T02:13:20.110" v="1357" actId="478"/>
          <ac:cxnSpMkLst>
            <pc:docMk/>
            <pc:sldMk cId="464339365" sldId="277"/>
            <ac:cxnSpMk id="26" creationId="{02784C4B-03C8-FAB7-D270-DA6D96D51F27}"/>
          </ac:cxnSpMkLst>
        </pc:cxnChg>
        <pc:cxnChg chg="mod">
          <ac:chgData name="Hirata, Ryuichi (SEC)" userId="955886f9-285d-4137-bfef-63faad37c40d" providerId="ADAL" clId="{569DE1D3-C91A-487A-9B7C-385FF4BF2F7D}" dt="2023-10-25T07:27:02.151" v="6744"/>
          <ac:cxnSpMkLst>
            <pc:docMk/>
            <pc:sldMk cId="464339365" sldId="277"/>
            <ac:cxnSpMk id="28" creationId="{7A1A2E2F-4A52-5B33-E1CC-50218E5B959F}"/>
          </ac:cxnSpMkLst>
        </pc:cxnChg>
        <pc:cxnChg chg="add del mod">
          <ac:chgData name="Hirata, Ryuichi (SEC)" userId="955886f9-285d-4137-bfef-63faad37c40d" providerId="ADAL" clId="{569DE1D3-C91A-487A-9B7C-385FF4BF2F7D}" dt="2023-10-16T02:13:20.110" v="1357" actId="478"/>
          <ac:cxnSpMkLst>
            <pc:docMk/>
            <pc:sldMk cId="464339365" sldId="277"/>
            <ac:cxnSpMk id="30" creationId="{8C460455-1B51-6891-C47E-CDC6DF14000E}"/>
          </ac:cxnSpMkLst>
        </pc:cxnChg>
        <pc:cxnChg chg="mod">
          <ac:chgData name="Hirata, Ryuichi (SEC)" userId="955886f9-285d-4137-bfef-63faad37c40d" providerId="ADAL" clId="{569DE1D3-C91A-487A-9B7C-385FF4BF2F7D}" dt="2023-10-17T08:09:00.521" v="4102"/>
          <ac:cxnSpMkLst>
            <pc:docMk/>
            <pc:sldMk cId="464339365" sldId="277"/>
            <ac:cxnSpMk id="33" creationId="{BBA2F894-398A-AF08-5C81-7472C3517043}"/>
          </ac:cxnSpMkLst>
        </pc:cxnChg>
        <pc:cxnChg chg="mod">
          <ac:chgData name="Hirata, Ryuichi (SEC)" userId="955886f9-285d-4137-bfef-63faad37c40d" providerId="ADAL" clId="{569DE1D3-C91A-487A-9B7C-385FF4BF2F7D}" dt="2023-10-17T08:09:00.521" v="4102"/>
          <ac:cxnSpMkLst>
            <pc:docMk/>
            <pc:sldMk cId="464339365" sldId="277"/>
            <ac:cxnSpMk id="34" creationId="{248F3908-3515-6983-4028-B199288BE6CC}"/>
          </ac:cxnSpMkLst>
        </pc:cxnChg>
        <pc:cxnChg chg="add del mod">
          <ac:chgData name="Hirata, Ryuichi (SEC)" userId="955886f9-285d-4137-bfef-63faad37c40d" providerId="ADAL" clId="{569DE1D3-C91A-487A-9B7C-385FF4BF2F7D}" dt="2023-10-16T02:13:20.110" v="1357" actId="478"/>
          <ac:cxnSpMkLst>
            <pc:docMk/>
            <pc:sldMk cId="464339365" sldId="277"/>
            <ac:cxnSpMk id="39" creationId="{A46A391A-F748-EE5D-EEE2-9117874A96BB}"/>
          </ac:cxnSpMkLst>
        </pc:cxnChg>
        <pc:cxnChg chg="add del mod">
          <ac:chgData name="Hirata, Ryuichi (SEC)" userId="955886f9-285d-4137-bfef-63faad37c40d" providerId="ADAL" clId="{569DE1D3-C91A-487A-9B7C-385FF4BF2F7D}" dt="2023-10-16T02:13:20.110" v="1357" actId="478"/>
          <ac:cxnSpMkLst>
            <pc:docMk/>
            <pc:sldMk cId="464339365" sldId="277"/>
            <ac:cxnSpMk id="40" creationId="{84BA545A-CB42-ED78-6989-9DD64DD0695A}"/>
          </ac:cxnSpMkLst>
        </pc:cxnChg>
        <pc:cxnChg chg="add del mod">
          <ac:chgData name="Hirata, Ryuichi (SEC)" userId="955886f9-285d-4137-bfef-63faad37c40d" providerId="ADAL" clId="{569DE1D3-C91A-487A-9B7C-385FF4BF2F7D}" dt="2023-10-16T02:13:20.110" v="1357" actId="478"/>
          <ac:cxnSpMkLst>
            <pc:docMk/>
            <pc:sldMk cId="464339365" sldId="277"/>
            <ac:cxnSpMk id="41" creationId="{A4DF3BE3-FA8E-A3E7-9DEC-010D7AFC04B8}"/>
          </ac:cxnSpMkLst>
        </pc:cxnChg>
        <pc:cxnChg chg="add del mod">
          <ac:chgData name="Hirata, Ryuichi (SEC)" userId="955886f9-285d-4137-bfef-63faad37c40d" providerId="ADAL" clId="{569DE1D3-C91A-487A-9B7C-385FF4BF2F7D}" dt="2023-10-16T02:13:20.110" v="1357" actId="478"/>
          <ac:cxnSpMkLst>
            <pc:docMk/>
            <pc:sldMk cId="464339365" sldId="277"/>
            <ac:cxnSpMk id="42" creationId="{2C20200C-9B14-8978-FC2C-FE0DFDF4214D}"/>
          </ac:cxnSpMkLst>
        </pc:cxnChg>
        <pc:cxnChg chg="mod">
          <ac:chgData name="Hirata, Ryuichi (SEC)" userId="955886f9-285d-4137-bfef-63faad37c40d" providerId="ADAL" clId="{569DE1D3-C91A-487A-9B7C-385FF4BF2F7D}" dt="2023-10-17T08:10:08.240" v="4112"/>
          <ac:cxnSpMkLst>
            <pc:docMk/>
            <pc:sldMk cId="464339365" sldId="277"/>
            <ac:cxnSpMk id="43" creationId="{68FCF60F-6D1A-1B3E-C103-604F2D536453}"/>
          </ac:cxnSpMkLst>
        </pc:cxnChg>
        <pc:cxnChg chg="add del mod">
          <ac:chgData name="Hirata, Ryuichi (SEC)" userId="955886f9-285d-4137-bfef-63faad37c40d" providerId="ADAL" clId="{569DE1D3-C91A-487A-9B7C-385FF4BF2F7D}" dt="2023-10-16T02:13:20.110" v="1357" actId="478"/>
          <ac:cxnSpMkLst>
            <pc:docMk/>
            <pc:sldMk cId="464339365" sldId="277"/>
            <ac:cxnSpMk id="43" creationId="{874EFB7A-23A6-DDF1-1E87-EE8B13995B90}"/>
          </ac:cxnSpMkLst>
        </pc:cxnChg>
        <pc:cxnChg chg="add del mod">
          <ac:chgData name="Hirata, Ryuichi (SEC)" userId="955886f9-285d-4137-bfef-63faad37c40d" providerId="ADAL" clId="{569DE1D3-C91A-487A-9B7C-385FF4BF2F7D}" dt="2023-10-16T02:13:20.110" v="1357" actId="478"/>
          <ac:cxnSpMkLst>
            <pc:docMk/>
            <pc:sldMk cId="464339365" sldId="277"/>
            <ac:cxnSpMk id="44" creationId="{4B4386C8-242B-21A3-111C-2EF537B1F75F}"/>
          </ac:cxnSpMkLst>
        </pc:cxnChg>
        <pc:cxnChg chg="mod">
          <ac:chgData name="Hirata, Ryuichi (SEC)" userId="955886f9-285d-4137-bfef-63faad37c40d" providerId="ADAL" clId="{569DE1D3-C91A-487A-9B7C-385FF4BF2F7D}" dt="2023-10-25T07:25:48.509" v="6738" actId="692"/>
          <ac:cxnSpMkLst>
            <pc:docMk/>
            <pc:sldMk cId="464339365" sldId="277"/>
            <ac:cxnSpMk id="44" creationId="{F083D804-129B-26A2-992D-E755596E4F8A}"/>
          </ac:cxnSpMkLst>
        </pc:cxnChg>
        <pc:cxnChg chg="add del mod">
          <ac:chgData name="Hirata, Ryuichi (SEC)" userId="955886f9-285d-4137-bfef-63faad37c40d" providerId="ADAL" clId="{569DE1D3-C91A-487A-9B7C-385FF4BF2F7D}" dt="2023-10-16T02:13:20.110" v="1357" actId="478"/>
          <ac:cxnSpMkLst>
            <pc:docMk/>
            <pc:sldMk cId="464339365" sldId="277"/>
            <ac:cxnSpMk id="48" creationId="{0A4A788C-406B-0DCD-CD68-F36B681FF057}"/>
          </ac:cxnSpMkLst>
        </pc:cxnChg>
        <pc:cxnChg chg="del mod">
          <ac:chgData name="Hirata, Ryuichi (SEC)" userId="955886f9-285d-4137-bfef-63faad37c40d" providerId="ADAL" clId="{569DE1D3-C91A-487A-9B7C-385FF4BF2F7D}" dt="2023-10-25T07:59:28.347" v="6815" actId="478"/>
          <ac:cxnSpMkLst>
            <pc:docMk/>
            <pc:sldMk cId="464339365" sldId="277"/>
            <ac:cxnSpMk id="48" creationId="{825F4ABD-8710-C25F-EB4C-5C31F136A74B}"/>
          </ac:cxnSpMkLst>
        </pc:cxnChg>
        <pc:cxnChg chg="add del mod">
          <ac:chgData name="Hirata, Ryuichi (SEC)" userId="955886f9-285d-4137-bfef-63faad37c40d" providerId="ADAL" clId="{569DE1D3-C91A-487A-9B7C-385FF4BF2F7D}" dt="2023-10-16T02:13:20.110" v="1357" actId="478"/>
          <ac:cxnSpMkLst>
            <pc:docMk/>
            <pc:sldMk cId="464339365" sldId="277"/>
            <ac:cxnSpMk id="49" creationId="{60BB940F-F06A-177E-0CB4-E3BD9429B631}"/>
          </ac:cxnSpMkLst>
        </pc:cxnChg>
        <pc:cxnChg chg="mod">
          <ac:chgData name="Hirata, Ryuichi (SEC)" userId="955886f9-285d-4137-bfef-63faad37c40d" providerId="ADAL" clId="{569DE1D3-C91A-487A-9B7C-385FF4BF2F7D}" dt="2023-10-25T07:25:14.052" v="6734" actId="692"/>
          <ac:cxnSpMkLst>
            <pc:docMk/>
            <pc:sldMk cId="464339365" sldId="277"/>
            <ac:cxnSpMk id="49" creationId="{9CD49841-04F7-C6DC-731B-6C52D1BD0CE5}"/>
          </ac:cxnSpMkLst>
        </pc:cxnChg>
        <pc:cxnChg chg="add del mod">
          <ac:chgData name="Hirata, Ryuichi (SEC)" userId="955886f9-285d-4137-bfef-63faad37c40d" providerId="ADAL" clId="{569DE1D3-C91A-487A-9B7C-385FF4BF2F7D}" dt="2023-10-16T02:13:20.110" v="1357" actId="478"/>
          <ac:cxnSpMkLst>
            <pc:docMk/>
            <pc:sldMk cId="464339365" sldId="277"/>
            <ac:cxnSpMk id="53" creationId="{1D410EBA-0A43-292A-97CC-D54FDB868D97}"/>
          </ac:cxnSpMkLst>
        </pc:cxnChg>
        <pc:cxnChg chg="mod">
          <ac:chgData name="Hirata, Ryuichi (SEC)" userId="955886f9-285d-4137-bfef-63faad37c40d" providerId="ADAL" clId="{569DE1D3-C91A-487A-9B7C-385FF4BF2F7D}" dt="2023-10-25T07:25:07.033" v="6733" actId="692"/>
          <ac:cxnSpMkLst>
            <pc:docMk/>
            <pc:sldMk cId="464339365" sldId="277"/>
            <ac:cxnSpMk id="53" creationId="{E5CDFD01-C726-DC6C-E921-55A94CF42F40}"/>
          </ac:cxnSpMkLst>
        </pc:cxnChg>
        <pc:cxnChg chg="add del mod">
          <ac:chgData name="Hirata, Ryuichi (SEC)" userId="955886f9-285d-4137-bfef-63faad37c40d" providerId="ADAL" clId="{569DE1D3-C91A-487A-9B7C-385FF4BF2F7D}" dt="2023-10-16T02:13:20.110" v="1357" actId="478"/>
          <ac:cxnSpMkLst>
            <pc:docMk/>
            <pc:sldMk cId="464339365" sldId="277"/>
            <ac:cxnSpMk id="54" creationId="{F38DA423-B3C3-39E8-2DE0-9BE2EE03F6E4}"/>
          </ac:cxnSpMkLst>
        </pc:cxnChg>
        <pc:cxnChg chg="mod">
          <ac:chgData name="Hirata, Ryuichi (SEC)" userId="955886f9-285d-4137-bfef-63faad37c40d" providerId="ADAL" clId="{569DE1D3-C91A-487A-9B7C-385FF4BF2F7D}" dt="2023-10-17T08:10:08.240" v="4112"/>
          <ac:cxnSpMkLst>
            <pc:docMk/>
            <pc:sldMk cId="464339365" sldId="277"/>
            <ac:cxnSpMk id="58" creationId="{1150EB48-BBE3-4009-A50E-7F654F1CAFA1}"/>
          </ac:cxnSpMkLst>
        </pc:cxnChg>
        <pc:cxnChg chg="add mod">
          <ac:chgData name="Hirata, Ryuichi (SEC)" userId="955886f9-285d-4137-bfef-63faad37c40d" providerId="ADAL" clId="{569DE1D3-C91A-487A-9B7C-385FF4BF2F7D}" dt="2023-10-26T04:21:46.823" v="7194" actId="196"/>
          <ac:cxnSpMkLst>
            <pc:docMk/>
            <pc:sldMk cId="464339365" sldId="277"/>
            <ac:cxnSpMk id="63" creationId="{4B2643B8-4133-548C-F119-F8748F9674C9}"/>
          </ac:cxnSpMkLst>
        </pc:cxnChg>
        <pc:cxnChg chg="add del mod">
          <ac:chgData name="Hirata, Ryuichi (SEC)" userId="955886f9-285d-4137-bfef-63faad37c40d" providerId="ADAL" clId="{569DE1D3-C91A-487A-9B7C-385FF4BF2F7D}" dt="2023-10-17T08:09:13.969" v="4103" actId="478"/>
          <ac:cxnSpMkLst>
            <pc:docMk/>
            <pc:sldMk cId="464339365" sldId="277"/>
            <ac:cxnSpMk id="66" creationId="{954DB69C-372D-43BF-1220-E409628EDA9A}"/>
          </ac:cxnSpMkLst>
        </pc:cxnChg>
        <pc:cxnChg chg="add del mod">
          <ac:chgData name="Hirata, Ryuichi (SEC)" userId="955886f9-285d-4137-bfef-63faad37c40d" providerId="ADAL" clId="{569DE1D3-C91A-487A-9B7C-385FF4BF2F7D}" dt="2023-10-17T08:09:13.969" v="4103" actId="478"/>
          <ac:cxnSpMkLst>
            <pc:docMk/>
            <pc:sldMk cId="464339365" sldId="277"/>
            <ac:cxnSpMk id="67" creationId="{6671CA4A-5A17-61DF-557F-835EDE655D46}"/>
          </ac:cxnSpMkLst>
        </pc:cxnChg>
        <pc:cxnChg chg="add del mod">
          <ac:chgData name="Hirata, Ryuichi (SEC)" userId="955886f9-285d-4137-bfef-63faad37c40d" providerId="ADAL" clId="{569DE1D3-C91A-487A-9B7C-385FF4BF2F7D}" dt="2023-10-17T08:09:13.969" v="4103" actId="478"/>
          <ac:cxnSpMkLst>
            <pc:docMk/>
            <pc:sldMk cId="464339365" sldId="277"/>
            <ac:cxnSpMk id="68" creationId="{61DF18E3-8507-C851-6865-8AE5A2A61B3F}"/>
          </ac:cxnSpMkLst>
        </pc:cxnChg>
        <pc:cxnChg chg="add del mod">
          <ac:chgData name="Hirata, Ryuichi (SEC)" userId="955886f9-285d-4137-bfef-63faad37c40d" providerId="ADAL" clId="{569DE1D3-C91A-487A-9B7C-385FF4BF2F7D}" dt="2023-10-17T08:09:13.969" v="4103" actId="478"/>
          <ac:cxnSpMkLst>
            <pc:docMk/>
            <pc:sldMk cId="464339365" sldId="277"/>
            <ac:cxnSpMk id="69" creationId="{8B55DF07-333C-F2C4-AED5-EB2DE6EA5248}"/>
          </ac:cxnSpMkLst>
        </pc:cxnChg>
        <pc:cxnChg chg="add del mod">
          <ac:chgData name="Hirata, Ryuichi (SEC)" userId="955886f9-285d-4137-bfef-63faad37c40d" providerId="ADAL" clId="{569DE1D3-C91A-487A-9B7C-385FF4BF2F7D}" dt="2023-10-17T08:09:13.969" v="4103" actId="478"/>
          <ac:cxnSpMkLst>
            <pc:docMk/>
            <pc:sldMk cId="464339365" sldId="277"/>
            <ac:cxnSpMk id="70" creationId="{2220A751-8CC7-5640-A2E6-182213A3D91C}"/>
          </ac:cxnSpMkLst>
        </pc:cxnChg>
        <pc:cxnChg chg="add del mod">
          <ac:chgData name="Hirata, Ryuichi (SEC)" userId="955886f9-285d-4137-bfef-63faad37c40d" providerId="ADAL" clId="{569DE1D3-C91A-487A-9B7C-385FF4BF2F7D}" dt="2023-10-17T08:09:13.969" v="4103" actId="478"/>
          <ac:cxnSpMkLst>
            <pc:docMk/>
            <pc:sldMk cId="464339365" sldId="277"/>
            <ac:cxnSpMk id="71" creationId="{65C7C8B5-69BE-6388-4757-243F96E88855}"/>
          </ac:cxnSpMkLst>
        </pc:cxnChg>
        <pc:cxnChg chg="add del mod">
          <ac:chgData name="Hirata, Ryuichi (SEC)" userId="955886f9-285d-4137-bfef-63faad37c40d" providerId="ADAL" clId="{569DE1D3-C91A-487A-9B7C-385FF4BF2F7D}" dt="2023-10-17T08:09:13.969" v="4103" actId="478"/>
          <ac:cxnSpMkLst>
            <pc:docMk/>
            <pc:sldMk cId="464339365" sldId="277"/>
            <ac:cxnSpMk id="75" creationId="{C9FFE3C8-016C-DA45-2452-B61FEF2FC90C}"/>
          </ac:cxnSpMkLst>
        </pc:cxnChg>
        <pc:cxnChg chg="add del mod">
          <ac:chgData name="Hirata, Ryuichi (SEC)" userId="955886f9-285d-4137-bfef-63faad37c40d" providerId="ADAL" clId="{569DE1D3-C91A-487A-9B7C-385FF4BF2F7D}" dt="2023-10-17T08:09:13.969" v="4103" actId="478"/>
          <ac:cxnSpMkLst>
            <pc:docMk/>
            <pc:sldMk cId="464339365" sldId="277"/>
            <ac:cxnSpMk id="76" creationId="{F918AC58-E94A-7111-6B39-B52A20707F37}"/>
          </ac:cxnSpMkLst>
        </pc:cxnChg>
        <pc:cxnChg chg="add del mod">
          <ac:chgData name="Hirata, Ryuichi (SEC)" userId="955886f9-285d-4137-bfef-63faad37c40d" providerId="ADAL" clId="{569DE1D3-C91A-487A-9B7C-385FF4BF2F7D}" dt="2023-10-17T08:09:13.969" v="4103" actId="478"/>
          <ac:cxnSpMkLst>
            <pc:docMk/>
            <pc:sldMk cId="464339365" sldId="277"/>
            <ac:cxnSpMk id="77" creationId="{3840144F-6599-AC87-6419-7F16D4896C23}"/>
          </ac:cxnSpMkLst>
        </pc:cxnChg>
        <pc:cxnChg chg="add del mod">
          <ac:chgData name="Hirata, Ryuichi (SEC)" userId="955886f9-285d-4137-bfef-63faad37c40d" providerId="ADAL" clId="{569DE1D3-C91A-487A-9B7C-385FF4BF2F7D}" dt="2023-10-17T08:09:13.969" v="4103" actId="478"/>
          <ac:cxnSpMkLst>
            <pc:docMk/>
            <pc:sldMk cId="464339365" sldId="277"/>
            <ac:cxnSpMk id="78" creationId="{92D634A9-2E91-5BED-98D2-E856479BC96B}"/>
          </ac:cxnSpMkLst>
        </pc:cxnChg>
        <pc:cxnChg chg="add del mod">
          <ac:chgData name="Hirata, Ryuichi (SEC)" userId="955886f9-285d-4137-bfef-63faad37c40d" providerId="ADAL" clId="{569DE1D3-C91A-487A-9B7C-385FF4BF2F7D}" dt="2023-10-17T08:12:09.575" v="4133" actId="478"/>
          <ac:cxnSpMkLst>
            <pc:docMk/>
            <pc:sldMk cId="464339365" sldId="277"/>
            <ac:cxnSpMk id="89" creationId="{B3F099A5-C9C6-36CE-6E39-71910F373402}"/>
          </ac:cxnSpMkLst>
        </pc:cxnChg>
        <pc:cxnChg chg="add del mod">
          <ac:chgData name="Hirata, Ryuichi (SEC)" userId="955886f9-285d-4137-bfef-63faad37c40d" providerId="ADAL" clId="{569DE1D3-C91A-487A-9B7C-385FF4BF2F7D}" dt="2023-10-17T08:12:09.575" v="4133" actId="478"/>
          <ac:cxnSpMkLst>
            <pc:docMk/>
            <pc:sldMk cId="464339365" sldId="277"/>
            <ac:cxnSpMk id="90" creationId="{31051088-4AF0-31DA-8BF7-76AFB0A3F816}"/>
          </ac:cxnSpMkLst>
        </pc:cxnChg>
        <pc:cxnChg chg="add del mod">
          <ac:chgData name="Hirata, Ryuichi (SEC)" userId="955886f9-285d-4137-bfef-63faad37c40d" providerId="ADAL" clId="{569DE1D3-C91A-487A-9B7C-385FF4BF2F7D}" dt="2023-10-17T08:12:09.575" v="4133" actId="478"/>
          <ac:cxnSpMkLst>
            <pc:docMk/>
            <pc:sldMk cId="464339365" sldId="277"/>
            <ac:cxnSpMk id="91" creationId="{6CBCDCDA-1984-B0E9-6E1C-60C9CD94B0F1}"/>
          </ac:cxnSpMkLst>
        </pc:cxnChg>
        <pc:cxnChg chg="add del mod">
          <ac:chgData name="Hirata, Ryuichi (SEC)" userId="955886f9-285d-4137-bfef-63faad37c40d" providerId="ADAL" clId="{569DE1D3-C91A-487A-9B7C-385FF4BF2F7D}" dt="2023-10-17T08:12:09.575" v="4133" actId="478"/>
          <ac:cxnSpMkLst>
            <pc:docMk/>
            <pc:sldMk cId="464339365" sldId="277"/>
            <ac:cxnSpMk id="92" creationId="{04A3DFD1-9B09-3B78-0F7F-6D52934327B7}"/>
          </ac:cxnSpMkLst>
        </pc:cxnChg>
        <pc:cxnChg chg="add del mod">
          <ac:chgData name="Hirata, Ryuichi (SEC)" userId="955886f9-285d-4137-bfef-63faad37c40d" providerId="ADAL" clId="{569DE1D3-C91A-487A-9B7C-385FF4BF2F7D}" dt="2023-10-17T08:12:09.575" v="4133" actId="478"/>
          <ac:cxnSpMkLst>
            <pc:docMk/>
            <pc:sldMk cId="464339365" sldId="277"/>
            <ac:cxnSpMk id="93" creationId="{9606CB47-7295-5FFE-A4D5-9E89D2BA6B82}"/>
          </ac:cxnSpMkLst>
        </pc:cxnChg>
        <pc:cxnChg chg="add del mod">
          <ac:chgData name="Hirata, Ryuichi (SEC)" userId="955886f9-285d-4137-bfef-63faad37c40d" providerId="ADAL" clId="{569DE1D3-C91A-487A-9B7C-385FF4BF2F7D}" dt="2023-10-17T08:12:09.575" v="4133" actId="478"/>
          <ac:cxnSpMkLst>
            <pc:docMk/>
            <pc:sldMk cId="464339365" sldId="277"/>
            <ac:cxnSpMk id="94" creationId="{BFA1D89E-18FC-8C77-3D45-4CB529175AB8}"/>
          </ac:cxnSpMkLst>
        </pc:cxnChg>
        <pc:cxnChg chg="add del mod">
          <ac:chgData name="Hirata, Ryuichi (SEC)" userId="955886f9-285d-4137-bfef-63faad37c40d" providerId="ADAL" clId="{569DE1D3-C91A-487A-9B7C-385FF4BF2F7D}" dt="2023-10-17T08:12:09.575" v="4133" actId="478"/>
          <ac:cxnSpMkLst>
            <pc:docMk/>
            <pc:sldMk cId="464339365" sldId="277"/>
            <ac:cxnSpMk id="98" creationId="{4B6631A6-AA3C-594B-DC27-12E62527173A}"/>
          </ac:cxnSpMkLst>
        </pc:cxnChg>
        <pc:cxnChg chg="add del mod">
          <ac:chgData name="Hirata, Ryuichi (SEC)" userId="955886f9-285d-4137-bfef-63faad37c40d" providerId="ADAL" clId="{569DE1D3-C91A-487A-9B7C-385FF4BF2F7D}" dt="2023-10-17T08:12:09.575" v="4133" actId="478"/>
          <ac:cxnSpMkLst>
            <pc:docMk/>
            <pc:sldMk cId="464339365" sldId="277"/>
            <ac:cxnSpMk id="99" creationId="{55BE1203-50B6-3BB3-B0F0-BC6526D0790D}"/>
          </ac:cxnSpMkLst>
        </pc:cxnChg>
        <pc:cxnChg chg="add del mod">
          <ac:chgData name="Hirata, Ryuichi (SEC)" userId="955886f9-285d-4137-bfef-63faad37c40d" providerId="ADAL" clId="{569DE1D3-C91A-487A-9B7C-385FF4BF2F7D}" dt="2023-10-17T08:12:09.575" v="4133" actId="478"/>
          <ac:cxnSpMkLst>
            <pc:docMk/>
            <pc:sldMk cId="464339365" sldId="277"/>
            <ac:cxnSpMk id="100" creationId="{3E083ECC-8C44-47C7-86F5-148F0B8B7639}"/>
          </ac:cxnSpMkLst>
        </pc:cxnChg>
        <pc:cxnChg chg="add del mod">
          <ac:chgData name="Hirata, Ryuichi (SEC)" userId="955886f9-285d-4137-bfef-63faad37c40d" providerId="ADAL" clId="{569DE1D3-C91A-487A-9B7C-385FF4BF2F7D}" dt="2023-10-17T08:12:09.575" v="4133" actId="478"/>
          <ac:cxnSpMkLst>
            <pc:docMk/>
            <pc:sldMk cId="464339365" sldId="277"/>
            <ac:cxnSpMk id="101" creationId="{98FAE7C0-7563-D068-2E3A-F96D0C76DCDC}"/>
          </ac:cxnSpMkLst>
        </pc:cxnChg>
        <pc:cxnChg chg="add del mod">
          <ac:chgData name="Hirata, Ryuichi (SEC)" userId="955886f9-285d-4137-bfef-63faad37c40d" providerId="ADAL" clId="{569DE1D3-C91A-487A-9B7C-385FF4BF2F7D}" dt="2023-10-17T08:12:09.575" v="4133" actId="478"/>
          <ac:cxnSpMkLst>
            <pc:docMk/>
            <pc:sldMk cId="464339365" sldId="277"/>
            <ac:cxnSpMk id="106" creationId="{77D2F777-C2A7-39F1-34F6-49EB8C32620B}"/>
          </ac:cxnSpMkLst>
        </pc:cxnChg>
        <pc:cxnChg chg="mod">
          <ac:chgData name="Hirata, Ryuichi (SEC)" userId="955886f9-285d-4137-bfef-63faad37c40d" providerId="ADAL" clId="{569DE1D3-C91A-487A-9B7C-385FF4BF2F7D}" dt="2023-10-25T07:25:43.602" v="6737" actId="692"/>
          <ac:cxnSpMkLst>
            <pc:docMk/>
            <pc:sldMk cId="464339365" sldId="277"/>
            <ac:cxnSpMk id="113" creationId="{B1FF8F14-29D9-9FF5-42DD-EFA67BBB3573}"/>
          </ac:cxnSpMkLst>
        </pc:cxnChg>
        <pc:cxnChg chg="mod">
          <ac:chgData name="Hirata, Ryuichi (SEC)" userId="955886f9-285d-4137-bfef-63faad37c40d" providerId="ADAL" clId="{569DE1D3-C91A-487A-9B7C-385FF4BF2F7D}" dt="2023-10-25T07:25:37.445" v="6736" actId="692"/>
          <ac:cxnSpMkLst>
            <pc:docMk/>
            <pc:sldMk cId="464339365" sldId="277"/>
            <ac:cxnSpMk id="117" creationId="{FA01A8B0-26CE-2F6E-C61D-1FA194FE0A36}"/>
          </ac:cxnSpMkLst>
        </pc:cxnChg>
        <pc:cxnChg chg="mod">
          <ac:chgData name="Hirata, Ryuichi (SEC)" userId="955886f9-285d-4137-bfef-63faad37c40d" providerId="ADAL" clId="{569DE1D3-C91A-487A-9B7C-385FF4BF2F7D}" dt="2023-10-17T08:10:08.240" v="4112"/>
          <ac:cxnSpMkLst>
            <pc:docMk/>
            <pc:sldMk cId="464339365" sldId="277"/>
            <ac:cxnSpMk id="122" creationId="{4858D6ED-436E-6CF8-4AE9-BA5F77228BCF}"/>
          </ac:cxnSpMkLst>
        </pc:cxnChg>
        <pc:cxnChg chg="mod">
          <ac:chgData name="Hirata, Ryuichi (SEC)" userId="955886f9-285d-4137-bfef-63faad37c40d" providerId="ADAL" clId="{569DE1D3-C91A-487A-9B7C-385FF4BF2F7D}" dt="2023-10-25T08:01:09.823" v="6816" actId="692"/>
          <ac:cxnSpMkLst>
            <pc:docMk/>
            <pc:sldMk cId="464339365" sldId="277"/>
            <ac:cxnSpMk id="123" creationId="{F26BB655-3C34-9F58-DC52-781D9615D18B}"/>
          </ac:cxnSpMkLst>
        </pc:cxnChg>
        <pc:cxnChg chg="add mod">
          <ac:chgData name="Hirata, Ryuichi (SEC)" userId="955886f9-285d-4137-bfef-63faad37c40d" providerId="ADAL" clId="{569DE1D3-C91A-487A-9B7C-385FF4BF2F7D}" dt="2023-10-25T07:25:19.407" v="6735" actId="692"/>
          <ac:cxnSpMkLst>
            <pc:docMk/>
            <pc:sldMk cId="464339365" sldId="277"/>
            <ac:cxnSpMk id="126" creationId="{D5657255-620A-FD93-E3C4-88BC4CF986CC}"/>
          </ac:cxnSpMkLst>
        </pc:cxnChg>
      </pc:sldChg>
      <pc:sldChg chg="addSp delSp modSp new mod">
        <pc:chgData name="Hirata, Ryuichi (SEC)" userId="955886f9-285d-4137-bfef-63faad37c40d" providerId="ADAL" clId="{569DE1D3-C91A-487A-9B7C-385FF4BF2F7D}" dt="2023-10-26T04:24:14.993" v="7224" actId="478"/>
        <pc:sldMkLst>
          <pc:docMk/>
          <pc:sldMk cId="3717347581" sldId="278"/>
        </pc:sldMkLst>
        <pc:spChg chg="mod">
          <ac:chgData name="Hirata, Ryuichi (SEC)" userId="955886f9-285d-4137-bfef-63faad37c40d" providerId="ADAL" clId="{569DE1D3-C91A-487A-9B7C-385FF4BF2F7D}" dt="2023-10-17T08:27:22.086" v="4316" actId="20577"/>
          <ac:spMkLst>
            <pc:docMk/>
            <pc:sldMk cId="3717347581" sldId="278"/>
            <ac:spMk id="2" creationId="{99F786BB-FB63-1A93-B43A-2A80F2284EDE}"/>
          </ac:spMkLst>
        </pc:spChg>
        <pc:spChg chg="mod">
          <ac:chgData name="Hirata, Ryuichi (SEC)" userId="955886f9-285d-4137-bfef-63faad37c40d" providerId="ADAL" clId="{569DE1D3-C91A-487A-9B7C-385FF4BF2F7D}" dt="2023-10-17T09:19:38.504" v="5434" actId="404"/>
          <ac:spMkLst>
            <pc:docMk/>
            <pc:sldMk cId="3717347581" sldId="278"/>
            <ac:spMk id="3" creationId="{F4F55E36-CCDC-9256-5972-DA2D5F31A7DE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7" creationId="{B1048426-6618-3B1D-FBCD-C35F21279BD7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8" creationId="{2310975C-0ECE-0203-EE93-DC5541E0851F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9" creationId="{D5592122-C073-B893-6D72-2EB73137DA1F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10" creationId="{4544850C-7E57-9B04-42B1-8F6C0AB95ACE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11" creationId="{2AA15C2D-F1EB-86C1-A79F-0BE902A6DE08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12" creationId="{FA6463CE-C968-3A54-FBAD-E9F585DFDA5A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13" creationId="{08988B97-E1BD-E632-C053-A7A179310A8C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20" creationId="{518E649A-B5BA-3432-515A-54D6DEE2BF79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21" creationId="{DF7BA9A3-193C-BAED-C11A-8DA577CA6E51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22" creationId="{3E1B0255-96A4-7C96-D68C-4AB7B41B67C9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25" creationId="{EB88DDD7-A2C5-0915-9AA1-230FDEFD0E4A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26" creationId="{9AFEB34E-D5DE-53FF-484D-F20F9F49F148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27" creationId="{930305DD-3558-2ABE-1728-7E81BB0FD572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30" creationId="{21A355F2-6D55-1F0E-66D2-92930C1AE618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31" creationId="{CA8286C7-C84A-C968-4D2D-55B938913749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32" creationId="{D7AEB265-C20A-6B58-6BDB-5B3756230144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33" creationId="{575D1469-7E7E-C819-1F30-C8B6A545B020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34" creationId="{E99BD74D-6EA3-2B98-8F47-BBE9DE0679AD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35" creationId="{BB5F0215-BD39-3B2D-3722-88470B9C427E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36" creationId="{65F12B70-DB86-B9AE-91A1-C4EAA48118CD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43" creationId="{A2FA18F7-B40C-822E-F61B-73E0762AC799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44" creationId="{D320A8F5-F1E4-DF15-7681-2545D630C15E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45" creationId="{BE19B4ED-E94A-D4BC-084C-B492D5C9C949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48" creationId="{82E54C13-FC51-8129-87E8-3BAC7ACA2393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49" creationId="{A8076525-57CC-F459-63FF-9C2B153FFB5B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50" creationId="{EF7DAAFD-9F47-E22E-7B0A-098210CC18C2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53" creationId="{24B1ACA7-AD8C-CC11-93F2-853ECB9AF990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54" creationId="{4B4200EC-0222-39F8-D7B3-239542F0AB65}"/>
          </ac:spMkLst>
        </pc:spChg>
        <pc:spChg chg="add del mod">
          <ac:chgData name="Hirata, Ryuichi (SEC)" userId="955886f9-285d-4137-bfef-63faad37c40d" providerId="ADAL" clId="{569DE1D3-C91A-487A-9B7C-385FF4BF2F7D}" dt="2023-10-17T08:27:04.005" v="4306" actId="478"/>
          <ac:spMkLst>
            <pc:docMk/>
            <pc:sldMk cId="3717347581" sldId="278"/>
            <ac:spMk id="55" creationId="{291424D8-C0FC-0186-1C19-219812CE6CC5}"/>
          </ac:spMkLst>
        </pc:spChg>
        <pc:spChg chg="add del mod">
          <ac:chgData name="Hirata, Ryuichi (SEC)" userId="955886f9-285d-4137-bfef-63faad37c40d" providerId="ADAL" clId="{569DE1D3-C91A-487A-9B7C-385FF4BF2F7D}" dt="2023-10-16T06:54:23.334" v="3677" actId="478"/>
          <ac:spMkLst>
            <pc:docMk/>
            <pc:sldMk cId="3717347581" sldId="278"/>
            <ac:spMk id="56" creationId="{38E47F5C-6861-655E-6290-B6A366CFE7E3}"/>
          </ac:spMkLst>
        </pc:spChg>
        <pc:spChg chg="add mod">
          <ac:chgData name="Hirata, Ryuichi (SEC)" userId="955886f9-285d-4137-bfef-63faad37c40d" providerId="ADAL" clId="{569DE1D3-C91A-487A-9B7C-385FF4BF2F7D}" dt="2023-10-17T08:36:00.116" v="4464" actId="1036"/>
          <ac:spMkLst>
            <pc:docMk/>
            <pc:sldMk cId="3717347581" sldId="278"/>
            <ac:spMk id="56" creationId="{625DBFE9-B19D-CF37-4B8A-CD316EC80D3A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65" creationId="{483B1852-3E57-2541-2797-0EF67D12B93B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66" creationId="{0261A8E7-4EB3-6BC8-1BBA-665027CC9365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67" creationId="{19220BA5-9125-67B8-EF49-A97DACD411E7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69" creationId="{9214C7FF-341A-7D30-06E1-85F559DD16DB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70" creationId="{3A758FE0-E3ED-0CF4-DBF9-8DEC460845EA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71" creationId="{C357FE2F-AE49-5B43-5FD4-30669DB4DBFC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75" creationId="{24361578-881B-4A50-F1C6-5367ECF95319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76" creationId="{222F2EA0-91ED-BA06-980C-6BE3D7EB63E3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77" creationId="{9A3C59AC-6165-FC26-6978-858EA43354CB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79" creationId="{0790B331-DA93-48B2-D71F-91BF2CA0B2CE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80" creationId="{D9AF9218-47EE-6F17-BC5F-3FC79F54A2A5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81" creationId="{455C7D35-C82B-A158-C9EC-87A6E602389B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85" creationId="{D175ECBA-4891-BA02-2053-A35241288D69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86" creationId="{200B3F42-61F6-088E-8D00-55C06F3A724C}"/>
          </ac:spMkLst>
        </pc:spChg>
        <pc:spChg chg="add mod">
          <ac:chgData name="Hirata, Ryuichi (SEC)" userId="955886f9-285d-4137-bfef-63faad37c40d" providerId="ADAL" clId="{569DE1D3-C91A-487A-9B7C-385FF4BF2F7D}" dt="2023-10-17T08:36:00.116" v="4464" actId="1036"/>
          <ac:spMkLst>
            <pc:docMk/>
            <pc:sldMk cId="3717347581" sldId="278"/>
            <ac:spMk id="87" creationId="{9C807945-2C9C-B493-6EAC-3D274A408520}"/>
          </ac:spMkLst>
        </pc:spChg>
        <pc:spChg chg="add mod">
          <ac:chgData name="Hirata, Ryuichi (SEC)" userId="955886f9-285d-4137-bfef-63faad37c40d" providerId="ADAL" clId="{569DE1D3-C91A-487A-9B7C-385FF4BF2F7D}" dt="2023-10-17T08:36:00.116" v="4464" actId="1036"/>
          <ac:spMkLst>
            <pc:docMk/>
            <pc:sldMk cId="3717347581" sldId="278"/>
            <ac:spMk id="88" creationId="{8465FE6B-9F1A-B680-F874-739DD076DD5B}"/>
          </ac:spMkLst>
        </pc:spChg>
        <pc:spChg chg="add mod">
          <ac:chgData name="Hirata, Ryuichi (SEC)" userId="955886f9-285d-4137-bfef-63faad37c40d" providerId="ADAL" clId="{569DE1D3-C91A-487A-9B7C-385FF4BF2F7D}" dt="2023-10-17T08:36:00.116" v="4464" actId="1036"/>
          <ac:spMkLst>
            <pc:docMk/>
            <pc:sldMk cId="3717347581" sldId="278"/>
            <ac:spMk id="89" creationId="{8C67A37C-C206-6968-885D-B86C9789FA53}"/>
          </ac:spMkLst>
        </pc:spChg>
        <pc:spChg chg="add mod">
          <ac:chgData name="Hirata, Ryuichi (SEC)" userId="955886f9-285d-4137-bfef-63faad37c40d" providerId="ADAL" clId="{569DE1D3-C91A-487A-9B7C-385FF4BF2F7D}" dt="2023-10-17T08:36:00.116" v="4464" actId="1036"/>
          <ac:spMkLst>
            <pc:docMk/>
            <pc:sldMk cId="3717347581" sldId="278"/>
            <ac:spMk id="90" creationId="{C3E66C9D-0C2F-5C68-C6D6-8E2D7EA47072}"/>
          </ac:spMkLst>
        </pc:spChg>
        <pc:spChg chg="add mod">
          <ac:chgData name="Hirata, Ryuichi (SEC)" userId="955886f9-285d-4137-bfef-63faad37c40d" providerId="ADAL" clId="{569DE1D3-C91A-487A-9B7C-385FF4BF2F7D}" dt="2023-10-17T08:36:00.116" v="4464" actId="1036"/>
          <ac:spMkLst>
            <pc:docMk/>
            <pc:sldMk cId="3717347581" sldId="278"/>
            <ac:spMk id="91" creationId="{2C05E30D-E2B2-93F8-F298-1FDDD73A115B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100" creationId="{E4E937A2-7915-A487-5FD2-FDF6D201A37B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101" creationId="{74FA90AF-6D7D-A727-6B6B-74CF955D3F59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102" creationId="{1E108584-5859-740C-34CE-63E31AC761FE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104" creationId="{8F4BC88E-03EA-EECE-4915-E2D68D262334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105" creationId="{96D3E77C-D167-80A8-FA5F-02DBD416D70E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106" creationId="{5B8C60C8-4371-A1E0-390E-94E7ABF4A17C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110" creationId="{51ED7D08-FB02-5A39-786E-17387E7E47E7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111" creationId="{C038AF7B-C7D2-F037-460E-D0E88B16D2A2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112" creationId="{3BAE9E77-5904-3F7B-7680-92908EE79509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114" creationId="{C3AE8EF5-474A-91E3-103D-A8EA100FE839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115" creationId="{711CE887-81CE-C5AC-DC0B-C52B5809EF74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116" creationId="{22107981-138B-D5F4-A534-B3CDF85D4595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120" creationId="{CF6A8887-2C63-BA5E-E5A6-3726A654D59A}"/>
          </ac:spMkLst>
        </pc:spChg>
        <pc:spChg chg="mod">
          <ac:chgData name="Hirata, Ryuichi (SEC)" userId="955886f9-285d-4137-bfef-63faad37c40d" providerId="ADAL" clId="{569DE1D3-C91A-487A-9B7C-385FF4BF2F7D}" dt="2023-10-17T08:25:19.144" v="4279"/>
          <ac:spMkLst>
            <pc:docMk/>
            <pc:sldMk cId="3717347581" sldId="278"/>
            <ac:spMk id="121" creationId="{04B20B5E-E317-8772-76B0-844172DC95E4}"/>
          </ac:spMkLst>
        </pc:spChg>
        <pc:spChg chg="add del mod">
          <ac:chgData name="Hirata, Ryuichi (SEC)" userId="955886f9-285d-4137-bfef-63faad37c40d" providerId="ADAL" clId="{569DE1D3-C91A-487A-9B7C-385FF4BF2F7D}" dt="2023-10-17T08:25:26.690" v="4280" actId="478"/>
          <ac:spMkLst>
            <pc:docMk/>
            <pc:sldMk cId="3717347581" sldId="278"/>
            <ac:spMk id="123" creationId="{EC20966F-B395-1531-2B94-2927F872774B}"/>
          </ac:spMkLst>
        </pc:spChg>
        <pc:spChg chg="add mod">
          <ac:chgData name="Hirata, Ryuichi (SEC)" userId="955886f9-285d-4137-bfef-63faad37c40d" providerId="ADAL" clId="{569DE1D3-C91A-487A-9B7C-385FF4BF2F7D}" dt="2023-10-17T08:36:00.116" v="4464" actId="1036"/>
          <ac:spMkLst>
            <pc:docMk/>
            <pc:sldMk cId="3717347581" sldId="278"/>
            <ac:spMk id="124" creationId="{10063F82-B5B4-FB72-51DB-4BCBC23D24B9}"/>
          </ac:spMkLst>
        </pc:spChg>
        <pc:spChg chg="add mod">
          <ac:chgData name="Hirata, Ryuichi (SEC)" userId="955886f9-285d-4137-bfef-63faad37c40d" providerId="ADAL" clId="{569DE1D3-C91A-487A-9B7C-385FF4BF2F7D}" dt="2023-10-17T08:36:00.116" v="4464" actId="1036"/>
          <ac:spMkLst>
            <pc:docMk/>
            <pc:sldMk cId="3717347581" sldId="278"/>
            <ac:spMk id="125" creationId="{C52729E1-219D-BD56-F3D7-5DF5185FBF0E}"/>
          </ac:spMkLst>
        </pc:spChg>
        <pc:spChg chg="add mod">
          <ac:chgData name="Hirata, Ryuichi (SEC)" userId="955886f9-285d-4137-bfef-63faad37c40d" providerId="ADAL" clId="{569DE1D3-C91A-487A-9B7C-385FF4BF2F7D}" dt="2023-10-17T08:36:00.116" v="4464" actId="1036"/>
          <ac:spMkLst>
            <pc:docMk/>
            <pc:sldMk cId="3717347581" sldId="278"/>
            <ac:spMk id="126" creationId="{7398864B-EB5C-05DA-9943-9EE2E4A5F2EC}"/>
          </ac:spMkLst>
        </pc:spChg>
        <pc:spChg chg="add del mod">
          <ac:chgData name="Hirata, Ryuichi (SEC)" userId="955886f9-285d-4137-bfef-63faad37c40d" providerId="ADAL" clId="{569DE1D3-C91A-487A-9B7C-385FF4BF2F7D}" dt="2023-10-17T08:25:28.945" v="4281" actId="478"/>
          <ac:spMkLst>
            <pc:docMk/>
            <pc:sldMk cId="3717347581" sldId="278"/>
            <ac:spMk id="127" creationId="{29A5EBB0-54DC-63C3-29A9-74EC849C6821}"/>
          </ac:spMkLst>
        </pc:spChg>
        <pc:spChg chg="add del mod">
          <ac:chgData name="Hirata, Ryuichi (SEC)" userId="955886f9-285d-4137-bfef-63faad37c40d" providerId="ADAL" clId="{569DE1D3-C91A-487A-9B7C-385FF4BF2F7D}" dt="2023-10-17T08:25:30.484" v="4282" actId="478"/>
          <ac:spMkLst>
            <pc:docMk/>
            <pc:sldMk cId="3717347581" sldId="278"/>
            <ac:spMk id="128" creationId="{D74693A6-7E3D-9153-CAEF-F4EB6665E8E1}"/>
          </ac:spMkLst>
        </pc:spChg>
        <pc:spChg chg="add mod">
          <ac:chgData name="Hirata, Ryuichi (SEC)" userId="955886f9-285d-4137-bfef-63faad37c40d" providerId="ADAL" clId="{569DE1D3-C91A-487A-9B7C-385FF4BF2F7D}" dt="2023-10-17T08:36:00.116" v="4464" actId="1036"/>
          <ac:spMkLst>
            <pc:docMk/>
            <pc:sldMk cId="3717347581" sldId="278"/>
            <ac:spMk id="131" creationId="{86FC2072-D6A0-7A58-2B93-05F9DD016613}"/>
          </ac:spMkLst>
        </pc:spChg>
        <pc:spChg chg="add mod">
          <ac:chgData name="Hirata, Ryuichi (SEC)" userId="955886f9-285d-4137-bfef-63faad37c40d" providerId="ADAL" clId="{569DE1D3-C91A-487A-9B7C-385FF4BF2F7D}" dt="2023-10-17T08:36:00.116" v="4464" actId="1036"/>
          <ac:spMkLst>
            <pc:docMk/>
            <pc:sldMk cId="3717347581" sldId="278"/>
            <ac:spMk id="132" creationId="{3D0A5675-6D71-BC52-24A8-D72C2E4FA532}"/>
          </ac:spMkLst>
        </pc:spChg>
        <pc:grpChg chg="add mod">
          <ac:chgData name="Hirata, Ryuichi (SEC)" userId="955886f9-285d-4137-bfef-63faad37c40d" providerId="ADAL" clId="{569DE1D3-C91A-487A-9B7C-385FF4BF2F7D}" dt="2023-10-17T08:36:00.116" v="4464" actId="1036"/>
          <ac:grpSpMkLst>
            <pc:docMk/>
            <pc:sldMk cId="3717347581" sldId="278"/>
            <ac:grpSpMk id="57" creationId="{A11744A7-678F-4ADF-7FF7-FDBF4AAAE391}"/>
          </ac:grpSpMkLst>
        </pc:grpChg>
        <pc:grpChg chg="mod">
          <ac:chgData name="Hirata, Ryuichi (SEC)" userId="955886f9-285d-4137-bfef-63faad37c40d" providerId="ADAL" clId="{569DE1D3-C91A-487A-9B7C-385FF4BF2F7D}" dt="2023-10-17T08:25:19.144" v="4279"/>
          <ac:grpSpMkLst>
            <pc:docMk/>
            <pc:sldMk cId="3717347581" sldId="278"/>
            <ac:grpSpMk id="60" creationId="{6BAA1D25-A1B0-9B94-E14F-28CA909D3162}"/>
          </ac:grpSpMkLst>
        </pc:grpChg>
        <pc:grpChg chg="mod">
          <ac:chgData name="Hirata, Ryuichi (SEC)" userId="955886f9-285d-4137-bfef-63faad37c40d" providerId="ADAL" clId="{569DE1D3-C91A-487A-9B7C-385FF4BF2F7D}" dt="2023-10-17T08:25:19.144" v="4279"/>
          <ac:grpSpMkLst>
            <pc:docMk/>
            <pc:sldMk cId="3717347581" sldId="278"/>
            <ac:grpSpMk id="61" creationId="{0B8A70B9-5615-5BE3-FEC0-C1597EEA124A}"/>
          </ac:grpSpMkLst>
        </pc:grpChg>
        <pc:grpChg chg="mod">
          <ac:chgData name="Hirata, Ryuichi (SEC)" userId="955886f9-285d-4137-bfef-63faad37c40d" providerId="ADAL" clId="{569DE1D3-C91A-487A-9B7C-385FF4BF2F7D}" dt="2023-10-17T08:25:19.144" v="4279"/>
          <ac:grpSpMkLst>
            <pc:docMk/>
            <pc:sldMk cId="3717347581" sldId="278"/>
            <ac:grpSpMk id="62" creationId="{130FA77C-1AA8-F4CF-8991-C1E1E3FFD839}"/>
          </ac:grpSpMkLst>
        </pc:grpChg>
        <pc:grpChg chg="mod">
          <ac:chgData name="Hirata, Ryuichi (SEC)" userId="955886f9-285d-4137-bfef-63faad37c40d" providerId="ADAL" clId="{569DE1D3-C91A-487A-9B7C-385FF4BF2F7D}" dt="2023-10-17T08:25:19.144" v="4279"/>
          <ac:grpSpMkLst>
            <pc:docMk/>
            <pc:sldMk cId="3717347581" sldId="278"/>
            <ac:grpSpMk id="72" creationId="{02E7B949-E6A8-A341-1779-7D2C5DC3C768}"/>
          </ac:grpSpMkLst>
        </pc:grpChg>
        <pc:grpChg chg="mod">
          <ac:chgData name="Hirata, Ryuichi (SEC)" userId="955886f9-285d-4137-bfef-63faad37c40d" providerId="ADAL" clId="{569DE1D3-C91A-487A-9B7C-385FF4BF2F7D}" dt="2023-10-17T08:25:19.144" v="4279"/>
          <ac:grpSpMkLst>
            <pc:docMk/>
            <pc:sldMk cId="3717347581" sldId="278"/>
            <ac:grpSpMk id="82" creationId="{BADEDA2E-D992-292B-991B-CF2B25D5061A}"/>
          </ac:grpSpMkLst>
        </pc:grpChg>
        <pc:grpChg chg="add mod">
          <ac:chgData name="Hirata, Ryuichi (SEC)" userId="955886f9-285d-4137-bfef-63faad37c40d" providerId="ADAL" clId="{569DE1D3-C91A-487A-9B7C-385FF4BF2F7D}" dt="2023-10-17T08:36:00.116" v="4464" actId="1036"/>
          <ac:grpSpMkLst>
            <pc:docMk/>
            <pc:sldMk cId="3717347581" sldId="278"/>
            <ac:grpSpMk id="92" creationId="{5231A23E-3364-0C47-A1E1-67C09489CEC9}"/>
          </ac:grpSpMkLst>
        </pc:grpChg>
        <pc:grpChg chg="mod">
          <ac:chgData name="Hirata, Ryuichi (SEC)" userId="955886f9-285d-4137-bfef-63faad37c40d" providerId="ADAL" clId="{569DE1D3-C91A-487A-9B7C-385FF4BF2F7D}" dt="2023-10-17T08:25:19.144" v="4279"/>
          <ac:grpSpMkLst>
            <pc:docMk/>
            <pc:sldMk cId="3717347581" sldId="278"/>
            <ac:grpSpMk id="95" creationId="{39254F7C-5EB9-F589-5CEE-A612478F2FD5}"/>
          </ac:grpSpMkLst>
        </pc:grpChg>
        <pc:grpChg chg="mod">
          <ac:chgData name="Hirata, Ryuichi (SEC)" userId="955886f9-285d-4137-bfef-63faad37c40d" providerId="ADAL" clId="{569DE1D3-C91A-487A-9B7C-385FF4BF2F7D}" dt="2023-10-17T08:25:19.144" v="4279"/>
          <ac:grpSpMkLst>
            <pc:docMk/>
            <pc:sldMk cId="3717347581" sldId="278"/>
            <ac:grpSpMk id="96" creationId="{E6852910-4DCB-4038-09D6-E2D568DDCE28}"/>
          </ac:grpSpMkLst>
        </pc:grpChg>
        <pc:grpChg chg="mod">
          <ac:chgData name="Hirata, Ryuichi (SEC)" userId="955886f9-285d-4137-bfef-63faad37c40d" providerId="ADAL" clId="{569DE1D3-C91A-487A-9B7C-385FF4BF2F7D}" dt="2023-10-17T08:25:19.144" v="4279"/>
          <ac:grpSpMkLst>
            <pc:docMk/>
            <pc:sldMk cId="3717347581" sldId="278"/>
            <ac:grpSpMk id="97" creationId="{BB07E054-60C6-7952-410B-14EDAB2DD8E2}"/>
          </ac:grpSpMkLst>
        </pc:grpChg>
        <pc:grpChg chg="mod">
          <ac:chgData name="Hirata, Ryuichi (SEC)" userId="955886f9-285d-4137-bfef-63faad37c40d" providerId="ADAL" clId="{569DE1D3-C91A-487A-9B7C-385FF4BF2F7D}" dt="2023-10-17T08:25:19.144" v="4279"/>
          <ac:grpSpMkLst>
            <pc:docMk/>
            <pc:sldMk cId="3717347581" sldId="278"/>
            <ac:grpSpMk id="107" creationId="{912F7DB7-E106-96B7-C3BD-2FE0F5B09B31}"/>
          </ac:grpSpMkLst>
        </pc:grpChg>
        <pc:grpChg chg="mod">
          <ac:chgData name="Hirata, Ryuichi (SEC)" userId="955886f9-285d-4137-bfef-63faad37c40d" providerId="ADAL" clId="{569DE1D3-C91A-487A-9B7C-385FF4BF2F7D}" dt="2023-10-17T08:25:19.144" v="4279"/>
          <ac:grpSpMkLst>
            <pc:docMk/>
            <pc:sldMk cId="3717347581" sldId="278"/>
            <ac:grpSpMk id="117" creationId="{D3E2B255-F64C-D2E5-161D-6E0A2A0EEED9}"/>
          </ac:grpSpMkLst>
        </pc:grpChg>
        <pc:cxnChg chg="add del mod">
          <ac:chgData name="Hirata, Ryuichi (SEC)" userId="955886f9-285d-4137-bfef-63faad37c40d" providerId="ADAL" clId="{569DE1D3-C91A-487A-9B7C-385FF4BF2F7D}" dt="2023-10-17T08:27:04.005" v="4306" actId="478"/>
          <ac:cxnSpMkLst>
            <pc:docMk/>
            <pc:sldMk cId="3717347581" sldId="278"/>
            <ac:cxnSpMk id="14" creationId="{B5275174-9C1A-6B30-6BF6-1E1B15C02EB4}"/>
          </ac:cxnSpMkLst>
        </pc:cxnChg>
        <pc:cxnChg chg="add del mod">
          <ac:chgData name="Hirata, Ryuichi (SEC)" userId="955886f9-285d-4137-bfef-63faad37c40d" providerId="ADAL" clId="{569DE1D3-C91A-487A-9B7C-385FF4BF2F7D}" dt="2023-10-17T08:27:04.005" v="4306" actId="478"/>
          <ac:cxnSpMkLst>
            <pc:docMk/>
            <pc:sldMk cId="3717347581" sldId="278"/>
            <ac:cxnSpMk id="15" creationId="{296F7C01-EC3D-5E64-77F6-FBAD3AC9424A}"/>
          </ac:cxnSpMkLst>
        </pc:cxnChg>
        <pc:cxnChg chg="add del mod">
          <ac:chgData name="Hirata, Ryuichi (SEC)" userId="955886f9-285d-4137-bfef-63faad37c40d" providerId="ADAL" clId="{569DE1D3-C91A-487A-9B7C-385FF4BF2F7D}" dt="2023-10-17T08:27:04.005" v="4306" actId="478"/>
          <ac:cxnSpMkLst>
            <pc:docMk/>
            <pc:sldMk cId="3717347581" sldId="278"/>
            <ac:cxnSpMk id="16" creationId="{2743E9D7-30BE-BD1E-81E8-6FE0EBE24E47}"/>
          </ac:cxnSpMkLst>
        </pc:cxnChg>
        <pc:cxnChg chg="add del mod">
          <ac:chgData name="Hirata, Ryuichi (SEC)" userId="955886f9-285d-4137-bfef-63faad37c40d" providerId="ADAL" clId="{569DE1D3-C91A-487A-9B7C-385FF4BF2F7D}" dt="2023-10-17T08:27:04.005" v="4306" actId="478"/>
          <ac:cxnSpMkLst>
            <pc:docMk/>
            <pc:sldMk cId="3717347581" sldId="278"/>
            <ac:cxnSpMk id="17" creationId="{BA5A5623-123A-CA1C-56D7-AFDE56BC8A6B}"/>
          </ac:cxnSpMkLst>
        </pc:cxnChg>
        <pc:cxnChg chg="add del mod">
          <ac:chgData name="Hirata, Ryuichi (SEC)" userId="955886f9-285d-4137-bfef-63faad37c40d" providerId="ADAL" clId="{569DE1D3-C91A-487A-9B7C-385FF4BF2F7D}" dt="2023-10-17T08:27:04.005" v="4306" actId="478"/>
          <ac:cxnSpMkLst>
            <pc:docMk/>
            <pc:sldMk cId="3717347581" sldId="278"/>
            <ac:cxnSpMk id="18" creationId="{9FB7011F-435E-FB9A-5E53-7A0FD67FB32F}"/>
          </ac:cxnSpMkLst>
        </pc:cxnChg>
        <pc:cxnChg chg="add del mod">
          <ac:chgData name="Hirata, Ryuichi (SEC)" userId="955886f9-285d-4137-bfef-63faad37c40d" providerId="ADAL" clId="{569DE1D3-C91A-487A-9B7C-385FF4BF2F7D}" dt="2023-10-17T08:27:04.005" v="4306" actId="478"/>
          <ac:cxnSpMkLst>
            <pc:docMk/>
            <pc:sldMk cId="3717347581" sldId="278"/>
            <ac:cxnSpMk id="19" creationId="{BA10061E-A648-C597-8131-E6AE0BC0C159}"/>
          </ac:cxnSpMkLst>
        </pc:cxnChg>
        <pc:cxnChg chg="add del mod">
          <ac:chgData name="Hirata, Ryuichi (SEC)" userId="955886f9-285d-4137-bfef-63faad37c40d" providerId="ADAL" clId="{569DE1D3-C91A-487A-9B7C-385FF4BF2F7D}" dt="2023-10-17T08:27:04.005" v="4306" actId="478"/>
          <ac:cxnSpMkLst>
            <pc:docMk/>
            <pc:sldMk cId="3717347581" sldId="278"/>
            <ac:cxnSpMk id="23" creationId="{419FE1D4-FD9F-D008-59B6-CE2B83D7840E}"/>
          </ac:cxnSpMkLst>
        </pc:cxnChg>
        <pc:cxnChg chg="add del mod">
          <ac:chgData name="Hirata, Ryuichi (SEC)" userId="955886f9-285d-4137-bfef-63faad37c40d" providerId="ADAL" clId="{569DE1D3-C91A-487A-9B7C-385FF4BF2F7D}" dt="2023-10-17T08:27:04.005" v="4306" actId="478"/>
          <ac:cxnSpMkLst>
            <pc:docMk/>
            <pc:sldMk cId="3717347581" sldId="278"/>
            <ac:cxnSpMk id="24" creationId="{D5F3CB65-F885-3EFC-F584-456500D94FDD}"/>
          </ac:cxnSpMkLst>
        </pc:cxnChg>
        <pc:cxnChg chg="add del mod">
          <ac:chgData name="Hirata, Ryuichi (SEC)" userId="955886f9-285d-4137-bfef-63faad37c40d" providerId="ADAL" clId="{569DE1D3-C91A-487A-9B7C-385FF4BF2F7D}" dt="2023-10-17T08:27:04.005" v="4306" actId="478"/>
          <ac:cxnSpMkLst>
            <pc:docMk/>
            <pc:sldMk cId="3717347581" sldId="278"/>
            <ac:cxnSpMk id="28" creationId="{07B525BA-9A71-2D42-0DD2-5FD0FA91243F}"/>
          </ac:cxnSpMkLst>
        </pc:cxnChg>
        <pc:cxnChg chg="add del mod">
          <ac:chgData name="Hirata, Ryuichi (SEC)" userId="955886f9-285d-4137-bfef-63faad37c40d" providerId="ADAL" clId="{569DE1D3-C91A-487A-9B7C-385FF4BF2F7D}" dt="2023-10-17T08:27:04.005" v="4306" actId="478"/>
          <ac:cxnSpMkLst>
            <pc:docMk/>
            <pc:sldMk cId="3717347581" sldId="278"/>
            <ac:cxnSpMk id="29" creationId="{3A084261-2A9F-A63D-05DE-9639EEBA9E7A}"/>
          </ac:cxnSpMkLst>
        </pc:cxnChg>
        <pc:cxnChg chg="add del mod">
          <ac:chgData name="Hirata, Ryuichi (SEC)" userId="955886f9-285d-4137-bfef-63faad37c40d" providerId="ADAL" clId="{569DE1D3-C91A-487A-9B7C-385FF4BF2F7D}" dt="2023-10-17T08:27:04.005" v="4306" actId="478"/>
          <ac:cxnSpMkLst>
            <pc:docMk/>
            <pc:sldMk cId="3717347581" sldId="278"/>
            <ac:cxnSpMk id="37" creationId="{07E77D0B-5853-9C8F-1B2E-D5E3BBC1D3C7}"/>
          </ac:cxnSpMkLst>
        </pc:cxnChg>
        <pc:cxnChg chg="add del mod">
          <ac:chgData name="Hirata, Ryuichi (SEC)" userId="955886f9-285d-4137-bfef-63faad37c40d" providerId="ADAL" clId="{569DE1D3-C91A-487A-9B7C-385FF4BF2F7D}" dt="2023-10-17T08:27:04.005" v="4306" actId="478"/>
          <ac:cxnSpMkLst>
            <pc:docMk/>
            <pc:sldMk cId="3717347581" sldId="278"/>
            <ac:cxnSpMk id="38" creationId="{3411BC29-DB00-DB54-FCA2-2C955AB11FA5}"/>
          </ac:cxnSpMkLst>
        </pc:cxnChg>
        <pc:cxnChg chg="add del mod">
          <ac:chgData name="Hirata, Ryuichi (SEC)" userId="955886f9-285d-4137-bfef-63faad37c40d" providerId="ADAL" clId="{569DE1D3-C91A-487A-9B7C-385FF4BF2F7D}" dt="2023-10-17T08:27:04.005" v="4306" actId="478"/>
          <ac:cxnSpMkLst>
            <pc:docMk/>
            <pc:sldMk cId="3717347581" sldId="278"/>
            <ac:cxnSpMk id="39" creationId="{FDBE19D3-AB2F-F48D-884E-B30D39964D98}"/>
          </ac:cxnSpMkLst>
        </pc:cxnChg>
        <pc:cxnChg chg="add del mod">
          <ac:chgData name="Hirata, Ryuichi (SEC)" userId="955886f9-285d-4137-bfef-63faad37c40d" providerId="ADAL" clId="{569DE1D3-C91A-487A-9B7C-385FF4BF2F7D}" dt="2023-10-17T08:27:04.005" v="4306" actId="478"/>
          <ac:cxnSpMkLst>
            <pc:docMk/>
            <pc:sldMk cId="3717347581" sldId="278"/>
            <ac:cxnSpMk id="40" creationId="{27577092-E2DF-6E46-0303-9DF337C997B2}"/>
          </ac:cxnSpMkLst>
        </pc:cxnChg>
        <pc:cxnChg chg="add del mod">
          <ac:chgData name="Hirata, Ryuichi (SEC)" userId="955886f9-285d-4137-bfef-63faad37c40d" providerId="ADAL" clId="{569DE1D3-C91A-487A-9B7C-385FF4BF2F7D}" dt="2023-10-17T08:27:04.005" v="4306" actId="478"/>
          <ac:cxnSpMkLst>
            <pc:docMk/>
            <pc:sldMk cId="3717347581" sldId="278"/>
            <ac:cxnSpMk id="41" creationId="{96CFB754-DAF1-C456-83F6-E4B87630C29E}"/>
          </ac:cxnSpMkLst>
        </pc:cxnChg>
        <pc:cxnChg chg="add del mod">
          <ac:chgData name="Hirata, Ryuichi (SEC)" userId="955886f9-285d-4137-bfef-63faad37c40d" providerId="ADAL" clId="{569DE1D3-C91A-487A-9B7C-385FF4BF2F7D}" dt="2023-10-17T08:27:04.005" v="4306" actId="478"/>
          <ac:cxnSpMkLst>
            <pc:docMk/>
            <pc:sldMk cId="3717347581" sldId="278"/>
            <ac:cxnSpMk id="42" creationId="{89F4F5A3-2B4E-AD00-492B-5168AE3AC05C}"/>
          </ac:cxnSpMkLst>
        </pc:cxnChg>
        <pc:cxnChg chg="add del mod">
          <ac:chgData name="Hirata, Ryuichi (SEC)" userId="955886f9-285d-4137-bfef-63faad37c40d" providerId="ADAL" clId="{569DE1D3-C91A-487A-9B7C-385FF4BF2F7D}" dt="2023-10-17T08:27:04.005" v="4306" actId="478"/>
          <ac:cxnSpMkLst>
            <pc:docMk/>
            <pc:sldMk cId="3717347581" sldId="278"/>
            <ac:cxnSpMk id="46" creationId="{B71F2323-FABD-F44B-3E64-DB9A8ACE2141}"/>
          </ac:cxnSpMkLst>
        </pc:cxnChg>
        <pc:cxnChg chg="add del mod">
          <ac:chgData name="Hirata, Ryuichi (SEC)" userId="955886f9-285d-4137-bfef-63faad37c40d" providerId="ADAL" clId="{569DE1D3-C91A-487A-9B7C-385FF4BF2F7D}" dt="2023-10-17T08:27:04.005" v="4306" actId="478"/>
          <ac:cxnSpMkLst>
            <pc:docMk/>
            <pc:sldMk cId="3717347581" sldId="278"/>
            <ac:cxnSpMk id="47" creationId="{BA2AE9BE-61BB-8C77-9F58-EA7AC8E99AEC}"/>
          </ac:cxnSpMkLst>
        </pc:cxnChg>
        <pc:cxnChg chg="add del mod">
          <ac:chgData name="Hirata, Ryuichi (SEC)" userId="955886f9-285d-4137-bfef-63faad37c40d" providerId="ADAL" clId="{569DE1D3-C91A-487A-9B7C-385FF4BF2F7D}" dt="2023-10-17T08:27:04.005" v="4306" actId="478"/>
          <ac:cxnSpMkLst>
            <pc:docMk/>
            <pc:sldMk cId="3717347581" sldId="278"/>
            <ac:cxnSpMk id="51" creationId="{D2DD3073-3F93-B3E7-CF33-CD87CED8904D}"/>
          </ac:cxnSpMkLst>
        </pc:cxnChg>
        <pc:cxnChg chg="add del mod">
          <ac:chgData name="Hirata, Ryuichi (SEC)" userId="955886f9-285d-4137-bfef-63faad37c40d" providerId="ADAL" clId="{569DE1D3-C91A-487A-9B7C-385FF4BF2F7D}" dt="2023-10-17T08:27:04.005" v="4306" actId="478"/>
          <ac:cxnSpMkLst>
            <pc:docMk/>
            <pc:sldMk cId="3717347581" sldId="278"/>
            <ac:cxnSpMk id="52" creationId="{336B4F3F-B9C8-ED87-ABBC-3FB69A96005F}"/>
          </ac:cxnSpMkLst>
        </pc:cxnChg>
        <pc:cxnChg chg="mod">
          <ac:chgData name="Hirata, Ryuichi (SEC)" userId="955886f9-285d-4137-bfef-63faad37c40d" providerId="ADAL" clId="{569DE1D3-C91A-487A-9B7C-385FF4BF2F7D}" dt="2023-10-17T08:25:19.144" v="4279"/>
          <ac:cxnSpMkLst>
            <pc:docMk/>
            <pc:sldMk cId="3717347581" sldId="278"/>
            <ac:cxnSpMk id="58" creationId="{C42168FF-059D-E53D-9F97-F3B990031695}"/>
          </ac:cxnSpMkLst>
        </pc:cxnChg>
        <pc:cxnChg chg="mod">
          <ac:chgData name="Hirata, Ryuichi (SEC)" userId="955886f9-285d-4137-bfef-63faad37c40d" providerId="ADAL" clId="{569DE1D3-C91A-487A-9B7C-385FF4BF2F7D}" dt="2023-10-26T04:06:22.900" v="7066" actId="692"/>
          <ac:cxnSpMkLst>
            <pc:docMk/>
            <pc:sldMk cId="3717347581" sldId="278"/>
            <ac:cxnSpMk id="59" creationId="{6DE6ED2A-E9AE-DB50-5241-D0342E4273E0}"/>
          </ac:cxnSpMkLst>
        </pc:cxnChg>
        <pc:cxnChg chg="del mod">
          <ac:chgData name="Hirata, Ryuichi (SEC)" userId="955886f9-285d-4137-bfef-63faad37c40d" providerId="ADAL" clId="{569DE1D3-C91A-487A-9B7C-385FF4BF2F7D}" dt="2023-10-26T04:08:04.364" v="7077" actId="478"/>
          <ac:cxnSpMkLst>
            <pc:docMk/>
            <pc:sldMk cId="3717347581" sldId="278"/>
            <ac:cxnSpMk id="63" creationId="{ACA07399-F27F-E80E-01D1-FB6197FC1FEF}"/>
          </ac:cxnSpMkLst>
        </pc:cxnChg>
        <pc:cxnChg chg="mod">
          <ac:chgData name="Hirata, Ryuichi (SEC)" userId="955886f9-285d-4137-bfef-63faad37c40d" providerId="ADAL" clId="{569DE1D3-C91A-487A-9B7C-385FF4BF2F7D}" dt="2023-10-26T04:06:19.100" v="7065" actId="692"/>
          <ac:cxnSpMkLst>
            <pc:docMk/>
            <pc:sldMk cId="3717347581" sldId="278"/>
            <ac:cxnSpMk id="64" creationId="{3B488B67-B804-8515-AE79-85094C1CCE84}"/>
          </ac:cxnSpMkLst>
        </pc:cxnChg>
        <pc:cxnChg chg="mod">
          <ac:chgData name="Hirata, Ryuichi (SEC)" userId="955886f9-285d-4137-bfef-63faad37c40d" providerId="ADAL" clId="{569DE1D3-C91A-487A-9B7C-385FF4BF2F7D}" dt="2023-10-26T04:06:12.298" v="7064" actId="692"/>
          <ac:cxnSpMkLst>
            <pc:docMk/>
            <pc:sldMk cId="3717347581" sldId="278"/>
            <ac:cxnSpMk id="68" creationId="{82A99519-FDFE-E821-303F-60F08564141B}"/>
          </ac:cxnSpMkLst>
        </pc:cxnChg>
        <pc:cxnChg chg="mod">
          <ac:chgData name="Hirata, Ryuichi (SEC)" userId="955886f9-285d-4137-bfef-63faad37c40d" providerId="ADAL" clId="{569DE1D3-C91A-487A-9B7C-385FF4BF2F7D}" dt="2023-10-17T08:25:19.144" v="4279"/>
          <ac:cxnSpMkLst>
            <pc:docMk/>
            <pc:sldMk cId="3717347581" sldId="278"/>
            <ac:cxnSpMk id="73" creationId="{30E78562-591A-309F-A64E-EE34764AC775}"/>
          </ac:cxnSpMkLst>
        </pc:cxnChg>
        <pc:cxnChg chg="del mod">
          <ac:chgData name="Hirata, Ryuichi (SEC)" userId="955886f9-285d-4137-bfef-63faad37c40d" providerId="ADAL" clId="{569DE1D3-C91A-487A-9B7C-385FF4BF2F7D}" dt="2023-10-26T04:24:14.993" v="7224" actId="478"/>
          <ac:cxnSpMkLst>
            <pc:docMk/>
            <pc:sldMk cId="3717347581" sldId="278"/>
            <ac:cxnSpMk id="74" creationId="{CF37BC68-C71E-F499-10C9-1CB9847667BE}"/>
          </ac:cxnSpMkLst>
        </pc:cxnChg>
        <pc:cxnChg chg="mod">
          <ac:chgData name="Hirata, Ryuichi (SEC)" userId="955886f9-285d-4137-bfef-63faad37c40d" providerId="ADAL" clId="{569DE1D3-C91A-487A-9B7C-385FF4BF2F7D}" dt="2023-10-17T08:25:19.144" v="4279"/>
          <ac:cxnSpMkLst>
            <pc:docMk/>
            <pc:sldMk cId="3717347581" sldId="278"/>
            <ac:cxnSpMk id="78" creationId="{C97DB825-B4AD-9376-C260-817D16B4B7BE}"/>
          </ac:cxnSpMkLst>
        </pc:cxnChg>
        <pc:cxnChg chg="mod">
          <ac:chgData name="Hirata, Ryuichi (SEC)" userId="955886f9-285d-4137-bfef-63faad37c40d" providerId="ADAL" clId="{569DE1D3-C91A-487A-9B7C-385FF4BF2F7D}" dt="2023-10-17T08:25:19.144" v="4279"/>
          <ac:cxnSpMkLst>
            <pc:docMk/>
            <pc:sldMk cId="3717347581" sldId="278"/>
            <ac:cxnSpMk id="83" creationId="{6A59E5CB-6ABF-B56B-B1D4-DC3E9649B0DE}"/>
          </ac:cxnSpMkLst>
        </pc:cxnChg>
        <pc:cxnChg chg="mod">
          <ac:chgData name="Hirata, Ryuichi (SEC)" userId="955886f9-285d-4137-bfef-63faad37c40d" providerId="ADAL" clId="{569DE1D3-C91A-487A-9B7C-385FF4BF2F7D}" dt="2023-10-26T04:08:15.758" v="7078" actId="692"/>
          <ac:cxnSpMkLst>
            <pc:docMk/>
            <pc:sldMk cId="3717347581" sldId="278"/>
            <ac:cxnSpMk id="84" creationId="{9FA905B8-1019-A138-0E74-D27FD7D45170}"/>
          </ac:cxnSpMkLst>
        </pc:cxnChg>
        <pc:cxnChg chg="mod">
          <ac:chgData name="Hirata, Ryuichi (SEC)" userId="955886f9-285d-4137-bfef-63faad37c40d" providerId="ADAL" clId="{569DE1D3-C91A-487A-9B7C-385FF4BF2F7D}" dt="2023-10-26T04:08:39.416" v="7080" actId="692"/>
          <ac:cxnSpMkLst>
            <pc:docMk/>
            <pc:sldMk cId="3717347581" sldId="278"/>
            <ac:cxnSpMk id="93" creationId="{7897F3AD-EA6D-2180-BF25-9518DB0A76FC}"/>
          </ac:cxnSpMkLst>
        </pc:cxnChg>
        <pc:cxnChg chg="del mod">
          <ac:chgData name="Hirata, Ryuichi (SEC)" userId="955886f9-285d-4137-bfef-63faad37c40d" providerId="ADAL" clId="{569DE1D3-C91A-487A-9B7C-385FF4BF2F7D}" dt="2023-10-17T08:26:10.101" v="4299" actId="478"/>
          <ac:cxnSpMkLst>
            <pc:docMk/>
            <pc:sldMk cId="3717347581" sldId="278"/>
            <ac:cxnSpMk id="94" creationId="{3BE35AFF-708A-F7A0-F0E8-3AFB9977B96D}"/>
          </ac:cxnSpMkLst>
        </pc:cxnChg>
        <pc:cxnChg chg="mod">
          <ac:chgData name="Hirata, Ryuichi (SEC)" userId="955886f9-285d-4137-bfef-63faad37c40d" providerId="ADAL" clId="{569DE1D3-C91A-487A-9B7C-385FF4BF2F7D}" dt="2023-10-26T04:08:46.665" v="7082" actId="692"/>
          <ac:cxnSpMkLst>
            <pc:docMk/>
            <pc:sldMk cId="3717347581" sldId="278"/>
            <ac:cxnSpMk id="98" creationId="{4A83849B-D88F-B664-382F-20CE9227E98D}"/>
          </ac:cxnSpMkLst>
        </pc:cxnChg>
        <pc:cxnChg chg="mod">
          <ac:chgData name="Hirata, Ryuichi (SEC)" userId="955886f9-285d-4137-bfef-63faad37c40d" providerId="ADAL" clId="{569DE1D3-C91A-487A-9B7C-385FF4BF2F7D}" dt="2023-10-26T04:08:50.672" v="7083" actId="692"/>
          <ac:cxnSpMkLst>
            <pc:docMk/>
            <pc:sldMk cId="3717347581" sldId="278"/>
            <ac:cxnSpMk id="99" creationId="{A75A2BEF-B292-27D2-9D2E-A7B3BD2AFA15}"/>
          </ac:cxnSpMkLst>
        </pc:cxnChg>
        <pc:cxnChg chg="mod">
          <ac:chgData name="Hirata, Ryuichi (SEC)" userId="955886f9-285d-4137-bfef-63faad37c40d" providerId="ADAL" clId="{569DE1D3-C91A-487A-9B7C-385FF4BF2F7D}" dt="2023-10-26T04:08:42.941" v="7081" actId="692"/>
          <ac:cxnSpMkLst>
            <pc:docMk/>
            <pc:sldMk cId="3717347581" sldId="278"/>
            <ac:cxnSpMk id="103" creationId="{C1AB165A-BBB8-BAA4-5500-012D7B003B05}"/>
          </ac:cxnSpMkLst>
        </pc:cxnChg>
        <pc:cxnChg chg="del mod">
          <ac:chgData name="Hirata, Ryuichi (SEC)" userId="955886f9-285d-4137-bfef-63faad37c40d" providerId="ADAL" clId="{569DE1D3-C91A-487A-9B7C-385FF4BF2F7D}" dt="2023-10-26T04:06:48.470" v="7070" actId="478"/>
          <ac:cxnSpMkLst>
            <pc:docMk/>
            <pc:sldMk cId="3717347581" sldId="278"/>
            <ac:cxnSpMk id="108" creationId="{3380FBC1-4043-0FC0-0569-A36B06F158BF}"/>
          </ac:cxnSpMkLst>
        </pc:cxnChg>
        <pc:cxnChg chg="del mod">
          <ac:chgData name="Hirata, Ryuichi (SEC)" userId="955886f9-285d-4137-bfef-63faad37c40d" providerId="ADAL" clId="{569DE1D3-C91A-487A-9B7C-385FF4BF2F7D}" dt="2023-10-26T04:06:50.028" v="7071" actId="478"/>
          <ac:cxnSpMkLst>
            <pc:docMk/>
            <pc:sldMk cId="3717347581" sldId="278"/>
            <ac:cxnSpMk id="109" creationId="{5CFDEF47-C752-9A01-B8CE-23F3F379EB1E}"/>
          </ac:cxnSpMkLst>
        </pc:cxnChg>
        <pc:cxnChg chg="del mod">
          <ac:chgData name="Hirata, Ryuichi (SEC)" userId="955886f9-285d-4137-bfef-63faad37c40d" providerId="ADAL" clId="{569DE1D3-C91A-487A-9B7C-385FF4BF2F7D}" dt="2023-10-20T04:14:54.010" v="6242" actId="478"/>
          <ac:cxnSpMkLst>
            <pc:docMk/>
            <pc:sldMk cId="3717347581" sldId="278"/>
            <ac:cxnSpMk id="113" creationId="{40DF38B0-4095-BF51-6D19-3D873CD70E90}"/>
          </ac:cxnSpMkLst>
        </pc:cxnChg>
        <pc:cxnChg chg="mod">
          <ac:chgData name="Hirata, Ryuichi (SEC)" userId="955886f9-285d-4137-bfef-63faad37c40d" providerId="ADAL" clId="{569DE1D3-C91A-487A-9B7C-385FF4BF2F7D}" dt="2023-10-17T08:25:19.144" v="4279"/>
          <ac:cxnSpMkLst>
            <pc:docMk/>
            <pc:sldMk cId="3717347581" sldId="278"/>
            <ac:cxnSpMk id="118" creationId="{538E93C9-FBA7-DAE9-951E-F23438A3D785}"/>
          </ac:cxnSpMkLst>
        </pc:cxnChg>
        <pc:cxnChg chg="mod">
          <ac:chgData name="Hirata, Ryuichi (SEC)" userId="955886f9-285d-4137-bfef-63faad37c40d" providerId="ADAL" clId="{569DE1D3-C91A-487A-9B7C-385FF4BF2F7D}" dt="2023-10-17T08:25:19.144" v="4279"/>
          <ac:cxnSpMkLst>
            <pc:docMk/>
            <pc:sldMk cId="3717347581" sldId="278"/>
            <ac:cxnSpMk id="119" creationId="{DAA33CF8-7A19-AFBA-E893-5AEBD10B0006}"/>
          </ac:cxnSpMkLst>
        </pc:cxnChg>
        <pc:cxnChg chg="add mod">
          <ac:chgData name="Hirata, Ryuichi (SEC)" userId="955886f9-285d-4137-bfef-63faad37c40d" providerId="ADAL" clId="{569DE1D3-C91A-487A-9B7C-385FF4BF2F7D}" dt="2023-10-26T04:08:34.246" v="7079" actId="692"/>
          <ac:cxnSpMkLst>
            <pc:docMk/>
            <pc:sldMk cId="3717347581" sldId="278"/>
            <ac:cxnSpMk id="122" creationId="{A81CAB83-13D6-4AB1-86CF-11048E45E43A}"/>
          </ac:cxnSpMkLst>
        </pc:cxnChg>
      </pc:sldChg>
      <pc:sldChg chg="addSp modSp new del mod">
        <pc:chgData name="Hirata, Ryuichi (SEC)" userId="955886f9-285d-4137-bfef-63faad37c40d" providerId="ADAL" clId="{569DE1D3-C91A-487A-9B7C-385FF4BF2F7D}" dt="2023-10-17T08:32:37.979" v="4373" actId="47"/>
        <pc:sldMkLst>
          <pc:docMk/>
          <pc:sldMk cId="3817290940" sldId="279"/>
        </pc:sldMkLst>
        <pc:spChg chg="mod">
          <ac:chgData name="Hirata, Ryuichi (SEC)" userId="955886f9-285d-4137-bfef-63faad37c40d" providerId="ADAL" clId="{569DE1D3-C91A-487A-9B7C-385FF4BF2F7D}" dt="2023-10-16T04:18:53.463" v="1971" actId="20577"/>
          <ac:spMkLst>
            <pc:docMk/>
            <pc:sldMk cId="3817290940" sldId="279"/>
            <ac:spMk id="2" creationId="{26B113C2-B6CD-0A14-D8C9-65039C27AD5E}"/>
          </ac:spMkLst>
        </pc:spChg>
        <pc:spChg chg="mod">
          <ac:chgData name="Hirata, Ryuichi (SEC)" userId="955886f9-285d-4137-bfef-63faad37c40d" providerId="ADAL" clId="{569DE1D3-C91A-487A-9B7C-385FF4BF2F7D}" dt="2023-10-16T06:54:39.295" v="3702" actId="20577"/>
          <ac:spMkLst>
            <pc:docMk/>
            <pc:sldMk cId="3817290940" sldId="279"/>
            <ac:spMk id="3" creationId="{F5AC2847-7FA8-70C9-24B9-C704C13251A2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7" creationId="{286AAFDD-6D95-EF4C-FDE5-022D87BDF60F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8" creationId="{1CEE367E-7619-A9BA-41D7-ABEDEB53ADE4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9" creationId="{7E500104-CE9E-39D2-274C-36923306EFB8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10" creationId="{09B7D6F8-0CAD-6D0B-CA98-5CF546A50818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11" creationId="{4E26484F-B581-B9FD-5E2E-60DC9E1F2E53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12" creationId="{F2F4341F-3B5D-02CB-DD70-ACD0E587404F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13" creationId="{75010625-72E6-35A1-4D4F-3E5D4C31020B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20" creationId="{7A6DF08C-3F23-73CB-832F-44E581DA6834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21" creationId="{4A505D20-C697-B308-4273-9585E5A90B3D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22" creationId="{90B9223A-597F-FE41-B4C2-C821AE3E9DD7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27" creationId="{780ABF81-E202-3FA8-B3C8-7DBF590A00DA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28" creationId="{79FA0E32-8423-D8B1-FFC7-FA861EBE8001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29" creationId="{E6FD03D6-E3F3-FA01-4D6A-8B2730DDCF12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31" creationId="{4A8E6031-374C-DB66-E77C-E6B834C6E485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32" creationId="{FA71E14B-C386-6E29-2A13-23CF93E642FB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33" creationId="{CB952C76-F521-92F1-190D-D2E6FA6CFFCC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34" creationId="{86571272-B6A4-05F0-8C9F-26F626B3A82E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35" creationId="{37D372D1-6312-BA37-F095-25C6B43103C6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36" creationId="{6CBF92B8-4A95-D9FD-EF66-7AF77AF14F40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37" creationId="{43C5AE98-37D6-9C64-B1BE-FCC2CB43D1E0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38" creationId="{204DEB98-3BCF-703A-AEC2-291FC22DF8B7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45" creationId="{A699565B-DB4A-579F-BA3E-AD36D56C374C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46" creationId="{EB665C1C-D488-2080-8371-8C26DF487C84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47" creationId="{C9E5120F-B468-8051-D678-09041C3C41FC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50" creationId="{C213DF6D-A24D-555D-A674-1CD85B63D822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51" creationId="{99094A8A-38C0-4BEA-1A17-A95784094640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52" creationId="{24119357-81CF-5857-BA62-CD452BF7C0D9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55" creationId="{475EA4E8-6772-AF6E-8DB7-0DEA1FFE0AAC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56" creationId="{07B4799E-ADE4-70FE-8BAC-ED83553EB8C6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57" creationId="{9313B6DE-877D-91B8-745B-C6323C22B9A5}"/>
          </ac:spMkLst>
        </pc:spChg>
        <pc:spChg chg="add mod">
          <ac:chgData name="Hirata, Ryuichi (SEC)" userId="955886f9-285d-4137-bfef-63faad37c40d" providerId="ADAL" clId="{569DE1D3-C91A-487A-9B7C-385FF4BF2F7D}" dt="2023-10-16T02:05:40.147" v="975"/>
          <ac:spMkLst>
            <pc:docMk/>
            <pc:sldMk cId="3817290940" sldId="279"/>
            <ac:spMk id="58" creationId="{0770D3FA-F7EE-7CA8-C896-3B531DA6545D}"/>
          </ac:spMkLst>
        </pc:spChg>
        <pc:spChg chg="add mod">
          <ac:chgData name="Hirata, Ryuichi (SEC)" userId="955886f9-285d-4137-bfef-63faad37c40d" providerId="ADAL" clId="{569DE1D3-C91A-487A-9B7C-385FF4BF2F7D}" dt="2023-10-16T05:13:30.236" v="3085" actId="20577"/>
          <ac:spMkLst>
            <pc:docMk/>
            <pc:sldMk cId="3817290940" sldId="279"/>
            <ac:spMk id="59" creationId="{35154B0E-7FC2-2B57-4EC1-2AA2610E6848}"/>
          </ac:spMkLst>
        </pc:spChg>
        <pc:cxnChg chg="add mod">
          <ac:chgData name="Hirata, Ryuichi (SEC)" userId="955886f9-285d-4137-bfef-63faad37c40d" providerId="ADAL" clId="{569DE1D3-C91A-487A-9B7C-385FF4BF2F7D}" dt="2023-10-16T02:05:40.147" v="975"/>
          <ac:cxnSpMkLst>
            <pc:docMk/>
            <pc:sldMk cId="3817290940" sldId="279"/>
            <ac:cxnSpMk id="14" creationId="{1AF88D68-0346-52C1-0C8E-2953AB1B0EB4}"/>
          </ac:cxnSpMkLst>
        </pc:cxnChg>
        <pc:cxnChg chg="add mod">
          <ac:chgData name="Hirata, Ryuichi (SEC)" userId="955886f9-285d-4137-bfef-63faad37c40d" providerId="ADAL" clId="{569DE1D3-C91A-487A-9B7C-385FF4BF2F7D}" dt="2023-10-16T02:05:40.147" v="975"/>
          <ac:cxnSpMkLst>
            <pc:docMk/>
            <pc:sldMk cId="3817290940" sldId="279"/>
            <ac:cxnSpMk id="15" creationId="{B4B10970-6E1D-5702-F5EC-833BABC02DC0}"/>
          </ac:cxnSpMkLst>
        </pc:cxnChg>
        <pc:cxnChg chg="add mod">
          <ac:chgData name="Hirata, Ryuichi (SEC)" userId="955886f9-285d-4137-bfef-63faad37c40d" providerId="ADAL" clId="{569DE1D3-C91A-487A-9B7C-385FF4BF2F7D}" dt="2023-10-16T02:05:40.147" v="975"/>
          <ac:cxnSpMkLst>
            <pc:docMk/>
            <pc:sldMk cId="3817290940" sldId="279"/>
            <ac:cxnSpMk id="16" creationId="{044950C1-B8EC-9152-A9D8-B2B9D5CC5112}"/>
          </ac:cxnSpMkLst>
        </pc:cxnChg>
        <pc:cxnChg chg="add mod">
          <ac:chgData name="Hirata, Ryuichi (SEC)" userId="955886f9-285d-4137-bfef-63faad37c40d" providerId="ADAL" clId="{569DE1D3-C91A-487A-9B7C-385FF4BF2F7D}" dt="2023-10-16T02:05:40.147" v="975"/>
          <ac:cxnSpMkLst>
            <pc:docMk/>
            <pc:sldMk cId="3817290940" sldId="279"/>
            <ac:cxnSpMk id="17" creationId="{201B58A1-7BC9-D7AD-BF0B-58A47B9AED56}"/>
          </ac:cxnSpMkLst>
        </pc:cxnChg>
        <pc:cxnChg chg="add mod">
          <ac:chgData name="Hirata, Ryuichi (SEC)" userId="955886f9-285d-4137-bfef-63faad37c40d" providerId="ADAL" clId="{569DE1D3-C91A-487A-9B7C-385FF4BF2F7D}" dt="2023-10-16T02:05:40.147" v="975"/>
          <ac:cxnSpMkLst>
            <pc:docMk/>
            <pc:sldMk cId="3817290940" sldId="279"/>
            <ac:cxnSpMk id="18" creationId="{161B9DC2-2EC7-928B-7A2B-9E5927F5E753}"/>
          </ac:cxnSpMkLst>
        </pc:cxnChg>
        <pc:cxnChg chg="add mod">
          <ac:chgData name="Hirata, Ryuichi (SEC)" userId="955886f9-285d-4137-bfef-63faad37c40d" providerId="ADAL" clId="{569DE1D3-C91A-487A-9B7C-385FF4BF2F7D}" dt="2023-10-16T02:05:40.147" v="975"/>
          <ac:cxnSpMkLst>
            <pc:docMk/>
            <pc:sldMk cId="3817290940" sldId="279"/>
            <ac:cxnSpMk id="19" creationId="{ABABE84C-4723-0BEE-EA28-207C70495E68}"/>
          </ac:cxnSpMkLst>
        </pc:cxnChg>
        <pc:cxnChg chg="add mod">
          <ac:chgData name="Hirata, Ryuichi (SEC)" userId="955886f9-285d-4137-bfef-63faad37c40d" providerId="ADAL" clId="{569DE1D3-C91A-487A-9B7C-385FF4BF2F7D}" dt="2023-10-16T02:05:40.147" v="975"/>
          <ac:cxnSpMkLst>
            <pc:docMk/>
            <pc:sldMk cId="3817290940" sldId="279"/>
            <ac:cxnSpMk id="23" creationId="{ED2E60B1-11D1-BB01-D2C3-23E12F58F756}"/>
          </ac:cxnSpMkLst>
        </pc:cxnChg>
        <pc:cxnChg chg="add mod">
          <ac:chgData name="Hirata, Ryuichi (SEC)" userId="955886f9-285d-4137-bfef-63faad37c40d" providerId="ADAL" clId="{569DE1D3-C91A-487A-9B7C-385FF4BF2F7D}" dt="2023-10-16T02:05:40.147" v="975"/>
          <ac:cxnSpMkLst>
            <pc:docMk/>
            <pc:sldMk cId="3817290940" sldId="279"/>
            <ac:cxnSpMk id="24" creationId="{ABBBA4AC-39D2-1DA7-3738-9CDCFEDBE83F}"/>
          </ac:cxnSpMkLst>
        </pc:cxnChg>
        <pc:cxnChg chg="add mod">
          <ac:chgData name="Hirata, Ryuichi (SEC)" userId="955886f9-285d-4137-bfef-63faad37c40d" providerId="ADAL" clId="{569DE1D3-C91A-487A-9B7C-385FF4BF2F7D}" dt="2023-10-16T02:05:40.147" v="975"/>
          <ac:cxnSpMkLst>
            <pc:docMk/>
            <pc:sldMk cId="3817290940" sldId="279"/>
            <ac:cxnSpMk id="25" creationId="{1BE4CF25-71D2-CBE6-3B2B-8AA150FBD2FF}"/>
          </ac:cxnSpMkLst>
        </pc:cxnChg>
        <pc:cxnChg chg="add mod">
          <ac:chgData name="Hirata, Ryuichi (SEC)" userId="955886f9-285d-4137-bfef-63faad37c40d" providerId="ADAL" clId="{569DE1D3-C91A-487A-9B7C-385FF4BF2F7D}" dt="2023-10-16T02:05:40.147" v="975"/>
          <ac:cxnSpMkLst>
            <pc:docMk/>
            <pc:sldMk cId="3817290940" sldId="279"/>
            <ac:cxnSpMk id="26" creationId="{83BB616F-6D93-9371-F63D-474BAA190F00}"/>
          </ac:cxnSpMkLst>
        </pc:cxnChg>
        <pc:cxnChg chg="add mod">
          <ac:chgData name="Hirata, Ryuichi (SEC)" userId="955886f9-285d-4137-bfef-63faad37c40d" providerId="ADAL" clId="{569DE1D3-C91A-487A-9B7C-385FF4BF2F7D}" dt="2023-10-16T02:05:40.147" v="975"/>
          <ac:cxnSpMkLst>
            <pc:docMk/>
            <pc:sldMk cId="3817290940" sldId="279"/>
            <ac:cxnSpMk id="30" creationId="{71F2837E-9AB6-498D-D1AB-31157FF84B52}"/>
          </ac:cxnSpMkLst>
        </pc:cxnChg>
        <pc:cxnChg chg="add mod">
          <ac:chgData name="Hirata, Ryuichi (SEC)" userId="955886f9-285d-4137-bfef-63faad37c40d" providerId="ADAL" clId="{569DE1D3-C91A-487A-9B7C-385FF4BF2F7D}" dt="2023-10-16T02:05:40.147" v="975"/>
          <ac:cxnSpMkLst>
            <pc:docMk/>
            <pc:sldMk cId="3817290940" sldId="279"/>
            <ac:cxnSpMk id="39" creationId="{81F85AB8-C38E-7FFF-AE20-5DEEEE0F073E}"/>
          </ac:cxnSpMkLst>
        </pc:cxnChg>
        <pc:cxnChg chg="add mod">
          <ac:chgData name="Hirata, Ryuichi (SEC)" userId="955886f9-285d-4137-bfef-63faad37c40d" providerId="ADAL" clId="{569DE1D3-C91A-487A-9B7C-385FF4BF2F7D}" dt="2023-10-16T02:05:40.147" v="975"/>
          <ac:cxnSpMkLst>
            <pc:docMk/>
            <pc:sldMk cId="3817290940" sldId="279"/>
            <ac:cxnSpMk id="40" creationId="{5E221489-EF9A-CFD5-8AA4-AD176D5F5CE8}"/>
          </ac:cxnSpMkLst>
        </pc:cxnChg>
        <pc:cxnChg chg="add mod">
          <ac:chgData name="Hirata, Ryuichi (SEC)" userId="955886f9-285d-4137-bfef-63faad37c40d" providerId="ADAL" clId="{569DE1D3-C91A-487A-9B7C-385FF4BF2F7D}" dt="2023-10-16T02:05:40.147" v="975"/>
          <ac:cxnSpMkLst>
            <pc:docMk/>
            <pc:sldMk cId="3817290940" sldId="279"/>
            <ac:cxnSpMk id="41" creationId="{6EB4050F-A75F-B2A5-DB1A-147D1799FD6E}"/>
          </ac:cxnSpMkLst>
        </pc:cxnChg>
        <pc:cxnChg chg="add mod">
          <ac:chgData name="Hirata, Ryuichi (SEC)" userId="955886f9-285d-4137-bfef-63faad37c40d" providerId="ADAL" clId="{569DE1D3-C91A-487A-9B7C-385FF4BF2F7D}" dt="2023-10-16T02:05:40.147" v="975"/>
          <ac:cxnSpMkLst>
            <pc:docMk/>
            <pc:sldMk cId="3817290940" sldId="279"/>
            <ac:cxnSpMk id="42" creationId="{E17628AE-C4C6-FF34-3A9D-504A376F2C19}"/>
          </ac:cxnSpMkLst>
        </pc:cxnChg>
        <pc:cxnChg chg="add mod">
          <ac:chgData name="Hirata, Ryuichi (SEC)" userId="955886f9-285d-4137-bfef-63faad37c40d" providerId="ADAL" clId="{569DE1D3-C91A-487A-9B7C-385FF4BF2F7D}" dt="2023-10-16T02:05:40.147" v="975"/>
          <ac:cxnSpMkLst>
            <pc:docMk/>
            <pc:sldMk cId="3817290940" sldId="279"/>
            <ac:cxnSpMk id="43" creationId="{5F0029CE-5555-4B67-87D0-A5BBD695593C}"/>
          </ac:cxnSpMkLst>
        </pc:cxnChg>
        <pc:cxnChg chg="add mod">
          <ac:chgData name="Hirata, Ryuichi (SEC)" userId="955886f9-285d-4137-bfef-63faad37c40d" providerId="ADAL" clId="{569DE1D3-C91A-487A-9B7C-385FF4BF2F7D}" dt="2023-10-16T02:05:40.147" v="975"/>
          <ac:cxnSpMkLst>
            <pc:docMk/>
            <pc:sldMk cId="3817290940" sldId="279"/>
            <ac:cxnSpMk id="44" creationId="{BDD23C2E-7861-9A6C-F3C1-6315E404B0E2}"/>
          </ac:cxnSpMkLst>
        </pc:cxnChg>
        <pc:cxnChg chg="add mod">
          <ac:chgData name="Hirata, Ryuichi (SEC)" userId="955886f9-285d-4137-bfef-63faad37c40d" providerId="ADAL" clId="{569DE1D3-C91A-487A-9B7C-385FF4BF2F7D}" dt="2023-10-16T02:05:40.147" v="975"/>
          <ac:cxnSpMkLst>
            <pc:docMk/>
            <pc:sldMk cId="3817290940" sldId="279"/>
            <ac:cxnSpMk id="48" creationId="{BD6760B0-C1B3-6DA2-15E9-9FD48288AA65}"/>
          </ac:cxnSpMkLst>
        </pc:cxnChg>
        <pc:cxnChg chg="add mod">
          <ac:chgData name="Hirata, Ryuichi (SEC)" userId="955886f9-285d-4137-bfef-63faad37c40d" providerId="ADAL" clId="{569DE1D3-C91A-487A-9B7C-385FF4BF2F7D}" dt="2023-10-16T02:05:40.147" v="975"/>
          <ac:cxnSpMkLst>
            <pc:docMk/>
            <pc:sldMk cId="3817290940" sldId="279"/>
            <ac:cxnSpMk id="49" creationId="{C926852D-E91F-3560-7720-FE14121C6605}"/>
          </ac:cxnSpMkLst>
        </pc:cxnChg>
        <pc:cxnChg chg="add mod">
          <ac:chgData name="Hirata, Ryuichi (SEC)" userId="955886f9-285d-4137-bfef-63faad37c40d" providerId="ADAL" clId="{569DE1D3-C91A-487A-9B7C-385FF4BF2F7D}" dt="2023-10-16T02:05:40.147" v="975"/>
          <ac:cxnSpMkLst>
            <pc:docMk/>
            <pc:sldMk cId="3817290940" sldId="279"/>
            <ac:cxnSpMk id="53" creationId="{2862D8D5-8C40-5944-B83D-466E4B5E0BC0}"/>
          </ac:cxnSpMkLst>
        </pc:cxnChg>
        <pc:cxnChg chg="add mod">
          <ac:chgData name="Hirata, Ryuichi (SEC)" userId="955886f9-285d-4137-bfef-63faad37c40d" providerId="ADAL" clId="{569DE1D3-C91A-487A-9B7C-385FF4BF2F7D}" dt="2023-10-16T02:05:40.147" v="975"/>
          <ac:cxnSpMkLst>
            <pc:docMk/>
            <pc:sldMk cId="3817290940" sldId="279"/>
            <ac:cxnSpMk id="54" creationId="{A10DDAE2-DE60-5E07-AAD0-8A69323F28C2}"/>
          </ac:cxnSpMkLst>
        </pc:cxnChg>
      </pc:sldChg>
      <pc:sldChg chg="addSp delSp modSp new mod">
        <pc:chgData name="Hirata, Ryuichi (SEC)" userId="955886f9-285d-4137-bfef-63faad37c40d" providerId="ADAL" clId="{569DE1D3-C91A-487A-9B7C-385FF4BF2F7D}" dt="2023-11-08T04:20:48.350" v="7377" actId="20577"/>
        <pc:sldMkLst>
          <pc:docMk/>
          <pc:sldMk cId="2289589571" sldId="280"/>
        </pc:sldMkLst>
        <pc:spChg chg="mod">
          <ac:chgData name="Hirata, Ryuichi (SEC)" userId="955886f9-285d-4137-bfef-63faad37c40d" providerId="ADAL" clId="{569DE1D3-C91A-487A-9B7C-385FF4BF2F7D}" dt="2023-10-17T08:32:47.931" v="4379" actId="20577"/>
          <ac:spMkLst>
            <pc:docMk/>
            <pc:sldMk cId="2289589571" sldId="280"/>
            <ac:spMk id="2" creationId="{A3E805B7-34BF-D32A-D37B-4546A85B9628}"/>
          </ac:spMkLst>
        </pc:spChg>
        <pc:spChg chg="mod">
          <ac:chgData name="Hirata, Ryuichi (SEC)" userId="955886f9-285d-4137-bfef-63faad37c40d" providerId="ADAL" clId="{569DE1D3-C91A-487A-9B7C-385FF4BF2F7D}" dt="2023-11-08T04:20:48.350" v="7377" actId="20577"/>
          <ac:spMkLst>
            <pc:docMk/>
            <pc:sldMk cId="2289589571" sldId="280"/>
            <ac:spMk id="3" creationId="{DBAEEA3E-E1BC-E515-886C-8DD37352E5A8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7" creationId="{0E470235-9509-2F4A-34ED-BFC0718DB087}"/>
          </ac:spMkLst>
        </pc:spChg>
        <pc:spChg chg="add del mod">
          <ac:chgData name="Hirata, Ryuichi (SEC)" userId="955886f9-285d-4137-bfef-63faad37c40d" providerId="ADAL" clId="{569DE1D3-C91A-487A-9B7C-385FF4BF2F7D}" dt="2023-10-26T04:11:14.725" v="7115" actId="478"/>
          <ac:spMkLst>
            <pc:docMk/>
            <pc:sldMk cId="2289589571" sldId="280"/>
            <ac:spMk id="7" creationId="{CAC82E5D-1FE6-8D03-234D-04C961583016}"/>
          </ac:spMkLst>
        </pc:spChg>
        <pc:spChg chg="add mod">
          <ac:chgData name="Hirata, Ryuichi (SEC)" userId="955886f9-285d-4137-bfef-63faad37c40d" providerId="ADAL" clId="{569DE1D3-C91A-487A-9B7C-385FF4BF2F7D}" dt="2023-10-26T04:14:04.616" v="7164" actId="1076"/>
          <ac:spMkLst>
            <pc:docMk/>
            <pc:sldMk cId="2289589571" sldId="280"/>
            <ac:spMk id="8" creationId="{CAED25EC-9509-99B6-D040-32F16E1F9369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8" creationId="{F3A02DF2-1BBD-6423-AF07-60F6ABA3B494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9" creationId="{ED47F844-41CB-5D94-129A-95A3FC8F13EA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10" creationId="{27649B6C-EC49-B82F-A667-22C44804B9BB}"/>
          </ac:spMkLst>
        </pc:spChg>
        <pc:spChg chg="add mod">
          <ac:chgData name="Hirata, Ryuichi (SEC)" userId="955886f9-285d-4137-bfef-63faad37c40d" providerId="ADAL" clId="{569DE1D3-C91A-487A-9B7C-385FF4BF2F7D}" dt="2023-10-26T04:15:43.950" v="7179" actId="1038"/>
          <ac:spMkLst>
            <pc:docMk/>
            <pc:sldMk cId="2289589571" sldId="280"/>
            <ac:spMk id="10" creationId="{D14FEA9C-84C2-7A82-F0B7-54406B6B903B}"/>
          </ac:spMkLst>
        </pc:spChg>
        <pc:spChg chg="add mod">
          <ac:chgData name="Hirata, Ryuichi (SEC)" userId="955886f9-285d-4137-bfef-63faad37c40d" providerId="ADAL" clId="{569DE1D3-C91A-487A-9B7C-385FF4BF2F7D}" dt="2023-10-26T04:11:56.997" v="7119" actId="1076"/>
          <ac:spMkLst>
            <pc:docMk/>
            <pc:sldMk cId="2289589571" sldId="280"/>
            <ac:spMk id="11" creationId="{8809AFD0-1362-C01D-768B-2B7FF24BD7E5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11" creationId="{E34EDD2F-0DBD-DB7C-E1F6-E95026EB7844}"/>
          </ac:spMkLst>
        </pc:spChg>
        <pc:spChg chg="add mod">
          <ac:chgData name="Hirata, Ryuichi (SEC)" userId="955886f9-285d-4137-bfef-63faad37c40d" providerId="ADAL" clId="{569DE1D3-C91A-487A-9B7C-385FF4BF2F7D}" dt="2023-10-26T04:15:38.329" v="7174" actId="12789"/>
          <ac:spMkLst>
            <pc:docMk/>
            <pc:sldMk cId="2289589571" sldId="280"/>
            <ac:spMk id="12" creationId="{CD7AA6A4-15C9-B861-991B-33CDCD218A00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12" creationId="{F8F0AC8B-6C80-9A53-7CB5-A3F52B3E9082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13" creationId="{0723A2E7-8A8E-A7A8-D439-0475F6D8EF01}"/>
          </ac:spMkLst>
        </pc:spChg>
        <pc:spChg chg="add mod">
          <ac:chgData name="Hirata, Ryuichi (SEC)" userId="955886f9-285d-4137-bfef-63faad37c40d" providerId="ADAL" clId="{569DE1D3-C91A-487A-9B7C-385FF4BF2F7D}" dt="2023-10-26T04:15:29.139" v="7173" actId="12789"/>
          <ac:spMkLst>
            <pc:docMk/>
            <pc:sldMk cId="2289589571" sldId="280"/>
            <ac:spMk id="13" creationId="{9495AFE9-6D11-808A-9C38-C9AE1B41A4EC}"/>
          </ac:spMkLst>
        </pc:spChg>
        <pc:spChg chg="add mod">
          <ac:chgData name="Hirata, Ryuichi (SEC)" userId="955886f9-285d-4137-bfef-63faad37c40d" providerId="ADAL" clId="{569DE1D3-C91A-487A-9B7C-385FF4BF2F7D}" dt="2023-10-26T04:15:43.950" v="7179" actId="1038"/>
          <ac:spMkLst>
            <pc:docMk/>
            <pc:sldMk cId="2289589571" sldId="280"/>
            <ac:spMk id="14" creationId="{7E1DACED-86EC-BE52-22C7-B1BDE9445E40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20" creationId="{5BC73960-0AD2-3C03-9198-79E346D335E4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21" creationId="{4C4E1046-136D-3E71-1AB6-272E1A64A8E0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22" creationId="{F7E846AD-3F10-64CF-D329-CE76265247D4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27" creationId="{B6C54557-CFE4-35CB-C72E-57ECB199468F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28" creationId="{6FAF1CDD-D5E9-31FA-AEB2-027CE2ED7730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29" creationId="{C6AA5A84-ABC1-8BBF-C0B1-7467C491FB00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30" creationId="{70EAF305-F0F6-84B4-3A80-48A11B2842D3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31" creationId="{1B5EDF5D-8B3D-3134-828A-563CD378A810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32" creationId="{2DD9C0D0-B136-959E-0BF0-FF216DD4E2B1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33" creationId="{0848BCCA-D387-9E2D-5A31-5CE3362AC178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34" creationId="{CAD2155E-B386-1F72-963C-110D873FFE96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35" creationId="{AD9D1EB4-194C-6472-F6C6-40C90A4C0A8E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36" creationId="{5D3235FE-7B9C-5DB5-3989-75ED2821CA00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43" creationId="{A87DBAB2-3140-0A8B-06C9-AAF125B1139C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44" creationId="{A19E3602-5E90-9C72-1CCC-20F0EFFC81D8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45" creationId="{D49CE456-D762-EDB9-F33D-FB477B663757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50" creationId="{29EA4A2A-5C24-28FD-46EB-ABD2A228B679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51" creationId="{C3283DC7-A2C4-4E5D-CC72-FF99840FAA13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52" creationId="{331C176B-5D93-E56A-E64E-33F23C34FFFC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53" creationId="{CC639688-40E9-F4F5-D45F-3DF894185778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55" creationId="{80052B2F-0F01-A932-CD4B-E1C872858928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56" creationId="{44C4EE38-F5E6-F1E4-F7C0-12B900E518F9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57" creationId="{8D38A7FE-BC9C-FC07-810D-236605802666}"/>
          </ac:spMkLst>
        </pc:spChg>
        <pc:spChg chg="add del mod">
          <ac:chgData name="Hirata, Ryuichi (SEC)" userId="955886f9-285d-4137-bfef-63faad37c40d" providerId="ADAL" clId="{569DE1D3-C91A-487A-9B7C-385FF4BF2F7D}" dt="2023-10-17T08:35:12.296" v="4456" actId="478"/>
          <ac:spMkLst>
            <pc:docMk/>
            <pc:sldMk cId="2289589571" sldId="280"/>
            <ac:spMk id="58" creationId="{310446D4-7029-17CD-74DD-C698A148A965}"/>
          </ac:spMkLst>
        </pc:spChg>
        <pc:spChg chg="add del mod">
          <ac:chgData name="Hirata, Ryuichi (SEC)" userId="955886f9-285d-4137-bfef-63faad37c40d" providerId="ADAL" clId="{569DE1D3-C91A-487A-9B7C-385FF4BF2F7D}" dt="2023-10-17T08:36:26.022" v="4465" actId="478"/>
          <ac:spMkLst>
            <pc:docMk/>
            <pc:sldMk cId="2289589571" sldId="280"/>
            <ac:spMk id="59" creationId="{022735EC-4897-6331-3E8F-0B9E50AF9F09}"/>
          </ac:spMkLst>
        </pc:spChg>
        <pc:spChg chg="add mod">
          <ac:chgData name="Hirata, Ryuichi (SEC)" userId="955886f9-285d-4137-bfef-63faad37c40d" providerId="ADAL" clId="{569DE1D3-C91A-487A-9B7C-385FF4BF2F7D}" dt="2023-10-17T09:47:00.836" v="5883" actId="1035"/>
          <ac:spMkLst>
            <pc:docMk/>
            <pc:sldMk cId="2289589571" sldId="280"/>
            <ac:spMk id="60" creationId="{96987ED3-AEED-F517-055C-6584EBFB7ED1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69" creationId="{9412C59F-8D2D-DAFC-9FC1-DD86DBDAB521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70" creationId="{6E06A6AA-D8E7-1A05-4CD0-84560C68F5D1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71" creationId="{D473BA72-07B4-5C93-356C-3FF857D2662A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73" creationId="{338C9B78-F3F2-DA0E-86DF-30E4D67DDF19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74" creationId="{6E2A6FB1-FCED-533E-CE1C-A69B7A6F4C72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75" creationId="{D0D686EE-87B0-9661-ABBC-3CF3974052E1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79" creationId="{0935CAE3-B615-47E3-197C-5CFB34207236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80" creationId="{9CA36099-255F-11F4-31D8-21DAEA8F02E6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81" creationId="{3A41EED9-B022-D61D-A4AA-2696FCDDAD46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83" creationId="{D9120EBD-94A2-FC00-7E44-D4A33C933CB8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84" creationId="{E981947A-2BDA-860C-5F73-E1CE8539A534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85" creationId="{9E0EEA78-031F-5149-DCFB-F97E7C385646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89" creationId="{1F0B04FB-0062-9DDC-2619-630867BF5A32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90" creationId="{47D5C5EE-A826-228F-7713-CC120339D606}"/>
          </ac:spMkLst>
        </pc:spChg>
        <pc:spChg chg="add mod">
          <ac:chgData name="Hirata, Ryuichi (SEC)" userId="955886f9-285d-4137-bfef-63faad37c40d" providerId="ADAL" clId="{569DE1D3-C91A-487A-9B7C-385FF4BF2F7D}" dt="2023-10-17T09:47:00.836" v="5883" actId="1035"/>
          <ac:spMkLst>
            <pc:docMk/>
            <pc:sldMk cId="2289589571" sldId="280"/>
            <ac:spMk id="91" creationId="{258F193E-1AA4-1CBB-7530-0938D8BECE4A}"/>
          </ac:spMkLst>
        </pc:spChg>
        <pc:spChg chg="add mod">
          <ac:chgData name="Hirata, Ryuichi (SEC)" userId="955886f9-285d-4137-bfef-63faad37c40d" providerId="ADAL" clId="{569DE1D3-C91A-487A-9B7C-385FF4BF2F7D}" dt="2023-10-17T09:47:00.836" v="5883" actId="1035"/>
          <ac:spMkLst>
            <pc:docMk/>
            <pc:sldMk cId="2289589571" sldId="280"/>
            <ac:spMk id="92" creationId="{254BA8DA-CA3B-84F9-8E4D-AF5A7BCFF19E}"/>
          </ac:spMkLst>
        </pc:spChg>
        <pc:spChg chg="add mod">
          <ac:chgData name="Hirata, Ryuichi (SEC)" userId="955886f9-285d-4137-bfef-63faad37c40d" providerId="ADAL" clId="{569DE1D3-C91A-487A-9B7C-385FF4BF2F7D}" dt="2023-10-17T09:47:00.836" v="5883" actId="1035"/>
          <ac:spMkLst>
            <pc:docMk/>
            <pc:sldMk cId="2289589571" sldId="280"/>
            <ac:spMk id="93" creationId="{9E67719B-EE09-0AB4-607C-73E555AEB875}"/>
          </ac:spMkLst>
        </pc:spChg>
        <pc:spChg chg="add mod">
          <ac:chgData name="Hirata, Ryuichi (SEC)" userId="955886f9-285d-4137-bfef-63faad37c40d" providerId="ADAL" clId="{569DE1D3-C91A-487A-9B7C-385FF4BF2F7D}" dt="2023-10-17T09:47:00.836" v="5883" actId="1035"/>
          <ac:spMkLst>
            <pc:docMk/>
            <pc:sldMk cId="2289589571" sldId="280"/>
            <ac:spMk id="94" creationId="{3E26E7D2-53AF-CFE1-B459-7174FE4F97F9}"/>
          </ac:spMkLst>
        </pc:spChg>
        <pc:spChg chg="add mod">
          <ac:chgData name="Hirata, Ryuichi (SEC)" userId="955886f9-285d-4137-bfef-63faad37c40d" providerId="ADAL" clId="{569DE1D3-C91A-487A-9B7C-385FF4BF2F7D}" dt="2023-10-17T09:47:00.836" v="5883" actId="1035"/>
          <ac:spMkLst>
            <pc:docMk/>
            <pc:sldMk cId="2289589571" sldId="280"/>
            <ac:spMk id="95" creationId="{6501E158-FAD6-CB11-9C9E-8F18E7AED11A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104" creationId="{21E34C5C-D554-19A6-DD00-02EF87FB3FED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105" creationId="{649EAD88-FD44-A8ED-54A9-F6FFA3803BB2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106" creationId="{AAEDB566-1872-71E1-0743-D8454A817635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108" creationId="{317E91AE-9085-5C4F-C8FF-C6D9D25C6EBA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109" creationId="{C0FE0BCB-E550-1F60-7922-6EEE5FB3B4E2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110" creationId="{5DD763C5-8875-8792-8928-0616D57C6ECB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114" creationId="{9D5CDC15-B527-A5F4-A24C-80DFCAF984B5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115" creationId="{30D8D14D-FC7C-9ADB-BC02-9D20EC34D5A1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116" creationId="{1E42C623-48C0-510C-70EC-F8FE42A569E4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118" creationId="{6805013B-E6D0-2397-8E71-209B0A26003F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119" creationId="{FD81ACD4-7F75-28D2-BF7D-DE7D4FABA1A0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120" creationId="{0A947A57-5D47-5503-C9F2-44DF787793D9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124" creationId="{F14B47DF-E869-A11B-BE9B-8AECCB6B2539}"/>
          </ac:spMkLst>
        </pc:spChg>
        <pc:spChg chg="mod">
          <ac:chgData name="Hirata, Ryuichi (SEC)" userId="955886f9-285d-4137-bfef-63faad37c40d" providerId="ADAL" clId="{569DE1D3-C91A-487A-9B7C-385FF4BF2F7D}" dt="2023-10-17T08:34:17.460" v="4447"/>
          <ac:spMkLst>
            <pc:docMk/>
            <pc:sldMk cId="2289589571" sldId="280"/>
            <ac:spMk id="125" creationId="{12E81EE9-45A9-A063-9028-13BA2D6348C9}"/>
          </ac:spMkLst>
        </pc:spChg>
        <pc:spChg chg="add del mod">
          <ac:chgData name="Hirata, Ryuichi (SEC)" userId="955886f9-285d-4137-bfef-63faad37c40d" providerId="ADAL" clId="{569DE1D3-C91A-487A-9B7C-385FF4BF2F7D}" dt="2023-10-17T08:34:30.531" v="4451" actId="478"/>
          <ac:spMkLst>
            <pc:docMk/>
            <pc:sldMk cId="2289589571" sldId="280"/>
            <ac:spMk id="127" creationId="{81EFE6BA-8773-2446-A19B-F57C6537516F}"/>
          </ac:spMkLst>
        </pc:spChg>
        <pc:spChg chg="add mod">
          <ac:chgData name="Hirata, Ryuichi (SEC)" userId="955886f9-285d-4137-bfef-63faad37c40d" providerId="ADAL" clId="{569DE1D3-C91A-487A-9B7C-385FF4BF2F7D}" dt="2023-10-17T09:47:00.836" v="5883" actId="1035"/>
          <ac:spMkLst>
            <pc:docMk/>
            <pc:sldMk cId="2289589571" sldId="280"/>
            <ac:spMk id="128" creationId="{9B1EB414-506C-3BA1-546D-3658251E3857}"/>
          </ac:spMkLst>
        </pc:spChg>
        <pc:spChg chg="add mod">
          <ac:chgData name="Hirata, Ryuichi (SEC)" userId="955886f9-285d-4137-bfef-63faad37c40d" providerId="ADAL" clId="{569DE1D3-C91A-487A-9B7C-385FF4BF2F7D}" dt="2023-10-17T09:47:00.836" v="5883" actId="1035"/>
          <ac:spMkLst>
            <pc:docMk/>
            <pc:sldMk cId="2289589571" sldId="280"/>
            <ac:spMk id="129" creationId="{C4374DBE-3C10-1EE7-3200-18E0E572E72E}"/>
          </ac:spMkLst>
        </pc:spChg>
        <pc:spChg chg="add mod">
          <ac:chgData name="Hirata, Ryuichi (SEC)" userId="955886f9-285d-4137-bfef-63faad37c40d" providerId="ADAL" clId="{569DE1D3-C91A-487A-9B7C-385FF4BF2F7D}" dt="2023-10-17T09:47:00.836" v="5883" actId="1035"/>
          <ac:spMkLst>
            <pc:docMk/>
            <pc:sldMk cId="2289589571" sldId="280"/>
            <ac:spMk id="130" creationId="{C122FCB0-1A78-2CF8-5D6B-4CEE0DDFFCC6}"/>
          </ac:spMkLst>
        </pc:spChg>
        <pc:spChg chg="add del mod">
          <ac:chgData name="Hirata, Ryuichi (SEC)" userId="955886f9-285d-4137-bfef-63faad37c40d" providerId="ADAL" clId="{569DE1D3-C91A-487A-9B7C-385FF4BF2F7D}" dt="2023-10-17T08:34:34.973" v="4453" actId="478"/>
          <ac:spMkLst>
            <pc:docMk/>
            <pc:sldMk cId="2289589571" sldId="280"/>
            <ac:spMk id="131" creationId="{6E779E38-5F89-B880-0F11-68D2B0824DF8}"/>
          </ac:spMkLst>
        </pc:spChg>
        <pc:spChg chg="add del mod">
          <ac:chgData name="Hirata, Ryuichi (SEC)" userId="955886f9-285d-4137-bfef-63faad37c40d" providerId="ADAL" clId="{569DE1D3-C91A-487A-9B7C-385FF4BF2F7D}" dt="2023-10-17T08:34:33.517" v="4452" actId="478"/>
          <ac:spMkLst>
            <pc:docMk/>
            <pc:sldMk cId="2289589571" sldId="280"/>
            <ac:spMk id="132" creationId="{F5452996-2D37-E370-5CED-C85A2A5D5E97}"/>
          </ac:spMkLst>
        </pc:spChg>
        <pc:grpChg chg="add mod">
          <ac:chgData name="Hirata, Ryuichi (SEC)" userId="955886f9-285d-4137-bfef-63faad37c40d" providerId="ADAL" clId="{569DE1D3-C91A-487A-9B7C-385FF4BF2F7D}" dt="2023-10-17T09:47:00.836" v="5883" actId="1035"/>
          <ac:grpSpMkLst>
            <pc:docMk/>
            <pc:sldMk cId="2289589571" sldId="280"/>
            <ac:grpSpMk id="61" creationId="{EAB41987-7B69-11D7-80C0-E71F7C0A0C15}"/>
          </ac:grpSpMkLst>
        </pc:grpChg>
        <pc:grpChg chg="mod">
          <ac:chgData name="Hirata, Ryuichi (SEC)" userId="955886f9-285d-4137-bfef-63faad37c40d" providerId="ADAL" clId="{569DE1D3-C91A-487A-9B7C-385FF4BF2F7D}" dt="2023-10-17T08:34:17.460" v="4447"/>
          <ac:grpSpMkLst>
            <pc:docMk/>
            <pc:sldMk cId="2289589571" sldId="280"/>
            <ac:grpSpMk id="64" creationId="{D2755989-4B35-047C-F7F8-22DA07AD4BF9}"/>
          </ac:grpSpMkLst>
        </pc:grpChg>
        <pc:grpChg chg="mod">
          <ac:chgData name="Hirata, Ryuichi (SEC)" userId="955886f9-285d-4137-bfef-63faad37c40d" providerId="ADAL" clId="{569DE1D3-C91A-487A-9B7C-385FF4BF2F7D}" dt="2023-10-17T08:34:17.460" v="4447"/>
          <ac:grpSpMkLst>
            <pc:docMk/>
            <pc:sldMk cId="2289589571" sldId="280"/>
            <ac:grpSpMk id="65" creationId="{EA4F3793-12C6-3D8A-8D73-6DD000B309EF}"/>
          </ac:grpSpMkLst>
        </pc:grpChg>
        <pc:grpChg chg="mod">
          <ac:chgData name="Hirata, Ryuichi (SEC)" userId="955886f9-285d-4137-bfef-63faad37c40d" providerId="ADAL" clId="{569DE1D3-C91A-487A-9B7C-385FF4BF2F7D}" dt="2023-10-17T08:34:17.460" v="4447"/>
          <ac:grpSpMkLst>
            <pc:docMk/>
            <pc:sldMk cId="2289589571" sldId="280"/>
            <ac:grpSpMk id="66" creationId="{AA015015-8A73-BE5A-367A-F8F11B0A13DC}"/>
          </ac:grpSpMkLst>
        </pc:grpChg>
        <pc:grpChg chg="mod">
          <ac:chgData name="Hirata, Ryuichi (SEC)" userId="955886f9-285d-4137-bfef-63faad37c40d" providerId="ADAL" clId="{569DE1D3-C91A-487A-9B7C-385FF4BF2F7D}" dt="2023-10-17T08:34:17.460" v="4447"/>
          <ac:grpSpMkLst>
            <pc:docMk/>
            <pc:sldMk cId="2289589571" sldId="280"/>
            <ac:grpSpMk id="76" creationId="{87276B7B-EDF5-E6FD-C2FE-09101A8FF697}"/>
          </ac:grpSpMkLst>
        </pc:grpChg>
        <pc:grpChg chg="mod">
          <ac:chgData name="Hirata, Ryuichi (SEC)" userId="955886f9-285d-4137-bfef-63faad37c40d" providerId="ADAL" clId="{569DE1D3-C91A-487A-9B7C-385FF4BF2F7D}" dt="2023-10-17T08:34:17.460" v="4447"/>
          <ac:grpSpMkLst>
            <pc:docMk/>
            <pc:sldMk cId="2289589571" sldId="280"/>
            <ac:grpSpMk id="86" creationId="{1BA96002-3855-B600-31BF-1055F80F877C}"/>
          </ac:grpSpMkLst>
        </pc:grpChg>
        <pc:grpChg chg="add mod">
          <ac:chgData name="Hirata, Ryuichi (SEC)" userId="955886f9-285d-4137-bfef-63faad37c40d" providerId="ADAL" clId="{569DE1D3-C91A-487A-9B7C-385FF4BF2F7D}" dt="2023-10-20T04:16:18.566" v="6245" actId="1076"/>
          <ac:grpSpMkLst>
            <pc:docMk/>
            <pc:sldMk cId="2289589571" sldId="280"/>
            <ac:grpSpMk id="96" creationId="{8A7C0DC1-BEE3-3540-A414-8F5EDCE2278F}"/>
          </ac:grpSpMkLst>
        </pc:grpChg>
        <pc:grpChg chg="mod">
          <ac:chgData name="Hirata, Ryuichi (SEC)" userId="955886f9-285d-4137-bfef-63faad37c40d" providerId="ADAL" clId="{569DE1D3-C91A-487A-9B7C-385FF4BF2F7D}" dt="2023-10-17T08:34:17.460" v="4447"/>
          <ac:grpSpMkLst>
            <pc:docMk/>
            <pc:sldMk cId="2289589571" sldId="280"/>
            <ac:grpSpMk id="99" creationId="{8928EBF3-6B6A-2CA1-17CA-1D0C5382385A}"/>
          </ac:grpSpMkLst>
        </pc:grpChg>
        <pc:grpChg chg="mod">
          <ac:chgData name="Hirata, Ryuichi (SEC)" userId="955886f9-285d-4137-bfef-63faad37c40d" providerId="ADAL" clId="{569DE1D3-C91A-487A-9B7C-385FF4BF2F7D}" dt="2023-10-17T08:34:17.460" v="4447"/>
          <ac:grpSpMkLst>
            <pc:docMk/>
            <pc:sldMk cId="2289589571" sldId="280"/>
            <ac:grpSpMk id="100" creationId="{19A63ECB-B871-9264-915A-3242173D61DF}"/>
          </ac:grpSpMkLst>
        </pc:grpChg>
        <pc:grpChg chg="mod">
          <ac:chgData name="Hirata, Ryuichi (SEC)" userId="955886f9-285d-4137-bfef-63faad37c40d" providerId="ADAL" clId="{569DE1D3-C91A-487A-9B7C-385FF4BF2F7D}" dt="2023-10-17T08:34:17.460" v="4447"/>
          <ac:grpSpMkLst>
            <pc:docMk/>
            <pc:sldMk cId="2289589571" sldId="280"/>
            <ac:grpSpMk id="101" creationId="{C5FA0186-FBC2-D007-74DE-ADD8274E83D9}"/>
          </ac:grpSpMkLst>
        </pc:grpChg>
        <pc:grpChg chg="mod">
          <ac:chgData name="Hirata, Ryuichi (SEC)" userId="955886f9-285d-4137-bfef-63faad37c40d" providerId="ADAL" clId="{569DE1D3-C91A-487A-9B7C-385FF4BF2F7D}" dt="2023-10-17T08:34:17.460" v="4447"/>
          <ac:grpSpMkLst>
            <pc:docMk/>
            <pc:sldMk cId="2289589571" sldId="280"/>
            <ac:grpSpMk id="111" creationId="{46B1399D-1268-ECFB-4CA5-0E9BDDEC8A57}"/>
          </ac:grpSpMkLst>
        </pc:grpChg>
        <pc:grpChg chg="mod">
          <ac:chgData name="Hirata, Ryuichi (SEC)" userId="955886f9-285d-4137-bfef-63faad37c40d" providerId="ADAL" clId="{569DE1D3-C91A-487A-9B7C-385FF4BF2F7D}" dt="2023-10-17T08:34:17.460" v="4447"/>
          <ac:grpSpMkLst>
            <pc:docMk/>
            <pc:sldMk cId="2289589571" sldId="280"/>
            <ac:grpSpMk id="121" creationId="{A5887413-6241-5CA2-019D-831E87A9A876}"/>
          </ac:grpSpMkLst>
        </pc:grpChg>
        <pc:cxnChg chg="add mod">
          <ac:chgData name="Hirata, Ryuichi (SEC)" userId="955886f9-285d-4137-bfef-63faad37c40d" providerId="ADAL" clId="{569DE1D3-C91A-487A-9B7C-385FF4BF2F7D}" dt="2023-10-26T04:09:24.125" v="7090" actId="692"/>
          <ac:cxnSpMkLst>
            <pc:docMk/>
            <pc:sldMk cId="2289589571" sldId="280"/>
            <ac:cxnSpMk id="9" creationId="{05FD5C02-64CB-5DA0-B597-171E89441591}"/>
          </ac:cxnSpMkLst>
        </pc:cxnChg>
        <pc:cxnChg chg="add del mod">
          <ac:chgData name="Hirata, Ryuichi (SEC)" userId="955886f9-285d-4137-bfef-63faad37c40d" providerId="ADAL" clId="{569DE1D3-C91A-487A-9B7C-385FF4BF2F7D}" dt="2023-10-17T08:35:12.296" v="4456" actId="478"/>
          <ac:cxnSpMkLst>
            <pc:docMk/>
            <pc:sldMk cId="2289589571" sldId="280"/>
            <ac:cxnSpMk id="14" creationId="{DC176332-7C67-4A97-840D-000B71A8D63A}"/>
          </ac:cxnSpMkLst>
        </pc:cxnChg>
        <pc:cxnChg chg="add del mod">
          <ac:chgData name="Hirata, Ryuichi (SEC)" userId="955886f9-285d-4137-bfef-63faad37c40d" providerId="ADAL" clId="{569DE1D3-C91A-487A-9B7C-385FF4BF2F7D}" dt="2023-10-17T08:35:12.296" v="4456" actId="478"/>
          <ac:cxnSpMkLst>
            <pc:docMk/>
            <pc:sldMk cId="2289589571" sldId="280"/>
            <ac:cxnSpMk id="15" creationId="{E8E12CF4-6468-B659-62C1-2ADD239870E8}"/>
          </ac:cxnSpMkLst>
        </pc:cxnChg>
        <pc:cxnChg chg="add del mod">
          <ac:chgData name="Hirata, Ryuichi (SEC)" userId="955886f9-285d-4137-bfef-63faad37c40d" providerId="ADAL" clId="{569DE1D3-C91A-487A-9B7C-385FF4BF2F7D}" dt="2023-10-17T08:35:12.296" v="4456" actId="478"/>
          <ac:cxnSpMkLst>
            <pc:docMk/>
            <pc:sldMk cId="2289589571" sldId="280"/>
            <ac:cxnSpMk id="16" creationId="{D5E49C83-1CC0-2918-F019-D493A66B8F36}"/>
          </ac:cxnSpMkLst>
        </pc:cxnChg>
        <pc:cxnChg chg="add del mod">
          <ac:chgData name="Hirata, Ryuichi (SEC)" userId="955886f9-285d-4137-bfef-63faad37c40d" providerId="ADAL" clId="{569DE1D3-C91A-487A-9B7C-385FF4BF2F7D}" dt="2023-10-17T08:35:12.296" v="4456" actId="478"/>
          <ac:cxnSpMkLst>
            <pc:docMk/>
            <pc:sldMk cId="2289589571" sldId="280"/>
            <ac:cxnSpMk id="17" creationId="{80CA0E67-5431-17EC-9F52-D7FCF64A6DA6}"/>
          </ac:cxnSpMkLst>
        </pc:cxnChg>
        <pc:cxnChg chg="add del mod">
          <ac:chgData name="Hirata, Ryuichi (SEC)" userId="955886f9-285d-4137-bfef-63faad37c40d" providerId="ADAL" clId="{569DE1D3-C91A-487A-9B7C-385FF4BF2F7D}" dt="2023-10-17T08:35:12.296" v="4456" actId="478"/>
          <ac:cxnSpMkLst>
            <pc:docMk/>
            <pc:sldMk cId="2289589571" sldId="280"/>
            <ac:cxnSpMk id="18" creationId="{2C548917-C54E-4013-F613-016BDEAE99AF}"/>
          </ac:cxnSpMkLst>
        </pc:cxnChg>
        <pc:cxnChg chg="add del mod">
          <ac:chgData name="Hirata, Ryuichi (SEC)" userId="955886f9-285d-4137-bfef-63faad37c40d" providerId="ADAL" clId="{569DE1D3-C91A-487A-9B7C-385FF4BF2F7D}" dt="2023-10-17T08:35:12.296" v="4456" actId="478"/>
          <ac:cxnSpMkLst>
            <pc:docMk/>
            <pc:sldMk cId="2289589571" sldId="280"/>
            <ac:cxnSpMk id="19" creationId="{0AFEFD87-46FF-ECDF-4713-1A4051EC0AB2}"/>
          </ac:cxnSpMkLst>
        </pc:cxnChg>
        <pc:cxnChg chg="add del mod">
          <ac:chgData name="Hirata, Ryuichi (SEC)" userId="955886f9-285d-4137-bfef-63faad37c40d" providerId="ADAL" clId="{569DE1D3-C91A-487A-9B7C-385FF4BF2F7D}" dt="2023-10-17T08:35:12.296" v="4456" actId="478"/>
          <ac:cxnSpMkLst>
            <pc:docMk/>
            <pc:sldMk cId="2289589571" sldId="280"/>
            <ac:cxnSpMk id="23" creationId="{8F8A8974-A0F1-55D3-D290-C6F7E297DFE7}"/>
          </ac:cxnSpMkLst>
        </pc:cxnChg>
        <pc:cxnChg chg="add del mod">
          <ac:chgData name="Hirata, Ryuichi (SEC)" userId="955886f9-285d-4137-bfef-63faad37c40d" providerId="ADAL" clId="{569DE1D3-C91A-487A-9B7C-385FF4BF2F7D}" dt="2023-10-17T08:35:12.296" v="4456" actId="478"/>
          <ac:cxnSpMkLst>
            <pc:docMk/>
            <pc:sldMk cId="2289589571" sldId="280"/>
            <ac:cxnSpMk id="24" creationId="{5BDACC44-7441-ACFF-AFF1-6C15F2FD9BAD}"/>
          </ac:cxnSpMkLst>
        </pc:cxnChg>
        <pc:cxnChg chg="add del mod">
          <ac:chgData name="Hirata, Ryuichi (SEC)" userId="955886f9-285d-4137-bfef-63faad37c40d" providerId="ADAL" clId="{569DE1D3-C91A-487A-9B7C-385FF4BF2F7D}" dt="2023-10-17T08:35:12.296" v="4456" actId="478"/>
          <ac:cxnSpMkLst>
            <pc:docMk/>
            <pc:sldMk cId="2289589571" sldId="280"/>
            <ac:cxnSpMk id="25" creationId="{B355DA41-C201-93A4-380B-0923E0A8ABD5}"/>
          </ac:cxnSpMkLst>
        </pc:cxnChg>
        <pc:cxnChg chg="add del mod">
          <ac:chgData name="Hirata, Ryuichi (SEC)" userId="955886f9-285d-4137-bfef-63faad37c40d" providerId="ADAL" clId="{569DE1D3-C91A-487A-9B7C-385FF4BF2F7D}" dt="2023-10-17T08:35:12.296" v="4456" actId="478"/>
          <ac:cxnSpMkLst>
            <pc:docMk/>
            <pc:sldMk cId="2289589571" sldId="280"/>
            <ac:cxnSpMk id="26" creationId="{0D19B967-1A23-6894-2E8B-04D302F11E93}"/>
          </ac:cxnSpMkLst>
        </pc:cxnChg>
        <pc:cxnChg chg="add del mod">
          <ac:chgData name="Hirata, Ryuichi (SEC)" userId="955886f9-285d-4137-bfef-63faad37c40d" providerId="ADAL" clId="{569DE1D3-C91A-487A-9B7C-385FF4BF2F7D}" dt="2023-10-17T08:35:12.296" v="4456" actId="478"/>
          <ac:cxnSpMkLst>
            <pc:docMk/>
            <pc:sldMk cId="2289589571" sldId="280"/>
            <ac:cxnSpMk id="37" creationId="{68D0FDB9-514C-4F84-803C-E5348E66A253}"/>
          </ac:cxnSpMkLst>
        </pc:cxnChg>
        <pc:cxnChg chg="add del mod">
          <ac:chgData name="Hirata, Ryuichi (SEC)" userId="955886f9-285d-4137-bfef-63faad37c40d" providerId="ADAL" clId="{569DE1D3-C91A-487A-9B7C-385FF4BF2F7D}" dt="2023-10-17T08:35:12.296" v="4456" actId="478"/>
          <ac:cxnSpMkLst>
            <pc:docMk/>
            <pc:sldMk cId="2289589571" sldId="280"/>
            <ac:cxnSpMk id="38" creationId="{2E4E86B2-9BF2-286C-F26B-5EF4EADB0559}"/>
          </ac:cxnSpMkLst>
        </pc:cxnChg>
        <pc:cxnChg chg="add del mod">
          <ac:chgData name="Hirata, Ryuichi (SEC)" userId="955886f9-285d-4137-bfef-63faad37c40d" providerId="ADAL" clId="{569DE1D3-C91A-487A-9B7C-385FF4BF2F7D}" dt="2023-10-17T08:35:12.296" v="4456" actId="478"/>
          <ac:cxnSpMkLst>
            <pc:docMk/>
            <pc:sldMk cId="2289589571" sldId="280"/>
            <ac:cxnSpMk id="39" creationId="{8FAC4CF8-E65B-F3C5-63DB-4F5212CD6F4B}"/>
          </ac:cxnSpMkLst>
        </pc:cxnChg>
        <pc:cxnChg chg="add del mod">
          <ac:chgData name="Hirata, Ryuichi (SEC)" userId="955886f9-285d-4137-bfef-63faad37c40d" providerId="ADAL" clId="{569DE1D3-C91A-487A-9B7C-385FF4BF2F7D}" dt="2023-10-17T08:35:12.296" v="4456" actId="478"/>
          <ac:cxnSpMkLst>
            <pc:docMk/>
            <pc:sldMk cId="2289589571" sldId="280"/>
            <ac:cxnSpMk id="40" creationId="{682249A5-E9E9-E588-B6A8-479C00970FB4}"/>
          </ac:cxnSpMkLst>
        </pc:cxnChg>
        <pc:cxnChg chg="add del mod">
          <ac:chgData name="Hirata, Ryuichi (SEC)" userId="955886f9-285d-4137-bfef-63faad37c40d" providerId="ADAL" clId="{569DE1D3-C91A-487A-9B7C-385FF4BF2F7D}" dt="2023-10-17T08:35:12.296" v="4456" actId="478"/>
          <ac:cxnSpMkLst>
            <pc:docMk/>
            <pc:sldMk cId="2289589571" sldId="280"/>
            <ac:cxnSpMk id="41" creationId="{CB25DFD8-9EC4-4611-640F-B218FFCBB0E9}"/>
          </ac:cxnSpMkLst>
        </pc:cxnChg>
        <pc:cxnChg chg="add del mod">
          <ac:chgData name="Hirata, Ryuichi (SEC)" userId="955886f9-285d-4137-bfef-63faad37c40d" providerId="ADAL" clId="{569DE1D3-C91A-487A-9B7C-385FF4BF2F7D}" dt="2023-10-17T08:35:12.296" v="4456" actId="478"/>
          <ac:cxnSpMkLst>
            <pc:docMk/>
            <pc:sldMk cId="2289589571" sldId="280"/>
            <ac:cxnSpMk id="42" creationId="{F531C222-C591-179B-4AC8-FCB879E33126}"/>
          </ac:cxnSpMkLst>
        </pc:cxnChg>
        <pc:cxnChg chg="add del mod">
          <ac:chgData name="Hirata, Ryuichi (SEC)" userId="955886f9-285d-4137-bfef-63faad37c40d" providerId="ADAL" clId="{569DE1D3-C91A-487A-9B7C-385FF4BF2F7D}" dt="2023-10-17T08:35:12.296" v="4456" actId="478"/>
          <ac:cxnSpMkLst>
            <pc:docMk/>
            <pc:sldMk cId="2289589571" sldId="280"/>
            <ac:cxnSpMk id="46" creationId="{0E454966-FB2A-1B74-E7E6-CBCBFB7C4B7C}"/>
          </ac:cxnSpMkLst>
        </pc:cxnChg>
        <pc:cxnChg chg="add del mod">
          <ac:chgData name="Hirata, Ryuichi (SEC)" userId="955886f9-285d-4137-bfef-63faad37c40d" providerId="ADAL" clId="{569DE1D3-C91A-487A-9B7C-385FF4BF2F7D}" dt="2023-10-17T08:35:12.296" v="4456" actId="478"/>
          <ac:cxnSpMkLst>
            <pc:docMk/>
            <pc:sldMk cId="2289589571" sldId="280"/>
            <ac:cxnSpMk id="47" creationId="{EEDA34DC-4DA7-ABE3-AFFE-AEA997CDFABC}"/>
          </ac:cxnSpMkLst>
        </pc:cxnChg>
        <pc:cxnChg chg="add del mod">
          <ac:chgData name="Hirata, Ryuichi (SEC)" userId="955886f9-285d-4137-bfef-63faad37c40d" providerId="ADAL" clId="{569DE1D3-C91A-487A-9B7C-385FF4BF2F7D}" dt="2023-10-17T08:35:12.296" v="4456" actId="478"/>
          <ac:cxnSpMkLst>
            <pc:docMk/>
            <pc:sldMk cId="2289589571" sldId="280"/>
            <ac:cxnSpMk id="48" creationId="{4BCAEAA7-BC12-466D-2DDE-77A9E6D1ECFB}"/>
          </ac:cxnSpMkLst>
        </pc:cxnChg>
        <pc:cxnChg chg="add del mod">
          <ac:chgData name="Hirata, Ryuichi (SEC)" userId="955886f9-285d-4137-bfef-63faad37c40d" providerId="ADAL" clId="{569DE1D3-C91A-487A-9B7C-385FF4BF2F7D}" dt="2023-10-17T08:35:12.296" v="4456" actId="478"/>
          <ac:cxnSpMkLst>
            <pc:docMk/>
            <pc:sldMk cId="2289589571" sldId="280"/>
            <ac:cxnSpMk id="49" creationId="{5C4D3172-DB8E-4EEF-C2BE-7FE670BFDFF7}"/>
          </ac:cxnSpMkLst>
        </pc:cxnChg>
        <pc:cxnChg chg="add del mod">
          <ac:chgData name="Hirata, Ryuichi (SEC)" userId="955886f9-285d-4137-bfef-63faad37c40d" providerId="ADAL" clId="{569DE1D3-C91A-487A-9B7C-385FF4BF2F7D}" dt="2023-10-17T08:35:12.296" v="4456" actId="478"/>
          <ac:cxnSpMkLst>
            <pc:docMk/>
            <pc:sldMk cId="2289589571" sldId="280"/>
            <ac:cxnSpMk id="54" creationId="{8F61F5F3-1788-375E-A9A8-3130BCCB87F5}"/>
          </ac:cxnSpMkLst>
        </pc:cxnChg>
        <pc:cxnChg chg="mod">
          <ac:chgData name="Hirata, Ryuichi (SEC)" userId="955886f9-285d-4137-bfef-63faad37c40d" providerId="ADAL" clId="{569DE1D3-C91A-487A-9B7C-385FF4BF2F7D}" dt="2023-10-17T08:34:17.460" v="4447"/>
          <ac:cxnSpMkLst>
            <pc:docMk/>
            <pc:sldMk cId="2289589571" sldId="280"/>
            <ac:cxnSpMk id="62" creationId="{3A0BCF2C-5C86-83E4-A184-A3A63074C68F}"/>
          </ac:cxnSpMkLst>
        </pc:cxnChg>
        <pc:cxnChg chg="mod">
          <ac:chgData name="Hirata, Ryuichi (SEC)" userId="955886f9-285d-4137-bfef-63faad37c40d" providerId="ADAL" clId="{569DE1D3-C91A-487A-9B7C-385FF4BF2F7D}" dt="2023-10-26T04:07:28.300" v="7075" actId="692"/>
          <ac:cxnSpMkLst>
            <pc:docMk/>
            <pc:sldMk cId="2289589571" sldId="280"/>
            <ac:cxnSpMk id="63" creationId="{F4A6D0C5-01FD-590A-7011-05AD6FCA7056}"/>
          </ac:cxnSpMkLst>
        </pc:cxnChg>
        <pc:cxnChg chg="del mod">
          <ac:chgData name="Hirata, Ryuichi (SEC)" userId="955886f9-285d-4137-bfef-63faad37c40d" providerId="ADAL" clId="{569DE1D3-C91A-487A-9B7C-385FF4BF2F7D}" dt="2023-10-26T04:16:15.508" v="7180" actId="478"/>
          <ac:cxnSpMkLst>
            <pc:docMk/>
            <pc:sldMk cId="2289589571" sldId="280"/>
            <ac:cxnSpMk id="67" creationId="{24EBB5C6-61A6-2858-54FF-9E7CC066B8F6}"/>
          </ac:cxnSpMkLst>
        </pc:cxnChg>
        <pc:cxnChg chg="del mod">
          <ac:chgData name="Hirata, Ryuichi (SEC)" userId="955886f9-285d-4137-bfef-63faad37c40d" providerId="ADAL" clId="{569DE1D3-C91A-487A-9B7C-385FF4BF2F7D}" dt="2023-10-26T04:16:17.596" v="7181" actId="478"/>
          <ac:cxnSpMkLst>
            <pc:docMk/>
            <pc:sldMk cId="2289589571" sldId="280"/>
            <ac:cxnSpMk id="68" creationId="{B7E5CE27-7FDA-84C8-E465-8FE87AD23209}"/>
          </ac:cxnSpMkLst>
        </pc:cxnChg>
        <pc:cxnChg chg="del mod">
          <ac:chgData name="Hirata, Ryuichi (SEC)" userId="955886f9-285d-4137-bfef-63faad37c40d" providerId="ADAL" clId="{569DE1D3-C91A-487A-9B7C-385FF4BF2F7D}" dt="2023-10-20T04:16:48.303" v="6247" actId="478"/>
          <ac:cxnSpMkLst>
            <pc:docMk/>
            <pc:sldMk cId="2289589571" sldId="280"/>
            <ac:cxnSpMk id="72" creationId="{E0F7544D-23E0-0474-8458-58BD3DED0D6D}"/>
          </ac:cxnSpMkLst>
        </pc:cxnChg>
        <pc:cxnChg chg="mod">
          <ac:chgData name="Hirata, Ryuichi (SEC)" userId="955886f9-285d-4137-bfef-63faad37c40d" providerId="ADAL" clId="{569DE1D3-C91A-487A-9B7C-385FF4BF2F7D}" dt="2023-10-17T08:34:17.460" v="4447"/>
          <ac:cxnSpMkLst>
            <pc:docMk/>
            <pc:sldMk cId="2289589571" sldId="280"/>
            <ac:cxnSpMk id="77" creationId="{AD5717A5-81DA-3664-E235-6EEEF5D671D3}"/>
          </ac:cxnSpMkLst>
        </pc:cxnChg>
        <pc:cxnChg chg="mod">
          <ac:chgData name="Hirata, Ryuichi (SEC)" userId="955886f9-285d-4137-bfef-63faad37c40d" providerId="ADAL" clId="{569DE1D3-C91A-487A-9B7C-385FF4BF2F7D}" dt="2023-10-26T04:07:17.720" v="7074" actId="692"/>
          <ac:cxnSpMkLst>
            <pc:docMk/>
            <pc:sldMk cId="2289589571" sldId="280"/>
            <ac:cxnSpMk id="78" creationId="{72D4A973-C2D2-8702-D7BB-C22B4FAE071B}"/>
          </ac:cxnSpMkLst>
        </pc:cxnChg>
        <pc:cxnChg chg="mod">
          <ac:chgData name="Hirata, Ryuichi (SEC)" userId="955886f9-285d-4137-bfef-63faad37c40d" providerId="ADAL" clId="{569DE1D3-C91A-487A-9B7C-385FF4BF2F7D}" dt="2023-10-26T04:07:33.212" v="7076" actId="692"/>
          <ac:cxnSpMkLst>
            <pc:docMk/>
            <pc:sldMk cId="2289589571" sldId="280"/>
            <ac:cxnSpMk id="82" creationId="{2BABBD15-BB63-6923-D150-029805735141}"/>
          </ac:cxnSpMkLst>
        </pc:cxnChg>
        <pc:cxnChg chg="mod">
          <ac:chgData name="Hirata, Ryuichi (SEC)" userId="955886f9-285d-4137-bfef-63faad37c40d" providerId="ADAL" clId="{569DE1D3-C91A-487A-9B7C-385FF4BF2F7D}" dt="2023-10-17T08:34:17.460" v="4447"/>
          <ac:cxnSpMkLst>
            <pc:docMk/>
            <pc:sldMk cId="2289589571" sldId="280"/>
            <ac:cxnSpMk id="87" creationId="{A9FF9B45-049D-4503-F5B7-AB3D6D052E55}"/>
          </ac:cxnSpMkLst>
        </pc:cxnChg>
        <pc:cxnChg chg="mod">
          <ac:chgData name="Hirata, Ryuichi (SEC)" userId="955886f9-285d-4137-bfef-63faad37c40d" providerId="ADAL" clId="{569DE1D3-C91A-487A-9B7C-385FF4BF2F7D}" dt="2023-10-26T04:16:25.520" v="7182" actId="692"/>
          <ac:cxnSpMkLst>
            <pc:docMk/>
            <pc:sldMk cId="2289589571" sldId="280"/>
            <ac:cxnSpMk id="88" creationId="{0BC2E89F-F700-6F44-C957-1BF260C0BD8F}"/>
          </ac:cxnSpMkLst>
        </pc:cxnChg>
        <pc:cxnChg chg="mod">
          <ac:chgData name="Hirata, Ryuichi (SEC)" userId="955886f9-285d-4137-bfef-63faad37c40d" providerId="ADAL" clId="{569DE1D3-C91A-487A-9B7C-385FF4BF2F7D}" dt="2023-10-17T08:34:17.460" v="4447"/>
          <ac:cxnSpMkLst>
            <pc:docMk/>
            <pc:sldMk cId="2289589571" sldId="280"/>
            <ac:cxnSpMk id="97" creationId="{209C8434-C400-F828-7765-C8EC326655F0}"/>
          </ac:cxnSpMkLst>
        </pc:cxnChg>
        <pc:cxnChg chg="mod">
          <ac:chgData name="Hirata, Ryuichi (SEC)" userId="955886f9-285d-4137-bfef-63faad37c40d" providerId="ADAL" clId="{569DE1D3-C91A-487A-9B7C-385FF4BF2F7D}" dt="2023-10-26T04:14:15.666" v="7165" actId="692"/>
          <ac:cxnSpMkLst>
            <pc:docMk/>
            <pc:sldMk cId="2289589571" sldId="280"/>
            <ac:cxnSpMk id="98" creationId="{FB2AEE29-A999-5061-6208-C9183383CCC7}"/>
          </ac:cxnSpMkLst>
        </pc:cxnChg>
        <pc:cxnChg chg="del mod">
          <ac:chgData name="Hirata, Ryuichi (SEC)" userId="955886f9-285d-4137-bfef-63faad37c40d" providerId="ADAL" clId="{569DE1D3-C91A-487A-9B7C-385FF4BF2F7D}" dt="2023-10-26T04:08:58.984" v="7084" actId="478"/>
          <ac:cxnSpMkLst>
            <pc:docMk/>
            <pc:sldMk cId="2289589571" sldId="280"/>
            <ac:cxnSpMk id="102" creationId="{30C4EB4C-1787-46BA-0F22-1DB311F3CAD9}"/>
          </ac:cxnSpMkLst>
        </pc:cxnChg>
        <pc:cxnChg chg="mod">
          <ac:chgData name="Hirata, Ryuichi (SEC)" userId="955886f9-285d-4137-bfef-63faad37c40d" providerId="ADAL" clId="{569DE1D3-C91A-487A-9B7C-385FF4BF2F7D}" dt="2023-10-26T04:09:38.593" v="7092" actId="692"/>
          <ac:cxnSpMkLst>
            <pc:docMk/>
            <pc:sldMk cId="2289589571" sldId="280"/>
            <ac:cxnSpMk id="103" creationId="{7DDDEB67-B689-A180-E45C-9BBE8188C04D}"/>
          </ac:cxnSpMkLst>
        </pc:cxnChg>
        <pc:cxnChg chg="mod">
          <ac:chgData name="Hirata, Ryuichi (SEC)" userId="955886f9-285d-4137-bfef-63faad37c40d" providerId="ADAL" clId="{569DE1D3-C91A-487A-9B7C-385FF4BF2F7D}" dt="2023-10-26T04:09:32.976" v="7091" actId="692"/>
          <ac:cxnSpMkLst>
            <pc:docMk/>
            <pc:sldMk cId="2289589571" sldId="280"/>
            <ac:cxnSpMk id="107" creationId="{C0E61965-4359-4052-3BA3-844A00824D3D}"/>
          </ac:cxnSpMkLst>
        </pc:cxnChg>
        <pc:cxnChg chg="mod">
          <ac:chgData name="Hirata, Ryuichi (SEC)" userId="955886f9-285d-4137-bfef-63faad37c40d" providerId="ADAL" clId="{569DE1D3-C91A-487A-9B7C-385FF4BF2F7D}" dt="2023-10-17T08:34:17.460" v="4447"/>
          <ac:cxnSpMkLst>
            <pc:docMk/>
            <pc:sldMk cId="2289589571" sldId="280"/>
            <ac:cxnSpMk id="112" creationId="{01741414-EE79-0B34-E819-55E2EA90032F}"/>
          </ac:cxnSpMkLst>
        </pc:cxnChg>
        <pc:cxnChg chg="mod">
          <ac:chgData name="Hirata, Ryuichi (SEC)" userId="955886f9-285d-4137-bfef-63faad37c40d" providerId="ADAL" clId="{569DE1D3-C91A-487A-9B7C-385FF4BF2F7D}" dt="2023-10-26T04:09:05.831" v="7085" actId="692"/>
          <ac:cxnSpMkLst>
            <pc:docMk/>
            <pc:sldMk cId="2289589571" sldId="280"/>
            <ac:cxnSpMk id="113" creationId="{A91EBC00-ABE3-4311-401E-034D295D1314}"/>
          </ac:cxnSpMkLst>
        </pc:cxnChg>
        <pc:cxnChg chg="del mod">
          <ac:chgData name="Hirata, Ryuichi (SEC)" userId="955886f9-285d-4137-bfef-63faad37c40d" providerId="ADAL" clId="{569DE1D3-C91A-487A-9B7C-385FF4BF2F7D}" dt="2023-10-20T04:15:57.655" v="6243" actId="478"/>
          <ac:cxnSpMkLst>
            <pc:docMk/>
            <pc:sldMk cId="2289589571" sldId="280"/>
            <ac:cxnSpMk id="117" creationId="{4945216F-B9AC-2F13-0AC9-FAB5D7788CFD}"/>
          </ac:cxnSpMkLst>
        </pc:cxnChg>
        <pc:cxnChg chg="mod">
          <ac:chgData name="Hirata, Ryuichi (SEC)" userId="955886f9-285d-4137-bfef-63faad37c40d" providerId="ADAL" clId="{569DE1D3-C91A-487A-9B7C-385FF4BF2F7D}" dt="2023-10-17T08:34:17.460" v="4447"/>
          <ac:cxnSpMkLst>
            <pc:docMk/>
            <pc:sldMk cId="2289589571" sldId="280"/>
            <ac:cxnSpMk id="122" creationId="{1CD709C3-B21A-B74A-C935-E15100F4F790}"/>
          </ac:cxnSpMkLst>
        </pc:cxnChg>
        <pc:cxnChg chg="mod">
          <ac:chgData name="Hirata, Ryuichi (SEC)" userId="955886f9-285d-4137-bfef-63faad37c40d" providerId="ADAL" clId="{569DE1D3-C91A-487A-9B7C-385FF4BF2F7D}" dt="2023-10-17T08:34:17.460" v="4447"/>
          <ac:cxnSpMkLst>
            <pc:docMk/>
            <pc:sldMk cId="2289589571" sldId="280"/>
            <ac:cxnSpMk id="123" creationId="{599212A2-7892-066D-8035-41D9D2B76269}"/>
          </ac:cxnSpMkLst>
        </pc:cxnChg>
        <pc:cxnChg chg="add mod">
          <ac:chgData name="Hirata, Ryuichi (SEC)" userId="955886f9-285d-4137-bfef-63faad37c40d" providerId="ADAL" clId="{569DE1D3-C91A-487A-9B7C-385FF4BF2F7D}" dt="2023-10-26T04:09:42.561" v="7093" actId="692"/>
          <ac:cxnSpMkLst>
            <pc:docMk/>
            <pc:sldMk cId="2289589571" sldId="280"/>
            <ac:cxnSpMk id="126" creationId="{A7828F62-2953-9F18-B2E8-3EE4E9E66E8F}"/>
          </ac:cxnSpMkLst>
        </pc:cxnChg>
      </pc:sldChg>
      <pc:sldChg chg="addSp delSp modSp new mod">
        <pc:chgData name="Hirata, Ryuichi (SEC)" userId="955886f9-285d-4137-bfef-63faad37c40d" providerId="ADAL" clId="{569DE1D3-C91A-487A-9B7C-385FF4BF2F7D}" dt="2023-10-26T04:16:55.353" v="7188" actId="478"/>
        <pc:sldMkLst>
          <pc:docMk/>
          <pc:sldMk cId="1136546343" sldId="281"/>
        </pc:sldMkLst>
        <pc:spChg chg="mod">
          <ac:chgData name="Hirata, Ryuichi (SEC)" userId="955886f9-285d-4137-bfef-63faad37c40d" providerId="ADAL" clId="{569DE1D3-C91A-487A-9B7C-385FF4BF2F7D}" dt="2023-10-17T08:45:21.784" v="4633" actId="20577"/>
          <ac:spMkLst>
            <pc:docMk/>
            <pc:sldMk cId="1136546343" sldId="281"/>
            <ac:spMk id="2" creationId="{61E0B7F9-69D9-D26B-53AB-8FE493991C6B}"/>
          </ac:spMkLst>
        </pc:spChg>
        <pc:spChg chg="mod">
          <ac:chgData name="Hirata, Ryuichi (SEC)" userId="955886f9-285d-4137-bfef-63faad37c40d" providerId="ADAL" clId="{569DE1D3-C91A-487A-9B7C-385FF4BF2F7D}" dt="2023-10-17T09:19:04.052" v="5431" actId="404"/>
          <ac:spMkLst>
            <pc:docMk/>
            <pc:sldMk cId="1136546343" sldId="281"/>
            <ac:spMk id="3" creationId="{AE431E69-EE32-5C4E-9C85-349B75E65CE1}"/>
          </ac:spMkLst>
        </pc:spChg>
        <pc:spChg chg="mod">
          <ac:chgData name="Hirata, Ryuichi (SEC)" userId="955886f9-285d-4137-bfef-63faad37c40d" providerId="ADAL" clId="{569DE1D3-C91A-487A-9B7C-385FF4BF2F7D}" dt="2023-10-16T04:48:16.769" v="2587" actId="1076"/>
          <ac:spMkLst>
            <pc:docMk/>
            <pc:sldMk cId="1136546343" sldId="281"/>
            <ac:spMk id="6" creationId="{2D8D5476-8DF3-506F-1579-F3C7DF33C021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7" creationId="{E616A3E1-6D00-AED6-71AB-B3BD978A6AF5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8" creationId="{0CEE4518-DC3C-8DF0-7429-B567ED81A3B2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9" creationId="{59104918-7D59-D2B4-07B1-13DC0C8A7C75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10" creationId="{74EDF221-E227-E41C-4C82-ED6F95F28597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11" creationId="{FEA743CD-1694-3AD2-35A0-57C6221ACF01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12" creationId="{D8863CB5-8023-6F1C-62FE-E7942F99FF89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13" creationId="{5E2D8F67-337E-1696-C352-975A837C6CAC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20" creationId="{DE78400E-03BE-0914-86CC-2D9F7395F88D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21" creationId="{B3F92658-FC6C-EE8D-3BBB-A2C647BC8A54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22" creationId="{575D28B0-4A74-294D-EB98-FFB97EC89D13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25" creationId="{1FDF4672-B33A-FEEF-9BAC-C43D066DF1C7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26" creationId="{DBA8C7C3-BCAC-18D9-9667-18FB28C83CBD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27" creationId="{C13AC6C5-2685-D18E-DBEC-B128A4E15368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30" creationId="{2C2F974C-FFC0-B480-11A3-8726B34ABA14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31" creationId="{ACBE31CC-B839-3D61-6905-760BF636C285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32" creationId="{3B86CAC9-5F24-E26C-F19C-00B7E36E0CB6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33" creationId="{B44A8136-176D-0EE8-2321-9FAF88AEA766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34" creationId="{36D275BD-E3CE-D184-13FC-DEA9DAB24CD8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35" creationId="{AC9E1B6B-9227-35FB-FF7B-FEF2CDA47C09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36" creationId="{998371ED-4447-2768-BE29-3EC07DA4F2A1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43" creationId="{F3DA2187-FC47-5F8B-FDEB-1B11C4C847B6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44" creationId="{DBD1B80E-6497-D3D9-C5EA-3B42E3E901C0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45" creationId="{C98938C0-CE28-E533-858D-D92252041206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48" creationId="{4A5D8A75-D1FC-7E74-F3BC-AD000A23D4AA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49" creationId="{B35BBBC7-858B-122D-CAAF-13229D123075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50" creationId="{47E5368A-81DB-1DCD-5DFA-FED08AEB3B5C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53" creationId="{F641E5F6-BB34-A63C-3EEE-A19743087821}"/>
          </ac:spMkLst>
        </pc:spChg>
        <pc:spChg chg="add 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54" creationId="{D170D75F-DAC5-5A9C-AC14-FE98582ECABD}"/>
          </ac:spMkLst>
        </pc:spChg>
        <pc:spChg chg="add del mod">
          <ac:chgData name="Hirata, Ryuichi (SEC)" userId="955886f9-285d-4137-bfef-63faad37c40d" providerId="ADAL" clId="{569DE1D3-C91A-487A-9B7C-385FF4BF2F7D}" dt="2023-10-16T04:20:12.651" v="2053" actId="478"/>
          <ac:spMkLst>
            <pc:docMk/>
            <pc:sldMk cId="1136546343" sldId="281"/>
            <ac:spMk id="54" creationId="{F91BE710-0947-B241-4E00-BA2EE2A72B97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55" creationId="{3608F3F2-FAB7-C2D6-D826-35141ABFFCBB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56" creationId="{EED66A83-5D21-992C-D141-987E8C297377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57" creationId="{F27FC018-3588-3BFA-3867-24B777D0FC8F}"/>
          </ac:spMkLst>
        </pc:spChg>
        <pc:spChg chg="add del mod">
          <ac:chgData name="Hirata, Ryuichi (SEC)" userId="955886f9-285d-4137-bfef-63faad37c40d" providerId="ADAL" clId="{569DE1D3-C91A-487A-9B7C-385FF4BF2F7D}" dt="2023-10-17T08:41:40.857" v="4519" actId="478"/>
          <ac:spMkLst>
            <pc:docMk/>
            <pc:sldMk cId="1136546343" sldId="281"/>
            <ac:spMk id="58" creationId="{A49E749E-50E6-7C38-B776-4C042D40ACFF}"/>
          </ac:spMkLst>
        </pc:spChg>
        <pc:spChg chg="add del mod">
          <ac:chgData name="Hirata, Ryuichi (SEC)" userId="955886f9-285d-4137-bfef-63faad37c40d" providerId="ADAL" clId="{569DE1D3-C91A-487A-9B7C-385FF4BF2F7D}" dt="2023-10-16T06:54:49.126" v="3703" actId="478"/>
          <ac:spMkLst>
            <pc:docMk/>
            <pc:sldMk cId="1136546343" sldId="281"/>
            <ac:spMk id="59" creationId="{FFEFE7AF-2E79-AB0A-8433-6985D282F7F2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67" creationId="{26F1D0C6-B104-1165-DF1C-2D551BCF68B5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68" creationId="{DC56C95D-69CB-C51F-EB9E-3DDC0F6505CA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69" creationId="{263FDB07-C96A-863C-63F9-DD89A9C20F7C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71" creationId="{5A6482AC-9FF8-DD2E-3E35-02D767ABE5DB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72" creationId="{0742B6F4-8CEE-99CF-3537-D4A9214BB4AB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73" creationId="{617ACB52-BBC3-BEAA-E067-2B9D4EE39DE0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77" creationId="{87C265EE-F188-6281-2D8E-BA6E869E8666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78" creationId="{6DAE8DE9-614D-28D1-D866-F8BF5C6DE835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79" creationId="{77552C6D-BFD2-14A2-30C3-6372B1042A0A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81" creationId="{C360612C-F291-3290-2EF2-0AF79EFC3373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82" creationId="{6E6BA8C5-574F-74E1-A477-9A0DC825200E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83" creationId="{66593FFC-F839-E46B-3D61-85F4852BC0A5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87" creationId="{E3ABDEC1-C5CA-C104-723A-E61160A66342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88" creationId="{F147BD23-3EE8-B62E-9926-B5B020CD08E9}"/>
          </ac:spMkLst>
        </pc:spChg>
        <pc:spChg chg="add 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89" creationId="{9659EA52-003B-4FCB-FB91-6CED7D5E4944}"/>
          </ac:spMkLst>
        </pc:spChg>
        <pc:spChg chg="add 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90" creationId="{10581511-65E5-69B4-0543-014BDC3481EB}"/>
          </ac:spMkLst>
        </pc:spChg>
        <pc:spChg chg="add 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91" creationId="{EBE4E878-EAE0-BBAB-4FAF-10E2053C376A}"/>
          </ac:spMkLst>
        </pc:spChg>
        <pc:spChg chg="add mod">
          <ac:chgData name="Hirata, Ryuichi (SEC)" userId="955886f9-285d-4137-bfef-63faad37c40d" providerId="ADAL" clId="{569DE1D3-C91A-487A-9B7C-385FF4BF2F7D}" dt="2023-10-17T08:40:57.682" v="4515" actId="12789"/>
          <ac:spMkLst>
            <pc:docMk/>
            <pc:sldMk cId="1136546343" sldId="281"/>
            <ac:spMk id="92" creationId="{2D5EDC4B-1FD8-D3B0-D082-F42F3D02C036}"/>
          </ac:spMkLst>
        </pc:spChg>
        <pc:spChg chg="add mod">
          <ac:chgData name="Hirata, Ryuichi (SEC)" userId="955886f9-285d-4137-bfef-63faad37c40d" providerId="ADAL" clId="{569DE1D3-C91A-487A-9B7C-385FF4BF2F7D}" dt="2023-10-17T08:40:26.341" v="4511" actId="555"/>
          <ac:spMkLst>
            <pc:docMk/>
            <pc:sldMk cId="1136546343" sldId="281"/>
            <ac:spMk id="93" creationId="{F2D01B9B-2E62-C3CA-7983-08839B7A673E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102" creationId="{ABF3F756-D87F-4BF6-920A-268A1719EB1D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103" creationId="{9E934BD7-7676-A55C-1DDD-B1F1D207AD39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104" creationId="{9B32DAB0-E238-7A7B-9CC4-2EE2A1F32264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106" creationId="{76DE2D3D-D9D4-B0A5-0666-B81CAC41D91F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107" creationId="{BC16F90B-B0AF-5363-BEE9-2FC3E61AFFCC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108" creationId="{FF5ED51B-A070-C49D-BD31-B5E145BEF11A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112" creationId="{75F5DCFC-ABB6-FF38-CE31-783E57E8764F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113" creationId="{503E805D-0E67-073C-CA1D-0C7E4AD09638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114" creationId="{E301EEC9-D7A1-D95F-D2EF-B3A36140878B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116" creationId="{FBB5BC89-DF71-D76A-CFB7-2E489D2E841F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117" creationId="{EF110429-0033-E7EA-A62F-459BFE2FB06D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118" creationId="{8DAB4B5B-00FD-0004-D6B3-5FB6201B4A08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122" creationId="{CBD42155-5B33-C944-D643-D99A7DA5908F}"/>
          </ac:spMkLst>
        </pc:spChg>
        <pc:spChg chg="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123" creationId="{2111C6B5-D44B-94E4-80A6-FE1730D420A6}"/>
          </ac:spMkLst>
        </pc:spChg>
        <pc:spChg chg="add 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125" creationId="{47C032BC-6BD3-DB4D-6C5E-667035E6CB21}"/>
          </ac:spMkLst>
        </pc:spChg>
        <pc:spChg chg="add 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126" creationId="{08CE1D5B-B6E4-DFE1-50D6-26F773F72015}"/>
          </ac:spMkLst>
        </pc:spChg>
        <pc:spChg chg="add mod">
          <ac:chgData name="Hirata, Ryuichi (SEC)" userId="955886f9-285d-4137-bfef-63faad37c40d" providerId="ADAL" clId="{569DE1D3-C91A-487A-9B7C-385FF4BF2F7D}" dt="2023-10-17T08:39:14.634" v="4489"/>
          <ac:spMkLst>
            <pc:docMk/>
            <pc:sldMk cId="1136546343" sldId="281"/>
            <ac:spMk id="127" creationId="{1F2FD2A5-2CB4-AD54-CB48-3C6E19EE26C8}"/>
          </ac:spMkLst>
        </pc:spChg>
        <pc:spChg chg="add mod">
          <ac:chgData name="Hirata, Ryuichi (SEC)" userId="955886f9-285d-4137-bfef-63faad37c40d" providerId="ADAL" clId="{569DE1D3-C91A-487A-9B7C-385FF4BF2F7D}" dt="2023-10-17T08:41:24.354" v="4518" actId="12789"/>
          <ac:spMkLst>
            <pc:docMk/>
            <pc:sldMk cId="1136546343" sldId="281"/>
            <ac:spMk id="132" creationId="{2C310417-D341-DA07-8DC9-0E3EE1282215}"/>
          </ac:spMkLst>
        </pc:spChg>
        <pc:spChg chg="add mod">
          <ac:chgData name="Hirata, Ryuichi (SEC)" userId="955886f9-285d-4137-bfef-63faad37c40d" providerId="ADAL" clId="{569DE1D3-C91A-487A-9B7C-385FF4BF2F7D}" dt="2023-10-17T08:41:24.354" v="4518" actId="12789"/>
          <ac:spMkLst>
            <pc:docMk/>
            <pc:sldMk cId="1136546343" sldId="281"/>
            <ac:spMk id="133" creationId="{374A2CED-29E3-888D-B987-28A7CD8374FE}"/>
          </ac:spMkLst>
        </pc:spChg>
        <pc:grpChg chg="add mod">
          <ac:chgData name="Hirata, Ryuichi (SEC)" userId="955886f9-285d-4137-bfef-63faad37c40d" providerId="ADAL" clId="{569DE1D3-C91A-487A-9B7C-385FF4BF2F7D}" dt="2023-10-17T08:39:14.634" v="4489"/>
          <ac:grpSpMkLst>
            <pc:docMk/>
            <pc:sldMk cId="1136546343" sldId="281"/>
            <ac:grpSpMk id="59" creationId="{9EC155C9-0FF3-5835-20ED-09E6AA5A46AD}"/>
          </ac:grpSpMkLst>
        </pc:grpChg>
        <pc:grpChg chg="mod">
          <ac:chgData name="Hirata, Ryuichi (SEC)" userId="955886f9-285d-4137-bfef-63faad37c40d" providerId="ADAL" clId="{569DE1D3-C91A-487A-9B7C-385FF4BF2F7D}" dt="2023-10-17T08:39:14.634" v="4489"/>
          <ac:grpSpMkLst>
            <pc:docMk/>
            <pc:sldMk cId="1136546343" sldId="281"/>
            <ac:grpSpMk id="62" creationId="{D02D4EB2-F211-ADF8-0AD9-B20A0C93D541}"/>
          </ac:grpSpMkLst>
        </pc:grpChg>
        <pc:grpChg chg="mod">
          <ac:chgData name="Hirata, Ryuichi (SEC)" userId="955886f9-285d-4137-bfef-63faad37c40d" providerId="ADAL" clId="{569DE1D3-C91A-487A-9B7C-385FF4BF2F7D}" dt="2023-10-17T08:39:14.634" v="4489"/>
          <ac:grpSpMkLst>
            <pc:docMk/>
            <pc:sldMk cId="1136546343" sldId="281"/>
            <ac:grpSpMk id="63" creationId="{DCA9BE8A-5544-9DCF-0C69-24CE0AB3CF29}"/>
          </ac:grpSpMkLst>
        </pc:grpChg>
        <pc:grpChg chg="mod">
          <ac:chgData name="Hirata, Ryuichi (SEC)" userId="955886f9-285d-4137-bfef-63faad37c40d" providerId="ADAL" clId="{569DE1D3-C91A-487A-9B7C-385FF4BF2F7D}" dt="2023-10-17T08:39:14.634" v="4489"/>
          <ac:grpSpMkLst>
            <pc:docMk/>
            <pc:sldMk cId="1136546343" sldId="281"/>
            <ac:grpSpMk id="64" creationId="{189AAC92-55D0-8B96-98B2-1CCEE73392B7}"/>
          </ac:grpSpMkLst>
        </pc:grpChg>
        <pc:grpChg chg="mod">
          <ac:chgData name="Hirata, Ryuichi (SEC)" userId="955886f9-285d-4137-bfef-63faad37c40d" providerId="ADAL" clId="{569DE1D3-C91A-487A-9B7C-385FF4BF2F7D}" dt="2023-10-17T08:39:14.634" v="4489"/>
          <ac:grpSpMkLst>
            <pc:docMk/>
            <pc:sldMk cId="1136546343" sldId="281"/>
            <ac:grpSpMk id="74" creationId="{754F4D18-3EAB-D068-0604-F03D5AB3FED7}"/>
          </ac:grpSpMkLst>
        </pc:grpChg>
        <pc:grpChg chg="mod">
          <ac:chgData name="Hirata, Ryuichi (SEC)" userId="955886f9-285d-4137-bfef-63faad37c40d" providerId="ADAL" clId="{569DE1D3-C91A-487A-9B7C-385FF4BF2F7D}" dt="2023-10-17T08:39:14.634" v="4489"/>
          <ac:grpSpMkLst>
            <pc:docMk/>
            <pc:sldMk cId="1136546343" sldId="281"/>
            <ac:grpSpMk id="84" creationId="{24E28AF0-B829-2AC5-3DE1-D937EFB7D719}"/>
          </ac:grpSpMkLst>
        </pc:grpChg>
        <pc:grpChg chg="add mod">
          <ac:chgData name="Hirata, Ryuichi (SEC)" userId="955886f9-285d-4137-bfef-63faad37c40d" providerId="ADAL" clId="{569DE1D3-C91A-487A-9B7C-385FF4BF2F7D}" dt="2023-10-26T04:16:53.517" v="7187" actId="1076"/>
          <ac:grpSpMkLst>
            <pc:docMk/>
            <pc:sldMk cId="1136546343" sldId="281"/>
            <ac:grpSpMk id="94" creationId="{7C1E14BF-203A-6EA9-52CA-37E590CA7BCB}"/>
          </ac:grpSpMkLst>
        </pc:grpChg>
        <pc:grpChg chg="mod">
          <ac:chgData name="Hirata, Ryuichi (SEC)" userId="955886f9-285d-4137-bfef-63faad37c40d" providerId="ADAL" clId="{569DE1D3-C91A-487A-9B7C-385FF4BF2F7D}" dt="2023-10-17T08:39:14.634" v="4489"/>
          <ac:grpSpMkLst>
            <pc:docMk/>
            <pc:sldMk cId="1136546343" sldId="281"/>
            <ac:grpSpMk id="97" creationId="{9EC9BA69-6D98-1A90-BCAA-161E0DEFB439}"/>
          </ac:grpSpMkLst>
        </pc:grpChg>
        <pc:grpChg chg="mod">
          <ac:chgData name="Hirata, Ryuichi (SEC)" userId="955886f9-285d-4137-bfef-63faad37c40d" providerId="ADAL" clId="{569DE1D3-C91A-487A-9B7C-385FF4BF2F7D}" dt="2023-10-17T08:39:14.634" v="4489"/>
          <ac:grpSpMkLst>
            <pc:docMk/>
            <pc:sldMk cId="1136546343" sldId="281"/>
            <ac:grpSpMk id="98" creationId="{8CC382B2-2D73-30E9-C989-E7B4E5065D87}"/>
          </ac:grpSpMkLst>
        </pc:grpChg>
        <pc:grpChg chg="mod">
          <ac:chgData name="Hirata, Ryuichi (SEC)" userId="955886f9-285d-4137-bfef-63faad37c40d" providerId="ADAL" clId="{569DE1D3-C91A-487A-9B7C-385FF4BF2F7D}" dt="2023-10-17T08:39:14.634" v="4489"/>
          <ac:grpSpMkLst>
            <pc:docMk/>
            <pc:sldMk cId="1136546343" sldId="281"/>
            <ac:grpSpMk id="99" creationId="{B997627F-8CFA-F05C-34FA-952C5CEFBF2D}"/>
          </ac:grpSpMkLst>
        </pc:grpChg>
        <pc:grpChg chg="mod">
          <ac:chgData name="Hirata, Ryuichi (SEC)" userId="955886f9-285d-4137-bfef-63faad37c40d" providerId="ADAL" clId="{569DE1D3-C91A-487A-9B7C-385FF4BF2F7D}" dt="2023-10-17T08:39:14.634" v="4489"/>
          <ac:grpSpMkLst>
            <pc:docMk/>
            <pc:sldMk cId="1136546343" sldId="281"/>
            <ac:grpSpMk id="109" creationId="{1909978E-118E-2953-E92E-A5D86B3ECC96}"/>
          </ac:grpSpMkLst>
        </pc:grpChg>
        <pc:grpChg chg="mod">
          <ac:chgData name="Hirata, Ryuichi (SEC)" userId="955886f9-285d-4137-bfef-63faad37c40d" providerId="ADAL" clId="{569DE1D3-C91A-487A-9B7C-385FF4BF2F7D}" dt="2023-10-17T08:39:14.634" v="4489"/>
          <ac:grpSpMkLst>
            <pc:docMk/>
            <pc:sldMk cId="1136546343" sldId="281"/>
            <ac:grpSpMk id="119" creationId="{D8170313-B0AC-943B-0425-7F5B4FB4CF21}"/>
          </ac:grpSpMkLst>
        </pc:grpChg>
        <pc:cxnChg chg="add del mod">
          <ac:chgData name="Hirata, Ryuichi (SEC)" userId="955886f9-285d-4137-bfef-63faad37c40d" providerId="ADAL" clId="{569DE1D3-C91A-487A-9B7C-385FF4BF2F7D}" dt="2023-10-17T08:41:40.857" v="4519" actId="478"/>
          <ac:cxnSpMkLst>
            <pc:docMk/>
            <pc:sldMk cId="1136546343" sldId="281"/>
            <ac:cxnSpMk id="14" creationId="{AFF55A65-EDF5-11EC-426F-EF17A3D6CAFE}"/>
          </ac:cxnSpMkLst>
        </pc:cxnChg>
        <pc:cxnChg chg="add del mod">
          <ac:chgData name="Hirata, Ryuichi (SEC)" userId="955886f9-285d-4137-bfef-63faad37c40d" providerId="ADAL" clId="{569DE1D3-C91A-487A-9B7C-385FF4BF2F7D}" dt="2023-10-17T08:41:40.857" v="4519" actId="478"/>
          <ac:cxnSpMkLst>
            <pc:docMk/>
            <pc:sldMk cId="1136546343" sldId="281"/>
            <ac:cxnSpMk id="15" creationId="{DC398971-1C60-EA79-A3C1-5B9DF162BEA0}"/>
          </ac:cxnSpMkLst>
        </pc:cxnChg>
        <pc:cxnChg chg="add del mod">
          <ac:chgData name="Hirata, Ryuichi (SEC)" userId="955886f9-285d-4137-bfef-63faad37c40d" providerId="ADAL" clId="{569DE1D3-C91A-487A-9B7C-385FF4BF2F7D}" dt="2023-10-17T08:41:40.857" v="4519" actId="478"/>
          <ac:cxnSpMkLst>
            <pc:docMk/>
            <pc:sldMk cId="1136546343" sldId="281"/>
            <ac:cxnSpMk id="16" creationId="{00AA925E-0938-E7B8-BB19-2D6F576643CA}"/>
          </ac:cxnSpMkLst>
        </pc:cxnChg>
        <pc:cxnChg chg="add del mod">
          <ac:chgData name="Hirata, Ryuichi (SEC)" userId="955886f9-285d-4137-bfef-63faad37c40d" providerId="ADAL" clId="{569DE1D3-C91A-487A-9B7C-385FF4BF2F7D}" dt="2023-10-17T08:41:40.857" v="4519" actId="478"/>
          <ac:cxnSpMkLst>
            <pc:docMk/>
            <pc:sldMk cId="1136546343" sldId="281"/>
            <ac:cxnSpMk id="17" creationId="{5D1290E8-B5E6-0E36-B82E-57499CD0471C}"/>
          </ac:cxnSpMkLst>
        </pc:cxnChg>
        <pc:cxnChg chg="add del mod">
          <ac:chgData name="Hirata, Ryuichi (SEC)" userId="955886f9-285d-4137-bfef-63faad37c40d" providerId="ADAL" clId="{569DE1D3-C91A-487A-9B7C-385FF4BF2F7D}" dt="2023-10-17T08:41:40.857" v="4519" actId="478"/>
          <ac:cxnSpMkLst>
            <pc:docMk/>
            <pc:sldMk cId="1136546343" sldId="281"/>
            <ac:cxnSpMk id="18" creationId="{47838619-402C-801B-0198-8A5CF7EDCA34}"/>
          </ac:cxnSpMkLst>
        </pc:cxnChg>
        <pc:cxnChg chg="add del mod">
          <ac:chgData name="Hirata, Ryuichi (SEC)" userId="955886f9-285d-4137-bfef-63faad37c40d" providerId="ADAL" clId="{569DE1D3-C91A-487A-9B7C-385FF4BF2F7D}" dt="2023-10-17T08:41:40.857" v="4519" actId="478"/>
          <ac:cxnSpMkLst>
            <pc:docMk/>
            <pc:sldMk cId="1136546343" sldId="281"/>
            <ac:cxnSpMk id="19" creationId="{8955015E-E9D9-48B3-D7B3-B999C0EF7E39}"/>
          </ac:cxnSpMkLst>
        </pc:cxnChg>
        <pc:cxnChg chg="add del mod">
          <ac:chgData name="Hirata, Ryuichi (SEC)" userId="955886f9-285d-4137-bfef-63faad37c40d" providerId="ADAL" clId="{569DE1D3-C91A-487A-9B7C-385FF4BF2F7D}" dt="2023-10-17T08:41:40.857" v="4519" actId="478"/>
          <ac:cxnSpMkLst>
            <pc:docMk/>
            <pc:sldMk cId="1136546343" sldId="281"/>
            <ac:cxnSpMk id="23" creationId="{488D7A46-C9C7-237F-29D3-B2B0D22E52A7}"/>
          </ac:cxnSpMkLst>
        </pc:cxnChg>
        <pc:cxnChg chg="add del mod">
          <ac:chgData name="Hirata, Ryuichi (SEC)" userId="955886f9-285d-4137-bfef-63faad37c40d" providerId="ADAL" clId="{569DE1D3-C91A-487A-9B7C-385FF4BF2F7D}" dt="2023-10-17T08:41:40.857" v="4519" actId="478"/>
          <ac:cxnSpMkLst>
            <pc:docMk/>
            <pc:sldMk cId="1136546343" sldId="281"/>
            <ac:cxnSpMk id="24" creationId="{9EB85FC6-102E-9DB4-8A9E-E5171FD16A26}"/>
          </ac:cxnSpMkLst>
        </pc:cxnChg>
        <pc:cxnChg chg="add del mod">
          <ac:chgData name="Hirata, Ryuichi (SEC)" userId="955886f9-285d-4137-bfef-63faad37c40d" providerId="ADAL" clId="{569DE1D3-C91A-487A-9B7C-385FF4BF2F7D}" dt="2023-10-17T08:41:40.857" v="4519" actId="478"/>
          <ac:cxnSpMkLst>
            <pc:docMk/>
            <pc:sldMk cId="1136546343" sldId="281"/>
            <ac:cxnSpMk id="28" creationId="{6FAF5129-0BAF-1624-9463-51C533F3C76E}"/>
          </ac:cxnSpMkLst>
        </pc:cxnChg>
        <pc:cxnChg chg="add del mod">
          <ac:chgData name="Hirata, Ryuichi (SEC)" userId="955886f9-285d-4137-bfef-63faad37c40d" providerId="ADAL" clId="{569DE1D3-C91A-487A-9B7C-385FF4BF2F7D}" dt="2023-10-17T08:41:40.857" v="4519" actId="478"/>
          <ac:cxnSpMkLst>
            <pc:docMk/>
            <pc:sldMk cId="1136546343" sldId="281"/>
            <ac:cxnSpMk id="29" creationId="{7E3D209C-C412-3704-2D44-F2798C2B8DFE}"/>
          </ac:cxnSpMkLst>
        </pc:cxnChg>
        <pc:cxnChg chg="add del mod">
          <ac:chgData name="Hirata, Ryuichi (SEC)" userId="955886f9-285d-4137-bfef-63faad37c40d" providerId="ADAL" clId="{569DE1D3-C91A-487A-9B7C-385FF4BF2F7D}" dt="2023-10-17T08:41:40.857" v="4519" actId="478"/>
          <ac:cxnSpMkLst>
            <pc:docMk/>
            <pc:sldMk cId="1136546343" sldId="281"/>
            <ac:cxnSpMk id="37" creationId="{04402A64-A142-22D0-44D1-A08C69903EF6}"/>
          </ac:cxnSpMkLst>
        </pc:cxnChg>
        <pc:cxnChg chg="add del mod">
          <ac:chgData name="Hirata, Ryuichi (SEC)" userId="955886f9-285d-4137-bfef-63faad37c40d" providerId="ADAL" clId="{569DE1D3-C91A-487A-9B7C-385FF4BF2F7D}" dt="2023-10-17T08:41:40.857" v="4519" actId="478"/>
          <ac:cxnSpMkLst>
            <pc:docMk/>
            <pc:sldMk cId="1136546343" sldId="281"/>
            <ac:cxnSpMk id="38" creationId="{44268265-4E24-D5EB-B03E-CB04902B01EC}"/>
          </ac:cxnSpMkLst>
        </pc:cxnChg>
        <pc:cxnChg chg="add del mod">
          <ac:chgData name="Hirata, Ryuichi (SEC)" userId="955886f9-285d-4137-bfef-63faad37c40d" providerId="ADAL" clId="{569DE1D3-C91A-487A-9B7C-385FF4BF2F7D}" dt="2023-10-17T08:41:40.857" v="4519" actId="478"/>
          <ac:cxnSpMkLst>
            <pc:docMk/>
            <pc:sldMk cId="1136546343" sldId="281"/>
            <ac:cxnSpMk id="39" creationId="{6897DB4E-B925-D0F9-D7B7-F85A978193A3}"/>
          </ac:cxnSpMkLst>
        </pc:cxnChg>
        <pc:cxnChg chg="add del mod">
          <ac:chgData name="Hirata, Ryuichi (SEC)" userId="955886f9-285d-4137-bfef-63faad37c40d" providerId="ADAL" clId="{569DE1D3-C91A-487A-9B7C-385FF4BF2F7D}" dt="2023-10-17T08:41:40.857" v="4519" actId="478"/>
          <ac:cxnSpMkLst>
            <pc:docMk/>
            <pc:sldMk cId="1136546343" sldId="281"/>
            <ac:cxnSpMk id="40" creationId="{80BE7CBC-6D05-66EA-F06B-AE75C8F5CDCE}"/>
          </ac:cxnSpMkLst>
        </pc:cxnChg>
        <pc:cxnChg chg="add del mod">
          <ac:chgData name="Hirata, Ryuichi (SEC)" userId="955886f9-285d-4137-bfef-63faad37c40d" providerId="ADAL" clId="{569DE1D3-C91A-487A-9B7C-385FF4BF2F7D}" dt="2023-10-17T08:41:40.857" v="4519" actId="478"/>
          <ac:cxnSpMkLst>
            <pc:docMk/>
            <pc:sldMk cId="1136546343" sldId="281"/>
            <ac:cxnSpMk id="41" creationId="{D5C2CDBB-93AC-AB99-C517-2FBE5A86A064}"/>
          </ac:cxnSpMkLst>
        </pc:cxnChg>
        <pc:cxnChg chg="add del mod">
          <ac:chgData name="Hirata, Ryuichi (SEC)" userId="955886f9-285d-4137-bfef-63faad37c40d" providerId="ADAL" clId="{569DE1D3-C91A-487A-9B7C-385FF4BF2F7D}" dt="2023-10-17T08:41:40.857" v="4519" actId="478"/>
          <ac:cxnSpMkLst>
            <pc:docMk/>
            <pc:sldMk cId="1136546343" sldId="281"/>
            <ac:cxnSpMk id="42" creationId="{1BEE29B9-3B6B-5BE1-200A-6E8F2A71877A}"/>
          </ac:cxnSpMkLst>
        </pc:cxnChg>
        <pc:cxnChg chg="add del mod">
          <ac:chgData name="Hirata, Ryuichi (SEC)" userId="955886f9-285d-4137-bfef-63faad37c40d" providerId="ADAL" clId="{569DE1D3-C91A-487A-9B7C-385FF4BF2F7D}" dt="2023-10-17T08:41:40.857" v="4519" actId="478"/>
          <ac:cxnSpMkLst>
            <pc:docMk/>
            <pc:sldMk cId="1136546343" sldId="281"/>
            <ac:cxnSpMk id="46" creationId="{0978CC8B-29F3-E866-26F2-C7A0F149CBB0}"/>
          </ac:cxnSpMkLst>
        </pc:cxnChg>
        <pc:cxnChg chg="add del mod">
          <ac:chgData name="Hirata, Ryuichi (SEC)" userId="955886f9-285d-4137-bfef-63faad37c40d" providerId="ADAL" clId="{569DE1D3-C91A-487A-9B7C-385FF4BF2F7D}" dt="2023-10-17T08:41:40.857" v="4519" actId="478"/>
          <ac:cxnSpMkLst>
            <pc:docMk/>
            <pc:sldMk cId="1136546343" sldId="281"/>
            <ac:cxnSpMk id="47" creationId="{285A4F8D-54AD-BD28-F7C2-9C4E9B3D8166}"/>
          </ac:cxnSpMkLst>
        </pc:cxnChg>
        <pc:cxnChg chg="add del mod">
          <ac:chgData name="Hirata, Ryuichi (SEC)" userId="955886f9-285d-4137-bfef-63faad37c40d" providerId="ADAL" clId="{569DE1D3-C91A-487A-9B7C-385FF4BF2F7D}" dt="2023-10-17T08:41:40.857" v="4519" actId="478"/>
          <ac:cxnSpMkLst>
            <pc:docMk/>
            <pc:sldMk cId="1136546343" sldId="281"/>
            <ac:cxnSpMk id="51" creationId="{626DE29F-6D06-DD92-A6BA-FF8633BD74C0}"/>
          </ac:cxnSpMkLst>
        </pc:cxnChg>
        <pc:cxnChg chg="add del mod">
          <ac:chgData name="Hirata, Ryuichi (SEC)" userId="955886f9-285d-4137-bfef-63faad37c40d" providerId="ADAL" clId="{569DE1D3-C91A-487A-9B7C-385FF4BF2F7D}" dt="2023-10-17T08:41:40.857" v="4519" actId="478"/>
          <ac:cxnSpMkLst>
            <pc:docMk/>
            <pc:sldMk cId="1136546343" sldId="281"/>
            <ac:cxnSpMk id="52" creationId="{AF281B96-514D-BE21-03EF-1F2887F42229}"/>
          </ac:cxnSpMkLst>
        </pc:cxnChg>
        <pc:cxnChg chg="mod">
          <ac:chgData name="Hirata, Ryuichi (SEC)" userId="955886f9-285d-4137-bfef-63faad37c40d" providerId="ADAL" clId="{569DE1D3-C91A-487A-9B7C-385FF4BF2F7D}" dt="2023-10-17T08:39:14.634" v="4489"/>
          <ac:cxnSpMkLst>
            <pc:docMk/>
            <pc:sldMk cId="1136546343" sldId="281"/>
            <ac:cxnSpMk id="60" creationId="{72CF4A24-FDD2-5C1F-434B-B1507CF3C108}"/>
          </ac:cxnSpMkLst>
        </pc:cxnChg>
        <pc:cxnChg chg="mod">
          <ac:chgData name="Hirata, Ryuichi (SEC)" userId="955886f9-285d-4137-bfef-63faad37c40d" providerId="ADAL" clId="{569DE1D3-C91A-487A-9B7C-385FF4BF2F7D}" dt="2023-10-17T08:39:40.280" v="4492" actId="14100"/>
          <ac:cxnSpMkLst>
            <pc:docMk/>
            <pc:sldMk cId="1136546343" sldId="281"/>
            <ac:cxnSpMk id="61" creationId="{F7779BEC-32C3-CEBC-4345-8103334DE899}"/>
          </ac:cxnSpMkLst>
        </pc:cxnChg>
        <pc:cxnChg chg="del mod">
          <ac:chgData name="Hirata, Ryuichi (SEC)" userId="955886f9-285d-4137-bfef-63faad37c40d" providerId="ADAL" clId="{569DE1D3-C91A-487A-9B7C-385FF4BF2F7D}" dt="2023-10-26T04:16:46.842" v="7184" actId="478"/>
          <ac:cxnSpMkLst>
            <pc:docMk/>
            <pc:sldMk cId="1136546343" sldId="281"/>
            <ac:cxnSpMk id="65" creationId="{21164964-DB5D-CAF7-5B10-B0C11DC33FFB}"/>
          </ac:cxnSpMkLst>
        </pc:cxnChg>
        <pc:cxnChg chg="mod">
          <ac:chgData name="Hirata, Ryuichi (SEC)" userId="955886f9-285d-4137-bfef-63faad37c40d" providerId="ADAL" clId="{569DE1D3-C91A-487A-9B7C-385FF4BF2F7D}" dt="2023-10-17T08:39:14.634" v="4489"/>
          <ac:cxnSpMkLst>
            <pc:docMk/>
            <pc:sldMk cId="1136546343" sldId="281"/>
            <ac:cxnSpMk id="66" creationId="{20D6F7A3-956F-963B-C526-55F9565F3DF6}"/>
          </ac:cxnSpMkLst>
        </pc:cxnChg>
        <pc:cxnChg chg="mod">
          <ac:chgData name="Hirata, Ryuichi (SEC)" userId="955886f9-285d-4137-bfef-63faad37c40d" providerId="ADAL" clId="{569DE1D3-C91A-487A-9B7C-385FF4BF2F7D}" dt="2023-10-17T08:39:24.010" v="4490" actId="14100"/>
          <ac:cxnSpMkLst>
            <pc:docMk/>
            <pc:sldMk cId="1136546343" sldId="281"/>
            <ac:cxnSpMk id="70" creationId="{2918A5DE-5635-E09D-3334-30D4E2E72594}"/>
          </ac:cxnSpMkLst>
        </pc:cxnChg>
        <pc:cxnChg chg="mod">
          <ac:chgData name="Hirata, Ryuichi (SEC)" userId="955886f9-285d-4137-bfef-63faad37c40d" providerId="ADAL" clId="{569DE1D3-C91A-487A-9B7C-385FF4BF2F7D}" dt="2023-10-17T08:39:14.634" v="4489"/>
          <ac:cxnSpMkLst>
            <pc:docMk/>
            <pc:sldMk cId="1136546343" sldId="281"/>
            <ac:cxnSpMk id="75" creationId="{BF2560A8-F725-E50C-A5E8-53784E5450B7}"/>
          </ac:cxnSpMkLst>
        </pc:cxnChg>
        <pc:cxnChg chg="del mod">
          <ac:chgData name="Hirata, Ryuichi (SEC)" userId="955886f9-285d-4137-bfef-63faad37c40d" providerId="ADAL" clId="{569DE1D3-C91A-487A-9B7C-385FF4BF2F7D}" dt="2023-10-26T04:16:44.466" v="7183" actId="478"/>
          <ac:cxnSpMkLst>
            <pc:docMk/>
            <pc:sldMk cId="1136546343" sldId="281"/>
            <ac:cxnSpMk id="76" creationId="{2DA01B15-70B6-5793-1198-9B082DE54EAC}"/>
          </ac:cxnSpMkLst>
        </pc:cxnChg>
        <pc:cxnChg chg="mod">
          <ac:chgData name="Hirata, Ryuichi (SEC)" userId="955886f9-285d-4137-bfef-63faad37c40d" providerId="ADAL" clId="{569DE1D3-C91A-487A-9B7C-385FF4BF2F7D}" dt="2023-10-20T04:18:49.008" v="6297" actId="14100"/>
          <ac:cxnSpMkLst>
            <pc:docMk/>
            <pc:sldMk cId="1136546343" sldId="281"/>
            <ac:cxnSpMk id="80" creationId="{894C0477-A74F-9866-27B9-725E2A5E9443}"/>
          </ac:cxnSpMkLst>
        </pc:cxnChg>
        <pc:cxnChg chg="mod">
          <ac:chgData name="Hirata, Ryuichi (SEC)" userId="955886f9-285d-4137-bfef-63faad37c40d" providerId="ADAL" clId="{569DE1D3-C91A-487A-9B7C-385FF4BF2F7D}" dt="2023-10-17T08:39:14.634" v="4489"/>
          <ac:cxnSpMkLst>
            <pc:docMk/>
            <pc:sldMk cId="1136546343" sldId="281"/>
            <ac:cxnSpMk id="85" creationId="{A1E65398-411B-EEC9-E119-AD5D5D453509}"/>
          </ac:cxnSpMkLst>
        </pc:cxnChg>
        <pc:cxnChg chg="mod">
          <ac:chgData name="Hirata, Ryuichi (SEC)" userId="955886f9-285d-4137-bfef-63faad37c40d" providerId="ADAL" clId="{569DE1D3-C91A-487A-9B7C-385FF4BF2F7D}" dt="2023-10-17T08:39:14.634" v="4489"/>
          <ac:cxnSpMkLst>
            <pc:docMk/>
            <pc:sldMk cId="1136546343" sldId="281"/>
            <ac:cxnSpMk id="86" creationId="{73989EBE-C573-9E71-BA73-438BA6CC54EF}"/>
          </ac:cxnSpMkLst>
        </pc:cxnChg>
        <pc:cxnChg chg="mod">
          <ac:chgData name="Hirata, Ryuichi (SEC)" userId="955886f9-285d-4137-bfef-63faad37c40d" providerId="ADAL" clId="{569DE1D3-C91A-487A-9B7C-385FF4BF2F7D}" dt="2023-10-17T08:39:59.101" v="4508" actId="14100"/>
          <ac:cxnSpMkLst>
            <pc:docMk/>
            <pc:sldMk cId="1136546343" sldId="281"/>
            <ac:cxnSpMk id="95" creationId="{A677A4E6-C6C6-FC07-2A5F-4F0A57CCD214}"/>
          </ac:cxnSpMkLst>
        </pc:cxnChg>
        <pc:cxnChg chg="del mod">
          <ac:chgData name="Hirata, Ryuichi (SEC)" userId="955886f9-285d-4137-bfef-63faad37c40d" providerId="ADAL" clId="{569DE1D3-C91A-487A-9B7C-385FF4BF2F7D}" dt="2023-10-17T08:39:54.286" v="4507" actId="478"/>
          <ac:cxnSpMkLst>
            <pc:docMk/>
            <pc:sldMk cId="1136546343" sldId="281"/>
            <ac:cxnSpMk id="96" creationId="{2C2248FE-F2D3-99D2-0C18-5C9B9AF5378C}"/>
          </ac:cxnSpMkLst>
        </pc:cxnChg>
        <pc:cxnChg chg="mod">
          <ac:chgData name="Hirata, Ryuichi (SEC)" userId="955886f9-285d-4137-bfef-63faad37c40d" providerId="ADAL" clId="{569DE1D3-C91A-487A-9B7C-385FF4BF2F7D}" dt="2023-10-17T08:39:14.634" v="4489"/>
          <ac:cxnSpMkLst>
            <pc:docMk/>
            <pc:sldMk cId="1136546343" sldId="281"/>
            <ac:cxnSpMk id="100" creationId="{66EE75CD-3106-D775-A904-65030D76D671}"/>
          </ac:cxnSpMkLst>
        </pc:cxnChg>
        <pc:cxnChg chg="mod">
          <ac:chgData name="Hirata, Ryuichi (SEC)" userId="955886f9-285d-4137-bfef-63faad37c40d" providerId="ADAL" clId="{569DE1D3-C91A-487A-9B7C-385FF4BF2F7D}" dt="2023-10-17T08:39:14.634" v="4489"/>
          <ac:cxnSpMkLst>
            <pc:docMk/>
            <pc:sldMk cId="1136546343" sldId="281"/>
            <ac:cxnSpMk id="101" creationId="{FF9C4C97-2672-B4CF-2CB9-D15EEADE8931}"/>
          </ac:cxnSpMkLst>
        </pc:cxnChg>
        <pc:cxnChg chg="mod">
          <ac:chgData name="Hirata, Ryuichi (SEC)" userId="955886f9-285d-4137-bfef-63faad37c40d" providerId="ADAL" clId="{569DE1D3-C91A-487A-9B7C-385FF4BF2F7D}" dt="2023-10-17T08:39:14.634" v="4489"/>
          <ac:cxnSpMkLst>
            <pc:docMk/>
            <pc:sldMk cId="1136546343" sldId="281"/>
            <ac:cxnSpMk id="105" creationId="{3D37DF27-2FC9-DA11-253B-E9A7F9DBEBFD}"/>
          </ac:cxnSpMkLst>
        </pc:cxnChg>
        <pc:cxnChg chg="del mod">
          <ac:chgData name="Hirata, Ryuichi (SEC)" userId="955886f9-285d-4137-bfef-63faad37c40d" providerId="ADAL" clId="{569DE1D3-C91A-487A-9B7C-385FF4BF2F7D}" dt="2023-10-26T04:16:55.353" v="7188" actId="478"/>
          <ac:cxnSpMkLst>
            <pc:docMk/>
            <pc:sldMk cId="1136546343" sldId="281"/>
            <ac:cxnSpMk id="110" creationId="{B0D06C42-F930-D340-FA6E-A70918DE80B9}"/>
          </ac:cxnSpMkLst>
        </pc:cxnChg>
        <pc:cxnChg chg="del mod">
          <ac:chgData name="Hirata, Ryuichi (SEC)" userId="955886f9-285d-4137-bfef-63faad37c40d" providerId="ADAL" clId="{569DE1D3-C91A-487A-9B7C-385FF4BF2F7D}" dt="2023-10-26T04:16:51.099" v="7185" actId="478"/>
          <ac:cxnSpMkLst>
            <pc:docMk/>
            <pc:sldMk cId="1136546343" sldId="281"/>
            <ac:cxnSpMk id="111" creationId="{3CE4F697-EBE4-2D30-2ABB-EE4ABE8A5467}"/>
          </ac:cxnSpMkLst>
        </pc:cxnChg>
        <pc:cxnChg chg="del mod">
          <ac:chgData name="Hirata, Ryuichi (SEC)" userId="955886f9-285d-4137-bfef-63faad37c40d" providerId="ADAL" clId="{569DE1D3-C91A-487A-9B7C-385FF4BF2F7D}" dt="2023-10-20T04:18:28.487" v="6296" actId="478"/>
          <ac:cxnSpMkLst>
            <pc:docMk/>
            <pc:sldMk cId="1136546343" sldId="281"/>
            <ac:cxnSpMk id="115" creationId="{6473A7E7-0870-71DC-2336-DD2FD94DF1E7}"/>
          </ac:cxnSpMkLst>
        </pc:cxnChg>
        <pc:cxnChg chg="mod">
          <ac:chgData name="Hirata, Ryuichi (SEC)" userId="955886f9-285d-4137-bfef-63faad37c40d" providerId="ADAL" clId="{569DE1D3-C91A-487A-9B7C-385FF4BF2F7D}" dt="2023-10-17T08:39:14.634" v="4489"/>
          <ac:cxnSpMkLst>
            <pc:docMk/>
            <pc:sldMk cId="1136546343" sldId="281"/>
            <ac:cxnSpMk id="120" creationId="{4C03C5A0-99B4-0F89-360F-2B59019AD1C8}"/>
          </ac:cxnSpMkLst>
        </pc:cxnChg>
        <pc:cxnChg chg="mod">
          <ac:chgData name="Hirata, Ryuichi (SEC)" userId="955886f9-285d-4137-bfef-63faad37c40d" providerId="ADAL" clId="{569DE1D3-C91A-487A-9B7C-385FF4BF2F7D}" dt="2023-10-17T08:39:14.634" v="4489"/>
          <ac:cxnSpMkLst>
            <pc:docMk/>
            <pc:sldMk cId="1136546343" sldId="281"/>
            <ac:cxnSpMk id="121" creationId="{BAA81854-A637-3DB8-D75F-77E6BFFFAD96}"/>
          </ac:cxnSpMkLst>
        </pc:cxnChg>
        <pc:cxnChg chg="add mod">
          <ac:chgData name="Hirata, Ryuichi (SEC)" userId="955886f9-285d-4137-bfef-63faad37c40d" providerId="ADAL" clId="{569DE1D3-C91A-487A-9B7C-385FF4BF2F7D}" dt="2023-10-26T04:16:53.517" v="7187" actId="1076"/>
          <ac:cxnSpMkLst>
            <pc:docMk/>
            <pc:sldMk cId="1136546343" sldId="281"/>
            <ac:cxnSpMk id="124" creationId="{3F6C67C8-E6A7-498B-E8D5-9799E25C148E}"/>
          </ac:cxnSpMkLst>
        </pc:cxnChg>
      </pc:sldChg>
      <pc:sldChg chg="addSp delSp modSp new mod modNotesTx">
        <pc:chgData name="Hirata, Ryuichi (SEC)" userId="955886f9-285d-4137-bfef-63faad37c40d" providerId="ADAL" clId="{569DE1D3-C91A-487A-9B7C-385FF4BF2F7D}" dt="2023-10-25T07:46:17.012" v="6807" actId="478"/>
        <pc:sldMkLst>
          <pc:docMk/>
          <pc:sldMk cId="3876820721" sldId="282"/>
        </pc:sldMkLst>
        <pc:spChg chg="mod">
          <ac:chgData name="Hirata, Ryuichi (SEC)" userId="955886f9-285d-4137-bfef-63faad37c40d" providerId="ADAL" clId="{569DE1D3-C91A-487A-9B7C-385FF4BF2F7D}" dt="2023-10-17T09:02:38.058" v="5066" actId="20577"/>
          <ac:spMkLst>
            <pc:docMk/>
            <pc:sldMk cId="3876820721" sldId="282"/>
            <ac:spMk id="2" creationId="{5A15BC47-1385-4462-F01C-2ABE781EB0EF}"/>
          </ac:spMkLst>
        </pc:spChg>
        <pc:spChg chg="mod">
          <ac:chgData name="Hirata, Ryuichi (SEC)" userId="955886f9-285d-4137-bfef-63faad37c40d" providerId="ADAL" clId="{569DE1D3-C91A-487A-9B7C-385FF4BF2F7D}" dt="2023-10-17T09:09:24.046" v="5155" actId="20577"/>
          <ac:spMkLst>
            <pc:docMk/>
            <pc:sldMk cId="3876820721" sldId="282"/>
            <ac:spMk id="3" creationId="{AB20C85A-161B-B15B-3FBA-1E06FFD6DE4E}"/>
          </ac:spMkLst>
        </pc:spChg>
        <pc:spChg chg="add del mod topLvl">
          <ac:chgData name="Hirata, Ryuichi (SEC)" userId="955886f9-285d-4137-bfef-63faad37c40d" providerId="ADAL" clId="{569DE1D3-C91A-487A-9B7C-385FF4BF2F7D}" dt="2023-10-17T07:27:34.272" v="3729" actId="478"/>
          <ac:spMkLst>
            <pc:docMk/>
            <pc:sldMk cId="3876820721" sldId="282"/>
            <ac:spMk id="7" creationId="{9F6E9FB9-BDB4-6651-10F0-1D8194F9E26B}"/>
          </ac:spMkLst>
        </pc:spChg>
        <pc:spChg chg="add del mod topLvl">
          <ac:chgData name="Hirata, Ryuichi (SEC)" userId="955886f9-285d-4137-bfef-63faad37c40d" providerId="ADAL" clId="{569DE1D3-C91A-487A-9B7C-385FF4BF2F7D}" dt="2023-10-17T07:27:51.911" v="3731" actId="21"/>
          <ac:spMkLst>
            <pc:docMk/>
            <pc:sldMk cId="3876820721" sldId="282"/>
            <ac:spMk id="8" creationId="{1870EFDF-4398-7628-184C-869F4DA5C5FA}"/>
          </ac:spMkLst>
        </pc:spChg>
        <pc:spChg chg="add del mod topLvl">
          <ac:chgData name="Hirata, Ryuichi (SEC)" userId="955886f9-285d-4137-bfef-63faad37c40d" providerId="ADAL" clId="{569DE1D3-C91A-487A-9B7C-385FF4BF2F7D}" dt="2023-10-17T07:27:51.911" v="3731" actId="21"/>
          <ac:spMkLst>
            <pc:docMk/>
            <pc:sldMk cId="3876820721" sldId="282"/>
            <ac:spMk id="9" creationId="{12180DEE-D6A2-CF71-69E5-43D7912CB5B4}"/>
          </ac:spMkLst>
        </pc:spChg>
        <pc:spChg chg="add del mod topLvl">
          <ac:chgData name="Hirata, Ryuichi (SEC)" userId="955886f9-285d-4137-bfef-63faad37c40d" providerId="ADAL" clId="{569DE1D3-C91A-487A-9B7C-385FF4BF2F7D}" dt="2023-10-17T07:27:29.466" v="3728" actId="478"/>
          <ac:spMkLst>
            <pc:docMk/>
            <pc:sldMk cId="3876820721" sldId="282"/>
            <ac:spMk id="10" creationId="{66C40144-F092-C4D1-B78D-9A3D83A0B76C}"/>
          </ac:spMkLst>
        </pc:spChg>
        <pc:spChg chg="add del mod topLvl">
          <ac:chgData name="Hirata, Ryuichi (SEC)" userId="955886f9-285d-4137-bfef-63faad37c40d" providerId="ADAL" clId="{569DE1D3-C91A-487A-9B7C-385FF4BF2F7D}" dt="2023-10-17T07:27:51.911" v="3731" actId="21"/>
          <ac:spMkLst>
            <pc:docMk/>
            <pc:sldMk cId="3876820721" sldId="282"/>
            <ac:spMk id="11" creationId="{17861841-FDC0-F3AD-991C-CF3E4EAA12A8}"/>
          </ac:spMkLst>
        </pc:spChg>
        <pc:spChg chg="add del mod topLvl">
          <ac:chgData name="Hirata, Ryuichi (SEC)" userId="955886f9-285d-4137-bfef-63faad37c40d" providerId="ADAL" clId="{569DE1D3-C91A-487A-9B7C-385FF4BF2F7D}" dt="2023-10-17T07:27:51.911" v="3731" actId="21"/>
          <ac:spMkLst>
            <pc:docMk/>
            <pc:sldMk cId="3876820721" sldId="282"/>
            <ac:spMk id="12" creationId="{85D1E9A7-E3D9-0783-142C-4A01A25C21DF}"/>
          </ac:spMkLst>
        </pc:spChg>
        <pc:spChg chg="add del mod topLvl">
          <ac:chgData name="Hirata, Ryuichi (SEC)" userId="955886f9-285d-4137-bfef-63faad37c40d" providerId="ADAL" clId="{569DE1D3-C91A-487A-9B7C-385FF4BF2F7D}" dt="2023-10-17T07:26:47.684" v="3719" actId="478"/>
          <ac:spMkLst>
            <pc:docMk/>
            <pc:sldMk cId="3876820721" sldId="282"/>
            <ac:spMk id="13" creationId="{DFD277CB-B5A6-0652-21CA-4EAB662332F1}"/>
          </ac:spMkLst>
        </pc:spChg>
        <pc:spChg chg="add del mod topLvl">
          <ac:chgData name="Hirata, Ryuichi (SEC)" userId="955886f9-285d-4137-bfef-63faad37c40d" providerId="ADAL" clId="{569DE1D3-C91A-487A-9B7C-385FF4BF2F7D}" dt="2023-10-17T07:27:51.911" v="3731" actId="21"/>
          <ac:spMkLst>
            <pc:docMk/>
            <pc:sldMk cId="3876820721" sldId="282"/>
            <ac:spMk id="20" creationId="{2EC17DE2-6CAD-5389-EE43-7E976C82A2C5}"/>
          </ac:spMkLst>
        </pc:spChg>
        <pc:spChg chg="add del mod topLvl">
          <ac:chgData name="Hirata, Ryuichi (SEC)" userId="955886f9-285d-4137-bfef-63faad37c40d" providerId="ADAL" clId="{569DE1D3-C91A-487A-9B7C-385FF4BF2F7D}" dt="2023-10-17T07:27:51.911" v="3731" actId="21"/>
          <ac:spMkLst>
            <pc:docMk/>
            <pc:sldMk cId="3876820721" sldId="282"/>
            <ac:spMk id="21" creationId="{FBDFBE9F-70CA-F270-E9FE-8842AE45C807}"/>
          </ac:spMkLst>
        </pc:spChg>
        <pc:spChg chg="add del mod topLvl">
          <ac:chgData name="Hirata, Ryuichi (SEC)" userId="955886f9-285d-4137-bfef-63faad37c40d" providerId="ADAL" clId="{569DE1D3-C91A-487A-9B7C-385FF4BF2F7D}" dt="2023-10-17T07:27:51.911" v="3731" actId="21"/>
          <ac:spMkLst>
            <pc:docMk/>
            <pc:sldMk cId="3876820721" sldId="282"/>
            <ac:spMk id="22" creationId="{7228FF06-8271-8E2E-000A-D3CBF47DEDE1}"/>
          </ac:spMkLst>
        </pc:spChg>
        <pc:spChg chg="add del mod topLvl">
          <ac:chgData name="Hirata, Ryuichi (SEC)" userId="955886f9-285d-4137-bfef-63faad37c40d" providerId="ADAL" clId="{569DE1D3-C91A-487A-9B7C-385FF4BF2F7D}" dt="2023-10-17T07:27:51.911" v="3731" actId="21"/>
          <ac:spMkLst>
            <pc:docMk/>
            <pc:sldMk cId="3876820721" sldId="282"/>
            <ac:spMk id="27" creationId="{8D8CA439-7240-0FAF-59F4-61EF3CAA1881}"/>
          </ac:spMkLst>
        </pc:spChg>
        <pc:spChg chg="add del mod topLvl">
          <ac:chgData name="Hirata, Ryuichi (SEC)" userId="955886f9-285d-4137-bfef-63faad37c40d" providerId="ADAL" clId="{569DE1D3-C91A-487A-9B7C-385FF4BF2F7D}" dt="2023-10-17T07:27:51.911" v="3731" actId="21"/>
          <ac:spMkLst>
            <pc:docMk/>
            <pc:sldMk cId="3876820721" sldId="282"/>
            <ac:spMk id="28" creationId="{C917DC4E-44A2-56D7-1B04-4E5EC7DE29CE}"/>
          </ac:spMkLst>
        </pc:spChg>
        <pc:spChg chg="add del mod topLvl">
          <ac:chgData name="Hirata, Ryuichi (SEC)" userId="955886f9-285d-4137-bfef-63faad37c40d" providerId="ADAL" clId="{569DE1D3-C91A-487A-9B7C-385FF4BF2F7D}" dt="2023-10-17T07:27:51.911" v="3731" actId="21"/>
          <ac:spMkLst>
            <pc:docMk/>
            <pc:sldMk cId="3876820721" sldId="282"/>
            <ac:spMk id="29" creationId="{B35E6512-BF72-6D2B-0FB1-E358AF73508A}"/>
          </ac:spMkLst>
        </pc:spChg>
        <pc:spChg chg="add del mod">
          <ac:chgData name="Hirata, Ryuichi (SEC)" userId="955886f9-285d-4137-bfef-63faad37c40d" providerId="ADAL" clId="{569DE1D3-C91A-487A-9B7C-385FF4BF2F7D}" dt="2023-10-17T07:27:19.667" v="3727" actId="478"/>
          <ac:spMkLst>
            <pc:docMk/>
            <pc:sldMk cId="3876820721" sldId="282"/>
            <ac:spMk id="31" creationId="{C8820E42-2BE5-EB25-8478-C68CECACC367}"/>
          </ac:spMkLst>
        </pc:spChg>
        <pc:spChg chg="add del mod">
          <ac:chgData name="Hirata, Ryuichi (SEC)" userId="955886f9-285d-4137-bfef-63faad37c40d" providerId="ADAL" clId="{569DE1D3-C91A-487A-9B7C-385FF4BF2F7D}" dt="2023-10-17T07:27:51.911" v="3731" actId="21"/>
          <ac:spMkLst>
            <pc:docMk/>
            <pc:sldMk cId="3876820721" sldId="282"/>
            <ac:spMk id="34" creationId="{B2F8A8E1-013A-E7D6-AFCC-BC6737039693}"/>
          </ac:spMkLst>
        </pc:spChg>
        <pc:spChg chg="add mod topLvl">
          <ac:chgData name="Hirata, Ryuichi (SEC)" userId="955886f9-285d-4137-bfef-63faad37c40d" providerId="ADAL" clId="{569DE1D3-C91A-487A-9B7C-385FF4BF2F7D}" dt="2023-10-17T07:43:34.682" v="3957" actId="164"/>
          <ac:spMkLst>
            <pc:docMk/>
            <pc:sldMk cId="3876820721" sldId="282"/>
            <ac:spMk id="35" creationId="{4554964F-78EC-2F0A-9894-DC5164FC8744}"/>
          </ac:spMkLst>
        </pc:spChg>
        <pc:spChg chg="mod">
          <ac:chgData name="Hirata, Ryuichi (SEC)" userId="955886f9-285d-4137-bfef-63faad37c40d" providerId="ADAL" clId="{569DE1D3-C91A-487A-9B7C-385FF4BF2F7D}" dt="2023-10-17T07:43:15.014" v="3956" actId="165"/>
          <ac:spMkLst>
            <pc:docMk/>
            <pc:sldMk cId="3876820721" sldId="282"/>
            <ac:spMk id="37" creationId="{B8CA3EA2-118A-2C1D-13DB-E8DF63148571}"/>
          </ac:spMkLst>
        </pc:spChg>
        <pc:spChg chg="mod">
          <ac:chgData name="Hirata, Ryuichi (SEC)" userId="955886f9-285d-4137-bfef-63faad37c40d" providerId="ADAL" clId="{569DE1D3-C91A-487A-9B7C-385FF4BF2F7D}" dt="2023-10-17T07:43:15.014" v="3956" actId="165"/>
          <ac:spMkLst>
            <pc:docMk/>
            <pc:sldMk cId="3876820721" sldId="282"/>
            <ac:spMk id="38" creationId="{043D638D-8D6E-2378-4FD3-B2E78DC2FD8A}"/>
          </ac:spMkLst>
        </pc:spChg>
        <pc:spChg chg="mod">
          <ac:chgData name="Hirata, Ryuichi (SEC)" userId="955886f9-285d-4137-bfef-63faad37c40d" providerId="ADAL" clId="{569DE1D3-C91A-487A-9B7C-385FF4BF2F7D}" dt="2023-10-17T07:43:15.014" v="3956" actId="165"/>
          <ac:spMkLst>
            <pc:docMk/>
            <pc:sldMk cId="3876820721" sldId="282"/>
            <ac:spMk id="47" creationId="{4935B356-86E8-891F-4A5D-32B3FFD6DC38}"/>
          </ac:spMkLst>
        </pc:spChg>
        <pc:spChg chg="mod">
          <ac:chgData name="Hirata, Ryuichi (SEC)" userId="955886f9-285d-4137-bfef-63faad37c40d" providerId="ADAL" clId="{569DE1D3-C91A-487A-9B7C-385FF4BF2F7D}" dt="2023-10-17T07:43:15.014" v="3956" actId="165"/>
          <ac:spMkLst>
            <pc:docMk/>
            <pc:sldMk cId="3876820721" sldId="282"/>
            <ac:spMk id="48" creationId="{D17D83C8-832F-1850-67E9-8E6873D84585}"/>
          </ac:spMkLst>
        </pc:spChg>
        <pc:spChg chg="mod">
          <ac:chgData name="Hirata, Ryuichi (SEC)" userId="955886f9-285d-4137-bfef-63faad37c40d" providerId="ADAL" clId="{569DE1D3-C91A-487A-9B7C-385FF4BF2F7D}" dt="2023-10-17T07:43:15.014" v="3956" actId="165"/>
          <ac:spMkLst>
            <pc:docMk/>
            <pc:sldMk cId="3876820721" sldId="282"/>
            <ac:spMk id="49" creationId="{5599C90D-4FE7-746C-CA9C-EF214EE4DE19}"/>
          </ac:spMkLst>
        </pc:spChg>
        <pc:spChg chg="mod">
          <ac:chgData name="Hirata, Ryuichi (SEC)" userId="955886f9-285d-4137-bfef-63faad37c40d" providerId="ADAL" clId="{569DE1D3-C91A-487A-9B7C-385FF4BF2F7D}" dt="2023-10-17T07:43:15.014" v="3956" actId="165"/>
          <ac:spMkLst>
            <pc:docMk/>
            <pc:sldMk cId="3876820721" sldId="282"/>
            <ac:spMk id="51" creationId="{E860595C-EAED-7F77-7A91-680C5476596A}"/>
          </ac:spMkLst>
        </pc:spChg>
        <pc:spChg chg="mod">
          <ac:chgData name="Hirata, Ryuichi (SEC)" userId="955886f9-285d-4137-bfef-63faad37c40d" providerId="ADAL" clId="{569DE1D3-C91A-487A-9B7C-385FF4BF2F7D}" dt="2023-10-17T07:43:15.014" v="3956" actId="165"/>
          <ac:spMkLst>
            <pc:docMk/>
            <pc:sldMk cId="3876820721" sldId="282"/>
            <ac:spMk id="52" creationId="{F60CA57F-FA5D-A48C-E81E-117B4ACDE53C}"/>
          </ac:spMkLst>
        </pc:spChg>
        <pc:spChg chg="mod topLvl">
          <ac:chgData name="Hirata, Ryuichi (SEC)" userId="955886f9-285d-4137-bfef-63faad37c40d" providerId="ADAL" clId="{569DE1D3-C91A-487A-9B7C-385FF4BF2F7D}" dt="2023-10-17T07:43:34.682" v="3957" actId="164"/>
          <ac:spMkLst>
            <pc:docMk/>
            <pc:sldMk cId="3876820721" sldId="282"/>
            <ac:spMk id="57" creationId="{EAADE111-D3B4-DAFA-2774-CC2B37D8EAE3}"/>
          </ac:spMkLst>
        </pc:spChg>
        <pc:spChg chg="mod topLvl">
          <ac:chgData name="Hirata, Ryuichi (SEC)" userId="955886f9-285d-4137-bfef-63faad37c40d" providerId="ADAL" clId="{569DE1D3-C91A-487A-9B7C-385FF4BF2F7D}" dt="2023-10-17T07:43:34.682" v="3957" actId="164"/>
          <ac:spMkLst>
            <pc:docMk/>
            <pc:sldMk cId="3876820721" sldId="282"/>
            <ac:spMk id="58" creationId="{7E7C3ABC-A600-B1F8-0EFB-0FB11EBA9FE4}"/>
          </ac:spMkLst>
        </pc:spChg>
        <pc:spChg chg="mod topLvl">
          <ac:chgData name="Hirata, Ryuichi (SEC)" userId="955886f9-285d-4137-bfef-63faad37c40d" providerId="ADAL" clId="{569DE1D3-C91A-487A-9B7C-385FF4BF2F7D}" dt="2023-10-17T07:43:34.682" v="3957" actId="164"/>
          <ac:spMkLst>
            <pc:docMk/>
            <pc:sldMk cId="3876820721" sldId="282"/>
            <ac:spMk id="59" creationId="{A63B87C4-EC1A-1508-4A77-213FF629F3B7}"/>
          </ac:spMkLst>
        </pc:spChg>
        <pc:spChg chg="mod">
          <ac:chgData name="Hirata, Ryuichi (SEC)" userId="955886f9-285d-4137-bfef-63faad37c40d" providerId="ADAL" clId="{569DE1D3-C91A-487A-9B7C-385FF4BF2F7D}" dt="2023-10-17T07:43:15.014" v="3956" actId="165"/>
          <ac:spMkLst>
            <pc:docMk/>
            <pc:sldMk cId="3876820721" sldId="282"/>
            <ac:spMk id="61" creationId="{9B9B5C84-5C36-799F-B25F-C20C5016777A}"/>
          </ac:spMkLst>
        </pc:spChg>
        <pc:spChg chg="mod">
          <ac:chgData name="Hirata, Ryuichi (SEC)" userId="955886f9-285d-4137-bfef-63faad37c40d" providerId="ADAL" clId="{569DE1D3-C91A-487A-9B7C-385FF4BF2F7D}" dt="2023-10-17T07:43:15.014" v="3956" actId="165"/>
          <ac:spMkLst>
            <pc:docMk/>
            <pc:sldMk cId="3876820721" sldId="282"/>
            <ac:spMk id="62" creationId="{7348674B-5DDD-E6EF-FE16-C00DB66FDDB3}"/>
          </ac:spMkLst>
        </pc:spChg>
        <pc:spChg chg="mod">
          <ac:chgData name="Hirata, Ryuichi (SEC)" userId="955886f9-285d-4137-bfef-63faad37c40d" providerId="ADAL" clId="{569DE1D3-C91A-487A-9B7C-385FF4BF2F7D}" dt="2023-10-17T07:45:59.406" v="3968"/>
          <ac:spMkLst>
            <pc:docMk/>
            <pc:sldMk cId="3876820721" sldId="282"/>
            <ac:spMk id="67" creationId="{37EA09F6-B020-333C-1440-9286AFFBD68B}"/>
          </ac:spMkLst>
        </pc:spChg>
        <pc:spChg chg="mod">
          <ac:chgData name="Hirata, Ryuichi (SEC)" userId="955886f9-285d-4137-bfef-63faad37c40d" providerId="ADAL" clId="{569DE1D3-C91A-487A-9B7C-385FF4BF2F7D}" dt="2023-10-17T07:45:59.406" v="3968"/>
          <ac:spMkLst>
            <pc:docMk/>
            <pc:sldMk cId="3876820721" sldId="282"/>
            <ac:spMk id="77" creationId="{091746B0-3622-0747-64EB-E57705D79039}"/>
          </ac:spMkLst>
        </pc:spChg>
        <pc:spChg chg="mod">
          <ac:chgData name="Hirata, Ryuichi (SEC)" userId="955886f9-285d-4137-bfef-63faad37c40d" providerId="ADAL" clId="{569DE1D3-C91A-487A-9B7C-385FF4BF2F7D}" dt="2023-10-17T07:45:59.406" v="3968"/>
          <ac:spMkLst>
            <pc:docMk/>
            <pc:sldMk cId="3876820721" sldId="282"/>
            <ac:spMk id="78" creationId="{1085924B-98DE-0B3B-7B98-479470C35828}"/>
          </ac:spMkLst>
        </pc:spChg>
        <pc:spChg chg="mod">
          <ac:chgData name="Hirata, Ryuichi (SEC)" userId="955886f9-285d-4137-bfef-63faad37c40d" providerId="ADAL" clId="{569DE1D3-C91A-487A-9B7C-385FF4BF2F7D}" dt="2023-10-17T07:45:59.406" v="3968"/>
          <ac:spMkLst>
            <pc:docMk/>
            <pc:sldMk cId="3876820721" sldId="282"/>
            <ac:spMk id="79" creationId="{8F4CB083-85B4-03C6-20AA-C1FAADF2CAAA}"/>
          </ac:spMkLst>
        </pc:spChg>
        <pc:spChg chg="mod">
          <ac:chgData name="Hirata, Ryuichi (SEC)" userId="955886f9-285d-4137-bfef-63faad37c40d" providerId="ADAL" clId="{569DE1D3-C91A-487A-9B7C-385FF4BF2F7D}" dt="2023-10-17T07:45:59.406" v="3968"/>
          <ac:spMkLst>
            <pc:docMk/>
            <pc:sldMk cId="3876820721" sldId="282"/>
            <ac:spMk id="81" creationId="{90C713D7-6B3D-59BF-3709-8C28C776E96B}"/>
          </ac:spMkLst>
        </pc:spChg>
        <pc:spChg chg="mod">
          <ac:chgData name="Hirata, Ryuichi (SEC)" userId="955886f9-285d-4137-bfef-63faad37c40d" providerId="ADAL" clId="{569DE1D3-C91A-487A-9B7C-385FF4BF2F7D}" dt="2023-10-17T07:45:59.406" v="3968"/>
          <ac:spMkLst>
            <pc:docMk/>
            <pc:sldMk cId="3876820721" sldId="282"/>
            <ac:spMk id="82" creationId="{A7F28694-16C4-A3AD-025E-C2143E81705C}"/>
          </ac:spMkLst>
        </pc:spChg>
        <pc:spChg chg="mod">
          <ac:chgData name="Hirata, Ryuichi (SEC)" userId="955886f9-285d-4137-bfef-63faad37c40d" providerId="ADAL" clId="{569DE1D3-C91A-487A-9B7C-385FF4BF2F7D}" dt="2023-10-17T07:45:59.406" v="3968"/>
          <ac:spMkLst>
            <pc:docMk/>
            <pc:sldMk cId="3876820721" sldId="282"/>
            <ac:spMk id="86" creationId="{EE4750D1-6886-24AB-F2CE-248319523A60}"/>
          </ac:spMkLst>
        </pc:spChg>
        <pc:spChg chg="mod">
          <ac:chgData name="Hirata, Ryuichi (SEC)" userId="955886f9-285d-4137-bfef-63faad37c40d" providerId="ADAL" clId="{569DE1D3-C91A-487A-9B7C-385FF4BF2F7D}" dt="2023-10-17T07:45:59.406" v="3968"/>
          <ac:spMkLst>
            <pc:docMk/>
            <pc:sldMk cId="3876820721" sldId="282"/>
            <ac:spMk id="87" creationId="{64D06F48-C506-96A3-BCA3-B05B0546B20A}"/>
          </ac:spMkLst>
        </pc:spChg>
        <pc:spChg chg="mod">
          <ac:chgData name="Hirata, Ryuichi (SEC)" userId="955886f9-285d-4137-bfef-63faad37c40d" providerId="ADAL" clId="{569DE1D3-C91A-487A-9B7C-385FF4BF2F7D}" dt="2023-10-17T07:45:59.406" v="3968"/>
          <ac:spMkLst>
            <pc:docMk/>
            <pc:sldMk cId="3876820721" sldId="282"/>
            <ac:spMk id="88" creationId="{D3BEE817-690D-7D7E-CEF9-6E75687DFB54}"/>
          </ac:spMkLst>
        </pc:spChg>
        <pc:spChg chg="mod">
          <ac:chgData name="Hirata, Ryuichi (SEC)" userId="955886f9-285d-4137-bfef-63faad37c40d" providerId="ADAL" clId="{569DE1D3-C91A-487A-9B7C-385FF4BF2F7D}" dt="2023-10-17T07:45:59.406" v="3968"/>
          <ac:spMkLst>
            <pc:docMk/>
            <pc:sldMk cId="3876820721" sldId="282"/>
            <ac:spMk id="90" creationId="{DB257D4D-ADED-AED5-DCB6-AA6C20ED7C95}"/>
          </ac:spMkLst>
        </pc:spChg>
        <pc:spChg chg="mod">
          <ac:chgData name="Hirata, Ryuichi (SEC)" userId="955886f9-285d-4137-bfef-63faad37c40d" providerId="ADAL" clId="{569DE1D3-C91A-487A-9B7C-385FF4BF2F7D}" dt="2023-10-17T07:45:59.406" v="3968"/>
          <ac:spMkLst>
            <pc:docMk/>
            <pc:sldMk cId="3876820721" sldId="282"/>
            <ac:spMk id="91" creationId="{B6027A85-7B41-D75C-6BB6-A89B3B95B186}"/>
          </ac:spMkLst>
        </pc:spChg>
        <pc:spChg chg="mod">
          <ac:chgData name="Hirata, Ryuichi (SEC)" userId="955886f9-285d-4137-bfef-63faad37c40d" providerId="ADAL" clId="{569DE1D3-C91A-487A-9B7C-385FF4BF2F7D}" dt="2023-10-17T07:45:59.406" v="3968"/>
          <ac:spMkLst>
            <pc:docMk/>
            <pc:sldMk cId="3876820721" sldId="282"/>
            <ac:spMk id="92" creationId="{1E5CF2E6-9036-41A7-3E04-C27B56218AEF}"/>
          </ac:spMkLst>
        </pc:spChg>
        <pc:spChg chg="mod">
          <ac:chgData name="Hirata, Ryuichi (SEC)" userId="955886f9-285d-4137-bfef-63faad37c40d" providerId="ADAL" clId="{569DE1D3-C91A-487A-9B7C-385FF4BF2F7D}" dt="2023-10-17T07:45:59.406" v="3968"/>
          <ac:spMkLst>
            <pc:docMk/>
            <pc:sldMk cId="3876820721" sldId="282"/>
            <ac:spMk id="93" creationId="{F8382FAA-35AE-D2BE-EA62-1F9CAA4A590C}"/>
          </ac:spMkLst>
        </pc:spChg>
        <pc:spChg chg="mod">
          <ac:chgData name="Hirata, Ryuichi (SEC)" userId="955886f9-285d-4137-bfef-63faad37c40d" providerId="ADAL" clId="{569DE1D3-C91A-487A-9B7C-385FF4BF2F7D}" dt="2023-10-17T07:48:58.361" v="3986"/>
          <ac:spMkLst>
            <pc:docMk/>
            <pc:sldMk cId="3876820721" sldId="282"/>
            <ac:spMk id="102" creationId="{2C6D72DA-EEF8-B0AE-F3F9-F45811766D40}"/>
          </ac:spMkLst>
        </pc:spChg>
        <pc:spChg chg="mod">
          <ac:chgData name="Hirata, Ryuichi (SEC)" userId="955886f9-285d-4137-bfef-63faad37c40d" providerId="ADAL" clId="{569DE1D3-C91A-487A-9B7C-385FF4BF2F7D}" dt="2023-10-17T07:48:58.361" v="3986"/>
          <ac:spMkLst>
            <pc:docMk/>
            <pc:sldMk cId="3876820721" sldId="282"/>
            <ac:spMk id="103" creationId="{D2399B71-7A74-9981-3A95-E098B7AC4B17}"/>
          </ac:spMkLst>
        </pc:spChg>
        <pc:spChg chg="mod">
          <ac:chgData name="Hirata, Ryuichi (SEC)" userId="955886f9-285d-4137-bfef-63faad37c40d" providerId="ADAL" clId="{569DE1D3-C91A-487A-9B7C-385FF4BF2F7D}" dt="2023-10-17T07:48:58.361" v="3986"/>
          <ac:spMkLst>
            <pc:docMk/>
            <pc:sldMk cId="3876820721" sldId="282"/>
            <ac:spMk id="104" creationId="{08794FA2-A24A-9378-659D-BABBB803FE4A}"/>
          </ac:spMkLst>
        </pc:spChg>
        <pc:spChg chg="mod">
          <ac:chgData name="Hirata, Ryuichi (SEC)" userId="955886f9-285d-4137-bfef-63faad37c40d" providerId="ADAL" clId="{569DE1D3-C91A-487A-9B7C-385FF4BF2F7D}" dt="2023-10-17T07:48:58.361" v="3986"/>
          <ac:spMkLst>
            <pc:docMk/>
            <pc:sldMk cId="3876820721" sldId="282"/>
            <ac:spMk id="106" creationId="{1ED2A3E9-2B00-9778-E1F8-30C5056722D6}"/>
          </ac:spMkLst>
        </pc:spChg>
        <pc:spChg chg="mod">
          <ac:chgData name="Hirata, Ryuichi (SEC)" userId="955886f9-285d-4137-bfef-63faad37c40d" providerId="ADAL" clId="{569DE1D3-C91A-487A-9B7C-385FF4BF2F7D}" dt="2023-10-17T07:48:58.361" v="3986"/>
          <ac:spMkLst>
            <pc:docMk/>
            <pc:sldMk cId="3876820721" sldId="282"/>
            <ac:spMk id="107" creationId="{499ACE34-3314-F285-39FF-01881E3BF175}"/>
          </ac:spMkLst>
        </pc:spChg>
        <pc:spChg chg="mod">
          <ac:chgData name="Hirata, Ryuichi (SEC)" userId="955886f9-285d-4137-bfef-63faad37c40d" providerId="ADAL" clId="{569DE1D3-C91A-487A-9B7C-385FF4BF2F7D}" dt="2023-10-17T07:48:58.361" v="3986"/>
          <ac:spMkLst>
            <pc:docMk/>
            <pc:sldMk cId="3876820721" sldId="282"/>
            <ac:spMk id="108" creationId="{00CBA8CE-3D27-2A29-DE6D-1CB812DA4DA6}"/>
          </ac:spMkLst>
        </pc:spChg>
        <pc:spChg chg="mod">
          <ac:chgData name="Hirata, Ryuichi (SEC)" userId="955886f9-285d-4137-bfef-63faad37c40d" providerId="ADAL" clId="{569DE1D3-C91A-487A-9B7C-385FF4BF2F7D}" dt="2023-10-17T07:48:58.361" v="3986"/>
          <ac:spMkLst>
            <pc:docMk/>
            <pc:sldMk cId="3876820721" sldId="282"/>
            <ac:spMk id="112" creationId="{B720A6D7-8F5F-6093-948A-4E09626F500E}"/>
          </ac:spMkLst>
        </pc:spChg>
        <pc:spChg chg="mod">
          <ac:chgData name="Hirata, Ryuichi (SEC)" userId="955886f9-285d-4137-bfef-63faad37c40d" providerId="ADAL" clId="{569DE1D3-C91A-487A-9B7C-385FF4BF2F7D}" dt="2023-10-17T07:48:58.361" v="3986"/>
          <ac:spMkLst>
            <pc:docMk/>
            <pc:sldMk cId="3876820721" sldId="282"/>
            <ac:spMk id="113" creationId="{09BA74C2-F403-9241-0DD9-C0E5E38C6047}"/>
          </ac:spMkLst>
        </pc:spChg>
        <pc:spChg chg="mod">
          <ac:chgData name="Hirata, Ryuichi (SEC)" userId="955886f9-285d-4137-bfef-63faad37c40d" providerId="ADAL" clId="{569DE1D3-C91A-487A-9B7C-385FF4BF2F7D}" dt="2023-10-17T07:48:58.361" v="3986"/>
          <ac:spMkLst>
            <pc:docMk/>
            <pc:sldMk cId="3876820721" sldId="282"/>
            <ac:spMk id="114" creationId="{03445A29-5921-1DB2-F9DD-4FF74CF5C3AB}"/>
          </ac:spMkLst>
        </pc:spChg>
        <pc:spChg chg="mod">
          <ac:chgData name="Hirata, Ryuichi (SEC)" userId="955886f9-285d-4137-bfef-63faad37c40d" providerId="ADAL" clId="{569DE1D3-C91A-487A-9B7C-385FF4BF2F7D}" dt="2023-10-17T07:48:58.361" v="3986"/>
          <ac:spMkLst>
            <pc:docMk/>
            <pc:sldMk cId="3876820721" sldId="282"/>
            <ac:spMk id="116" creationId="{86448254-A966-414A-C409-96F30CA60CDB}"/>
          </ac:spMkLst>
        </pc:spChg>
        <pc:spChg chg="mod">
          <ac:chgData name="Hirata, Ryuichi (SEC)" userId="955886f9-285d-4137-bfef-63faad37c40d" providerId="ADAL" clId="{569DE1D3-C91A-487A-9B7C-385FF4BF2F7D}" dt="2023-10-17T07:48:58.361" v="3986"/>
          <ac:spMkLst>
            <pc:docMk/>
            <pc:sldMk cId="3876820721" sldId="282"/>
            <ac:spMk id="117" creationId="{3C7465B3-2B49-8C88-E3E0-C451F657B56A}"/>
          </ac:spMkLst>
        </pc:spChg>
        <pc:spChg chg="mod">
          <ac:chgData name="Hirata, Ryuichi (SEC)" userId="955886f9-285d-4137-bfef-63faad37c40d" providerId="ADAL" clId="{569DE1D3-C91A-487A-9B7C-385FF4BF2F7D}" dt="2023-10-17T07:48:58.361" v="3986"/>
          <ac:spMkLst>
            <pc:docMk/>
            <pc:sldMk cId="3876820721" sldId="282"/>
            <ac:spMk id="118" creationId="{71B3F737-BA47-EDEF-D6C0-42EB7F7EDD20}"/>
          </ac:spMkLst>
        </pc:spChg>
        <pc:spChg chg="mod">
          <ac:chgData name="Hirata, Ryuichi (SEC)" userId="955886f9-285d-4137-bfef-63faad37c40d" providerId="ADAL" clId="{569DE1D3-C91A-487A-9B7C-385FF4BF2F7D}" dt="2023-10-17T07:48:58.361" v="3986"/>
          <ac:spMkLst>
            <pc:docMk/>
            <pc:sldMk cId="3876820721" sldId="282"/>
            <ac:spMk id="122" creationId="{3401AFD6-389A-8D49-5F45-5FE35DE22B55}"/>
          </ac:spMkLst>
        </pc:spChg>
        <pc:spChg chg="mod">
          <ac:chgData name="Hirata, Ryuichi (SEC)" userId="955886f9-285d-4137-bfef-63faad37c40d" providerId="ADAL" clId="{569DE1D3-C91A-487A-9B7C-385FF4BF2F7D}" dt="2023-10-17T07:48:58.361" v="3986"/>
          <ac:spMkLst>
            <pc:docMk/>
            <pc:sldMk cId="3876820721" sldId="282"/>
            <ac:spMk id="123" creationId="{1FF9ECAE-66CF-9F17-0400-D6EBCEB66EDC}"/>
          </ac:spMkLst>
        </pc:spChg>
        <pc:spChg chg="add mod">
          <ac:chgData name="Hirata, Ryuichi (SEC)" userId="955886f9-285d-4137-bfef-63faad37c40d" providerId="ADAL" clId="{569DE1D3-C91A-487A-9B7C-385FF4BF2F7D}" dt="2023-10-17T07:50:14.725" v="4009" actId="1076"/>
          <ac:spMkLst>
            <pc:docMk/>
            <pc:sldMk cId="3876820721" sldId="282"/>
            <ac:spMk id="124" creationId="{C90FCDBE-25B4-496A-050A-E6D32C45EFCA}"/>
          </ac:spMkLst>
        </pc:spChg>
        <pc:spChg chg="add mod">
          <ac:chgData name="Hirata, Ryuichi (SEC)" userId="955886f9-285d-4137-bfef-63faad37c40d" providerId="ADAL" clId="{569DE1D3-C91A-487A-9B7C-385FF4BF2F7D}" dt="2023-10-17T07:50:14.725" v="4009" actId="1076"/>
          <ac:spMkLst>
            <pc:docMk/>
            <pc:sldMk cId="3876820721" sldId="282"/>
            <ac:spMk id="125" creationId="{241AB107-318B-BC76-0FCB-26FFDAEE7650}"/>
          </ac:spMkLst>
        </pc:spChg>
        <pc:grpChg chg="add del mod">
          <ac:chgData name="Hirata, Ryuichi (SEC)" userId="955886f9-285d-4137-bfef-63faad37c40d" providerId="ADAL" clId="{569DE1D3-C91A-487A-9B7C-385FF4BF2F7D}" dt="2023-10-17T07:24:36.613" v="3704" actId="165"/>
          <ac:grpSpMkLst>
            <pc:docMk/>
            <pc:sldMk cId="3876820721" sldId="282"/>
            <ac:grpSpMk id="30" creationId="{76346756-1D6B-FFAC-9B6C-98B67ECDEA7A}"/>
          </ac:grpSpMkLst>
        </pc:grpChg>
        <pc:grpChg chg="add mod topLvl">
          <ac:chgData name="Hirata, Ryuichi (SEC)" userId="955886f9-285d-4137-bfef-63faad37c40d" providerId="ADAL" clId="{569DE1D3-C91A-487A-9B7C-385FF4BF2F7D}" dt="2023-10-17T07:43:34.682" v="3957" actId="164"/>
          <ac:grpSpMkLst>
            <pc:docMk/>
            <pc:sldMk cId="3876820721" sldId="282"/>
            <ac:grpSpMk id="36" creationId="{F28527B2-B376-96D5-FF80-A5D01918F099}"/>
          </ac:grpSpMkLst>
        </pc:grpChg>
        <pc:grpChg chg="add mod topLvl">
          <ac:chgData name="Hirata, Ryuichi (SEC)" userId="955886f9-285d-4137-bfef-63faad37c40d" providerId="ADAL" clId="{569DE1D3-C91A-487A-9B7C-385FF4BF2F7D}" dt="2023-10-17T07:43:34.682" v="3957" actId="164"/>
          <ac:grpSpMkLst>
            <pc:docMk/>
            <pc:sldMk cId="3876820721" sldId="282"/>
            <ac:grpSpMk id="43" creationId="{1EFE8CE2-70DA-FA32-AA1F-9FAF5221B5C0}"/>
          </ac:grpSpMkLst>
        </pc:grpChg>
        <pc:grpChg chg="mod">
          <ac:chgData name="Hirata, Ryuichi (SEC)" userId="955886f9-285d-4137-bfef-63faad37c40d" providerId="ADAL" clId="{569DE1D3-C91A-487A-9B7C-385FF4BF2F7D}" dt="2023-10-17T07:43:15.014" v="3956" actId="165"/>
          <ac:grpSpMkLst>
            <pc:docMk/>
            <pc:sldMk cId="3876820721" sldId="282"/>
            <ac:grpSpMk id="44" creationId="{E262434B-386A-4AB6-1410-87761F8579B7}"/>
          </ac:grpSpMkLst>
        </pc:grpChg>
        <pc:grpChg chg="add del mod topLvl">
          <ac:chgData name="Hirata, Ryuichi (SEC)" userId="955886f9-285d-4137-bfef-63faad37c40d" providerId="ADAL" clId="{569DE1D3-C91A-487A-9B7C-385FF4BF2F7D}" dt="2023-10-17T07:43:15.014" v="3956" actId="165"/>
          <ac:grpSpMkLst>
            <pc:docMk/>
            <pc:sldMk cId="3876820721" sldId="282"/>
            <ac:grpSpMk id="53" creationId="{CBA15DCF-E82A-2EC9-6B64-261D319A745B}"/>
          </ac:grpSpMkLst>
        </pc:grpChg>
        <pc:grpChg chg="mod topLvl">
          <ac:chgData name="Hirata, Ryuichi (SEC)" userId="955886f9-285d-4137-bfef-63faad37c40d" providerId="ADAL" clId="{569DE1D3-C91A-487A-9B7C-385FF4BF2F7D}" dt="2023-10-17T07:43:34.682" v="3957" actId="164"/>
          <ac:grpSpMkLst>
            <pc:docMk/>
            <pc:sldMk cId="3876820721" sldId="282"/>
            <ac:grpSpMk id="54" creationId="{8890232A-D66E-AA7D-FDE7-863D72A50A15}"/>
          </ac:grpSpMkLst>
        </pc:grpChg>
        <pc:grpChg chg="add del mod topLvl">
          <ac:chgData name="Hirata, Ryuichi (SEC)" userId="955886f9-285d-4137-bfef-63faad37c40d" providerId="ADAL" clId="{569DE1D3-C91A-487A-9B7C-385FF4BF2F7D}" dt="2023-10-17T07:43:15.014" v="3956" actId="165"/>
          <ac:grpSpMkLst>
            <pc:docMk/>
            <pc:sldMk cId="3876820721" sldId="282"/>
            <ac:grpSpMk id="63" creationId="{1B7D4B41-DE39-AAE5-CB94-85A4F0273EEB}"/>
          </ac:grpSpMkLst>
        </pc:grpChg>
        <pc:grpChg chg="add del mod">
          <ac:chgData name="Hirata, Ryuichi (SEC)" userId="955886f9-285d-4137-bfef-63faad37c40d" providerId="ADAL" clId="{569DE1D3-C91A-487A-9B7C-385FF4BF2F7D}" dt="2023-10-17T07:43:09.384" v="3955" actId="165"/>
          <ac:grpSpMkLst>
            <pc:docMk/>
            <pc:sldMk cId="3876820721" sldId="282"/>
            <ac:grpSpMk id="64" creationId="{5E5DB92C-1324-9056-1AB4-DA7D9577468A}"/>
          </ac:grpSpMkLst>
        </pc:grpChg>
        <pc:grpChg chg="add del mod">
          <ac:chgData name="Hirata, Ryuichi (SEC)" userId="955886f9-285d-4137-bfef-63faad37c40d" providerId="ADAL" clId="{569DE1D3-C91A-487A-9B7C-385FF4BF2F7D}" dt="2023-10-17T07:45:58.158" v="3967" actId="478"/>
          <ac:grpSpMkLst>
            <pc:docMk/>
            <pc:sldMk cId="3876820721" sldId="282"/>
            <ac:grpSpMk id="65" creationId="{D64447D4-2E4B-20DD-4DF8-690619469240}"/>
          </ac:grpSpMkLst>
        </pc:grpChg>
        <pc:grpChg chg="add del mod">
          <ac:chgData name="Hirata, Ryuichi (SEC)" userId="955886f9-285d-4137-bfef-63faad37c40d" providerId="ADAL" clId="{569DE1D3-C91A-487A-9B7C-385FF4BF2F7D}" dt="2023-10-17T07:48:56.636" v="3985" actId="478"/>
          <ac:grpSpMkLst>
            <pc:docMk/>
            <pc:sldMk cId="3876820721" sldId="282"/>
            <ac:grpSpMk id="66" creationId="{C5606144-3FD4-F80A-5816-C4EC35659517}"/>
          </ac:grpSpMkLst>
        </pc:grpChg>
        <pc:grpChg chg="mod">
          <ac:chgData name="Hirata, Ryuichi (SEC)" userId="955886f9-285d-4137-bfef-63faad37c40d" providerId="ADAL" clId="{569DE1D3-C91A-487A-9B7C-385FF4BF2F7D}" dt="2023-10-17T07:45:59.406" v="3968"/>
          <ac:grpSpMkLst>
            <pc:docMk/>
            <pc:sldMk cId="3876820721" sldId="282"/>
            <ac:grpSpMk id="68" creationId="{1626F281-4535-C70F-476E-84478A2C56B7}"/>
          </ac:grpSpMkLst>
        </pc:grpChg>
        <pc:grpChg chg="mod">
          <ac:chgData name="Hirata, Ryuichi (SEC)" userId="955886f9-285d-4137-bfef-63faad37c40d" providerId="ADAL" clId="{569DE1D3-C91A-487A-9B7C-385FF4BF2F7D}" dt="2023-10-17T07:45:59.406" v="3968"/>
          <ac:grpSpMkLst>
            <pc:docMk/>
            <pc:sldMk cId="3876820721" sldId="282"/>
            <ac:grpSpMk id="73" creationId="{8DB0470F-42DD-A712-8639-0A62178D1946}"/>
          </ac:grpSpMkLst>
        </pc:grpChg>
        <pc:grpChg chg="mod">
          <ac:chgData name="Hirata, Ryuichi (SEC)" userId="955886f9-285d-4137-bfef-63faad37c40d" providerId="ADAL" clId="{569DE1D3-C91A-487A-9B7C-385FF4BF2F7D}" dt="2023-10-17T07:45:59.406" v="3968"/>
          <ac:grpSpMkLst>
            <pc:docMk/>
            <pc:sldMk cId="3876820721" sldId="282"/>
            <ac:grpSpMk id="74" creationId="{E8EF8C5D-90E0-FBF9-919E-6F4A15C70250}"/>
          </ac:grpSpMkLst>
        </pc:grpChg>
        <pc:grpChg chg="mod">
          <ac:chgData name="Hirata, Ryuichi (SEC)" userId="955886f9-285d-4137-bfef-63faad37c40d" providerId="ADAL" clId="{569DE1D3-C91A-487A-9B7C-385FF4BF2F7D}" dt="2023-10-17T07:45:59.406" v="3968"/>
          <ac:grpSpMkLst>
            <pc:docMk/>
            <pc:sldMk cId="3876820721" sldId="282"/>
            <ac:grpSpMk id="83" creationId="{E6F4F97D-81AF-884A-B825-C76CCBFA6965}"/>
          </ac:grpSpMkLst>
        </pc:grpChg>
        <pc:grpChg chg="add mod">
          <ac:chgData name="Hirata, Ryuichi (SEC)" userId="955886f9-285d-4137-bfef-63faad37c40d" providerId="ADAL" clId="{569DE1D3-C91A-487A-9B7C-385FF4BF2F7D}" dt="2023-10-17T07:49:02.526" v="3987" actId="1076"/>
          <ac:grpSpMkLst>
            <pc:docMk/>
            <pc:sldMk cId="3876820721" sldId="282"/>
            <ac:grpSpMk id="94" creationId="{6D643A6D-BA27-FA33-C183-A02C86FBB96C}"/>
          </ac:grpSpMkLst>
        </pc:grpChg>
        <pc:grpChg chg="mod">
          <ac:chgData name="Hirata, Ryuichi (SEC)" userId="955886f9-285d-4137-bfef-63faad37c40d" providerId="ADAL" clId="{569DE1D3-C91A-487A-9B7C-385FF4BF2F7D}" dt="2023-10-17T07:48:58.361" v="3986"/>
          <ac:grpSpMkLst>
            <pc:docMk/>
            <pc:sldMk cId="3876820721" sldId="282"/>
            <ac:grpSpMk id="97" creationId="{7ADD3DCD-7FF1-0356-3B14-C6BC94D91771}"/>
          </ac:grpSpMkLst>
        </pc:grpChg>
        <pc:grpChg chg="mod">
          <ac:chgData name="Hirata, Ryuichi (SEC)" userId="955886f9-285d-4137-bfef-63faad37c40d" providerId="ADAL" clId="{569DE1D3-C91A-487A-9B7C-385FF4BF2F7D}" dt="2023-10-17T07:48:58.361" v="3986"/>
          <ac:grpSpMkLst>
            <pc:docMk/>
            <pc:sldMk cId="3876820721" sldId="282"/>
            <ac:grpSpMk id="98" creationId="{B8C54959-3DC4-F1D9-7821-63A4CDEBE361}"/>
          </ac:grpSpMkLst>
        </pc:grpChg>
        <pc:grpChg chg="mod">
          <ac:chgData name="Hirata, Ryuichi (SEC)" userId="955886f9-285d-4137-bfef-63faad37c40d" providerId="ADAL" clId="{569DE1D3-C91A-487A-9B7C-385FF4BF2F7D}" dt="2023-10-17T07:48:58.361" v="3986"/>
          <ac:grpSpMkLst>
            <pc:docMk/>
            <pc:sldMk cId="3876820721" sldId="282"/>
            <ac:grpSpMk id="99" creationId="{5EC57CF8-FA56-92B1-04F7-7FBC425476FF}"/>
          </ac:grpSpMkLst>
        </pc:grpChg>
        <pc:grpChg chg="mod">
          <ac:chgData name="Hirata, Ryuichi (SEC)" userId="955886f9-285d-4137-bfef-63faad37c40d" providerId="ADAL" clId="{569DE1D3-C91A-487A-9B7C-385FF4BF2F7D}" dt="2023-10-17T07:48:58.361" v="3986"/>
          <ac:grpSpMkLst>
            <pc:docMk/>
            <pc:sldMk cId="3876820721" sldId="282"/>
            <ac:grpSpMk id="109" creationId="{4DF59EE7-0DAD-DF08-FB1D-597D3701AD3B}"/>
          </ac:grpSpMkLst>
        </pc:grpChg>
        <pc:grpChg chg="mod">
          <ac:chgData name="Hirata, Ryuichi (SEC)" userId="955886f9-285d-4137-bfef-63faad37c40d" providerId="ADAL" clId="{569DE1D3-C91A-487A-9B7C-385FF4BF2F7D}" dt="2023-10-17T07:48:58.361" v="3986"/>
          <ac:grpSpMkLst>
            <pc:docMk/>
            <pc:sldMk cId="3876820721" sldId="282"/>
            <ac:grpSpMk id="119" creationId="{9024A415-853D-C0CD-7CDA-C520F8E14138}"/>
          </ac:grpSpMkLst>
        </pc:grpChg>
        <pc:cxnChg chg="add del mod topLvl">
          <ac:chgData name="Hirata, Ryuichi (SEC)" userId="955886f9-285d-4137-bfef-63faad37c40d" providerId="ADAL" clId="{569DE1D3-C91A-487A-9B7C-385FF4BF2F7D}" dt="2023-10-17T07:27:51.911" v="3731" actId="21"/>
          <ac:cxnSpMkLst>
            <pc:docMk/>
            <pc:sldMk cId="3876820721" sldId="282"/>
            <ac:cxnSpMk id="14" creationId="{56A32CA8-8187-2861-257F-63A80CCC0BFF}"/>
          </ac:cxnSpMkLst>
        </pc:cxnChg>
        <pc:cxnChg chg="add del mod topLvl">
          <ac:chgData name="Hirata, Ryuichi (SEC)" userId="955886f9-285d-4137-bfef-63faad37c40d" providerId="ADAL" clId="{569DE1D3-C91A-487A-9B7C-385FF4BF2F7D}" dt="2023-10-17T07:27:51.911" v="3731" actId="21"/>
          <ac:cxnSpMkLst>
            <pc:docMk/>
            <pc:sldMk cId="3876820721" sldId="282"/>
            <ac:cxnSpMk id="15" creationId="{E0A10884-CD4E-FE4C-2242-4D5811BB1A43}"/>
          </ac:cxnSpMkLst>
        </pc:cxnChg>
        <pc:cxnChg chg="add del mod topLvl">
          <ac:chgData name="Hirata, Ryuichi (SEC)" userId="955886f9-285d-4137-bfef-63faad37c40d" providerId="ADAL" clId="{569DE1D3-C91A-487A-9B7C-385FF4BF2F7D}" dt="2023-10-17T07:27:51.911" v="3731" actId="21"/>
          <ac:cxnSpMkLst>
            <pc:docMk/>
            <pc:sldMk cId="3876820721" sldId="282"/>
            <ac:cxnSpMk id="16" creationId="{E8717678-AECB-0883-F074-6910FEA310A7}"/>
          </ac:cxnSpMkLst>
        </pc:cxnChg>
        <pc:cxnChg chg="add del mod topLvl">
          <ac:chgData name="Hirata, Ryuichi (SEC)" userId="955886f9-285d-4137-bfef-63faad37c40d" providerId="ADAL" clId="{569DE1D3-C91A-487A-9B7C-385FF4BF2F7D}" dt="2023-10-17T07:27:51.911" v="3731" actId="21"/>
          <ac:cxnSpMkLst>
            <pc:docMk/>
            <pc:sldMk cId="3876820721" sldId="282"/>
            <ac:cxnSpMk id="17" creationId="{3A8F3356-AE65-62CE-3EAF-0F2305EF9E78}"/>
          </ac:cxnSpMkLst>
        </pc:cxnChg>
        <pc:cxnChg chg="add del mod topLvl">
          <ac:chgData name="Hirata, Ryuichi (SEC)" userId="955886f9-285d-4137-bfef-63faad37c40d" providerId="ADAL" clId="{569DE1D3-C91A-487A-9B7C-385FF4BF2F7D}" dt="2023-10-17T07:27:51.911" v="3731" actId="21"/>
          <ac:cxnSpMkLst>
            <pc:docMk/>
            <pc:sldMk cId="3876820721" sldId="282"/>
            <ac:cxnSpMk id="18" creationId="{6AD9FE82-010D-7F87-0E8A-FD240B0B812A}"/>
          </ac:cxnSpMkLst>
        </pc:cxnChg>
        <pc:cxnChg chg="add del mod topLvl">
          <ac:chgData name="Hirata, Ryuichi (SEC)" userId="955886f9-285d-4137-bfef-63faad37c40d" providerId="ADAL" clId="{569DE1D3-C91A-487A-9B7C-385FF4BF2F7D}" dt="2023-10-17T07:27:51.911" v="3731" actId="21"/>
          <ac:cxnSpMkLst>
            <pc:docMk/>
            <pc:sldMk cId="3876820721" sldId="282"/>
            <ac:cxnSpMk id="19" creationId="{5AB13655-0931-6347-3A6D-F1DFD70FE33F}"/>
          </ac:cxnSpMkLst>
        </pc:cxnChg>
        <pc:cxnChg chg="add del mod topLvl">
          <ac:chgData name="Hirata, Ryuichi (SEC)" userId="955886f9-285d-4137-bfef-63faad37c40d" providerId="ADAL" clId="{569DE1D3-C91A-487A-9B7C-385FF4BF2F7D}" dt="2023-10-17T07:27:51.911" v="3731" actId="21"/>
          <ac:cxnSpMkLst>
            <pc:docMk/>
            <pc:sldMk cId="3876820721" sldId="282"/>
            <ac:cxnSpMk id="23" creationId="{5EDD85F6-E47C-48E3-A6EF-9C3D2F86ECB9}"/>
          </ac:cxnSpMkLst>
        </pc:cxnChg>
        <pc:cxnChg chg="add del mod topLvl">
          <ac:chgData name="Hirata, Ryuichi (SEC)" userId="955886f9-285d-4137-bfef-63faad37c40d" providerId="ADAL" clId="{569DE1D3-C91A-487A-9B7C-385FF4BF2F7D}" dt="2023-10-17T07:27:51.911" v="3731" actId="21"/>
          <ac:cxnSpMkLst>
            <pc:docMk/>
            <pc:sldMk cId="3876820721" sldId="282"/>
            <ac:cxnSpMk id="24" creationId="{F5676E99-F130-C6E4-BCD0-43E43B06D024}"/>
          </ac:cxnSpMkLst>
        </pc:cxnChg>
        <pc:cxnChg chg="add del mod topLvl">
          <ac:chgData name="Hirata, Ryuichi (SEC)" userId="955886f9-285d-4137-bfef-63faad37c40d" providerId="ADAL" clId="{569DE1D3-C91A-487A-9B7C-385FF4BF2F7D}" dt="2023-10-17T07:27:51.911" v="3731" actId="21"/>
          <ac:cxnSpMkLst>
            <pc:docMk/>
            <pc:sldMk cId="3876820721" sldId="282"/>
            <ac:cxnSpMk id="25" creationId="{1C3C34C1-2B72-475A-AD40-E23017A466C6}"/>
          </ac:cxnSpMkLst>
        </pc:cxnChg>
        <pc:cxnChg chg="add del mod topLvl">
          <ac:chgData name="Hirata, Ryuichi (SEC)" userId="955886f9-285d-4137-bfef-63faad37c40d" providerId="ADAL" clId="{569DE1D3-C91A-487A-9B7C-385FF4BF2F7D}" dt="2023-10-17T07:27:51.911" v="3731" actId="21"/>
          <ac:cxnSpMkLst>
            <pc:docMk/>
            <pc:sldMk cId="3876820721" sldId="282"/>
            <ac:cxnSpMk id="26" creationId="{0A43E546-A1FA-32A0-CF9A-4B8697F86C52}"/>
          </ac:cxnSpMkLst>
        </pc:cxnChg>
        <pc:cxnChg chg="add mod topLvl">
          <ac:chgData name="Hirata, Ryuichi (SEC)" userId="955886f9-285d-4137-bfef-63faad37c40d" providerId="ADAL" clId="{569DE1D3-C91A-487A-9B7C-385FF4BF2F7D}" dt="2023-10-17T07:45:58.158" v="3967" actId="478"/>
          <ac:cxnSpMkLst>
            <pc:docMk/>
            <pc:sldMk cId="3876820721" sldId="282"/>
            <ac:cxnSpMk id="39" creationId="{ADEB419B-1F32-85B1-13AC-BD42D6024C1C}"/>
          </ac:cxnSpMkLst>
        </pc:cxnChg>
        <pc:cxnChg chg="add mod topLvl">
          <ac:chgData name="Hirata, Ryuichi (SEC)" userId="955886f9-285d-4137-bfef-63faad37c40d" providerId="ADAL" clId="{569DE1D3-C91A-487A-9B7C-385FF4BF2F7D}" dt="2023-10-17T07:45:58.158" v="3967" actId="478"/>
          <ac:cxnSpMkLst>
            <pc:docMk/>
            <pc:sldMk cId="3876820721" sldId="282"/>
            <ac:cxnSpMk id="40" creationId="{D975B53A-76FF-10A7-8019-FA8A040D1DBF}"/>
          </ac:cxnSpMkLst>
        </pc:cxnChg>
        <pc:cxnChg chg="add mod topLvl">
          <ac:chgData name="Hirata, Ryuichi (SEC)" userId="955886f9-285d-4137-bfef-63faad37c40d" providerId="ADAL" clId="{569DE1D3-C91A-487A-9B7C-385FF4BF2F7D}" dt="2023-10-17T07:45:58.158" v="3967" actId="478"/>
          <ac:cxnSpMkLst>
            <pc:docMk/>
            <pc:sldMk cId="3876820721" sldId="282"/>
            <ac:cxnSpMk id="41" creationId="{C7EEFE90-0D27-6AF9-CBD8-4695260AF93C}"/>
          </ac:cxnSpMkLst>
        </pc:cxnChg>
        <pc:cxnChg chg="add mod topLvl">
          <ac:chgData name="Hirata, Ryuichi (SEC)" userId="955886f9-285d-4137-bfef-63faad37c40d" providerId="ADAL" clId="{569DE1D3-C91A-487A-9B7C-385FF4BF2F7D}" dt="2023-10-17T07:45:58.158" v="3967" actId="478"/>
          <ac:cxnSpMkLst>
            <pc:docMk/>
            <pc:sldMk cId="3876820721" sldId="282"/>
            <ac:cxnSpMk id="42" creationId="{3C4ACE74-8A24-4075-1A92-9BC07BA7D1AA}"/>
          </ac:cxnSpMkLst>
        </pc:cxnChg>
        <pc:cxnChg chg="mod">
          <ac:chgData name="Hirata, Ryuichi (SEC)" userId="955886f9-285d-4137-bfef-63faad37c40d" providerId="ADAL" clId="{569DE1D3-C91A-487A-9B7C-385FF4BF2F7D}" dt="2023-10-17T07:45:58.158" v="3967" actId="478"/>
          <ac:cxnSpMkLst>
            <pc:docMk/>
            <pc:sldMk cId="3876820721" sldId="282"/>
            <ac:cxnSpMk id="45" creationId="{52AE29A6-41B5-C6E2-7D8F-49F1CA99B009}"/>
          </ac:cxnSpMkLst>
        </pc:cxnChg>
        <pc:cxnChg chg="mod">
          <ac:chgData name="Hirata, Ryuichi (SEC)" userId="955886f9-285d-4137-bfef-63faad37c40d" providerId="ADAL" clId="{569DE1D3-C91A-487A-9B7C-385FF4BF2F7D}" dt="2023-10-17T07:45:58.158" v="3967" actId="478"/>
          <ac:cxnSpMkLst>
            <pc:docMk/>
            <pc:sldMk cId="3876820721" sldId="282"/>
            <ac:cxnSpMk id="46" creationId="{3063C8A0-F03C-8BCB-3897-66893AFC8014}"/>
          </ac:cxnSpMkLst>
        </pc:cxnChg>
        <pc:cxnChg chg="mod">
          <ac:chgData name="Hirata, Ryuichi (SEC)" userId="955886f9-285d-4137-bfef-63faad37c40d" providerId="ADAL" clId="{569DE1D3-C91A-487A-9B7C-385FF4BF2F7D}" dt="2023-10-17T07:45:58.158" v="3967" actId="478"/>
          <ac:cxnSpMkLst>
            <pc:docMk/>
            <pc:sldMk cId="3876820721" sldId="282"/>
            <ac:cxnSpMk id="50" creationId="{A696108F-2357-DB17-AC7C-9A20F78E9A2B}"/>
          </ac:cxnSpMkLst>
        </pc:cxnChg>
        <pc:cxnChg chg="mod topLvl">
          <ac:chgData name="Hirata, Ryuichi (SEC)" userId="955886f9-285d-4137-bfef-63faad37c40d" providerId="ADAL" clId="{569DE1D3-C91A-487A-9B7C-385FF4BF2F7D}" dt="2023-10-17T07:45:58.158" v="3967" actId="478"/>
          <ac:cxnSpMkLst>
            <pc:docMk/>
            <pc:sldMk cId="3876820721" sldId="282"/>
            <ac:cxnSpMk id="55" creationId="{3FB6F2D6-6B72-60E8-7E63-7F074D02FD1B}"/>
          </ac:cxnSpMkLst>
        </pc:cxnChg>
        <pc:cxnChg chg="mod topLvl">
          <ac:chgData name="Hirata, Ryuichi (SEC)" userId="955886f9-285d-4137-bfef-63faad37c40d" providerId="ADAL" clId="{569DE1D3-C91A-487A-9B7C-385FF4BF2F7D}" dt="2023-10-17T07:45:58.158" v="3967" actId="478"/>
          <ac:cxnSpMkLst>
            <pc:docMk/>
            <pc:sldMk cId="3876820721" sldId="282"/>
            <ac:cxnSpMk id="56" creationId="{8C08470B-7DEE-83F0-F97B-A3F0CA07300A}"/>
          </ac:cxnSpMkLst>
        </pc:cxnChg>
        <pc:cxnChg chg="mod topLvl">
          <ac:chgData name="Hirata, Ryuichi (SEC)" userId="955886f9-285d-4137-bfef-63faad37c40d" providerId="ADAL" clId="{569DE1D3-C91A-487A-9B7C-385FF4BF2F7D}" dt="2023-10-17T07:45:58.158" v="3967" actId="478"/>
          <ac:cxnSpMkLst>
            <pc:docMk/>
            <pc:sldMk cId="3876820721" sldId="282"/>
            <ac:cxnSpMk id="60" creationId="{E3CB72D3-A4CB-E4EF-8A30-53C1FCCA4D91}"/>
          </ac:cxnSpMkLst>
        </pc:cxnChg>
        <pc:cxnChg chg="mod">
          <ac:chgData name="Hirata, Ryuichi (SEC)" userId="955886f9-285d-4137-bfef-63faad37c40d" providerId="ADAL" clId="{569DE1D3-C91A-487A-9B7C-385FF4BF2F7D}" dt="2023-10-17T07:48:56.636" v="3985" actId="478"/>
          <ac:cxnSpMkLst>
            <pc:docMk/>
            <pc:sldMk cId="3876820721" sldId="282"/>
            <ac:cxnSpMk id="69" creationId="{C3CDB819-5074-2CDA-F50D-697CF5170AD3}"/>
          </ac:cxnSpMkLst>
        </pc:cxnChg>
        <pc:cxnChg chg="mod">
          <ac:chgData name="Hirata, Ryuichi (SEC)" userId="955886f9-285d-4137-bfef-63faad37c40d" providerId="ADAL" clId="{569DE1D3-C91A-487A-9B7C-385FF4BF2F7D}" dt="2023-10-17T07:48:56.636" v="3985" actId="478"/>
          <ac:cxnSpMkLst>
            <pc:docMk/>
            <pc:sldMk cId="3876820721" sldId="282"/>
            <ac:cxnSpMk id="70" creationId="{7A828039-0CC0-8A52-54BF-99884EFC79BC}"/>
          </ac:cxnSpMkLst>
        </pc:cxnChg>
        <pc:cxnChg chg="mod">
          <ac:chgData name="Hirata, Ryuichi (SEC)" userId="955886f9-285d-4137-bfef-63faad37c40d" providerId="ADAL" clId="{569DE1D3-C91A-487A-9B7C-385FF4BF2F7D}" dt="2023-10-17T07:48:56.636" v="3985" actId="478"/>
          <ac:cxnSpMkLst>
            <pc:docMk/>
            <pc:sldMk cId="3876820721" sldId="282"/>
            <ac:cxnSpMk id="71" creationId="{883F0F48-77FB-2C82-2839-562FE0932054}"/>
          </ac:cxnSpMkLst>
        </pc:cxnChg>
        <pc:cxnChg chg="mod">
          <ac:chgData name="Hirata, Ryuichi (SEC)" userId="955886f9-285d-4137-bfef-63faad37c40d" providerId="ADAL" clId="{569DE1D3-C91A-487A-9B7C-385FF4BF2F7D}" dt="2023-10-17T07:48:56.636" v="3985" actId="478"/>
          <ac:cxnSpMkLst>
            <pc:docMk/>
            <pc:sldMk cId="3876820721" sldId="282"/>
            <ac:cxnSpMk id="72" creationId="{1F85912A-0F8D-E318-7461-5C326C4731D6}"/>
          </ac:cxnSpMkLst>
        </pc:cxnChg>
        <pc:cxnChg chg="mod">
          <ac:chgData name="Hirata, Ryuichi (SEC)" userId="955886f9-285d-4137-bfef-63faad37c40d" providerId="ADAL" clId="{569DE1D3-C91A-487A-9B7C-385FF4BF2F7D}" dt="2023-10-17T07:48:56.636" v="3985" actId="478"/>
          <ac:cxnSpMkLst>
            <pc:docMk/>
            <pc:sldMk cId="3876820721" sldId="282"/>
            <ac:cxnSpMk id="75" creationId="{CCE5A228-8D47-4A05-8F23-FF7D82F0D3AD}"/>
          </ac:cxnSpMkLst>
        </pc:cxnChg>
        <pc:cxnChg chg="mod">
          <ac:chgData name="Hirata, Ryuichi (SEC)" userId="955886f9-285d-4137-bfef-63faad37c40d" providerId="ADAL" clId="{569DE1D3-C91A-487A-9B7C-385FF4BF2F7D}" dt="2023-10-17T07:48:56.636" v="3985" actId="478"/>
          <ac:cxnSpMkLst>
            <pc:docMk/>
            <pc:sldMk cId="3876820721" sldId="282"/>
            <ac:cxnSpMk id="76" creationId="{3D38638F-7326-0947-900B-E48361F38E8F}"/>
          </ac:cxnSpMkLst>
        </pc:cxnChg>
        <pc:cxnChg chg="mod">
          <ac:chgData name="Hirata, Ryuichi (SEC)" userId="955886f9-285d-4137-bfef-63faad37c40d" providerId="ADAL" clId="{569DE1D3-C91A-487A-9B7C-385FF4BF2F7D}" dt="2023-10-17T07:48:56.636" v="3985" actId="478"/>
          <ac:cxnSpMkLst>
            <pc:docMk/>
            <pc:sldMk cId="3876820721" sldId="282"/>
            <ac:cxnSpMk id="80" creationId="{D01F02BE-9C65-F4AA-10E3-2BF2F9CC93B6}"/>
          </ac:cxnSpMkLst>
        </pc:cxnChg>
        <pc:cxnChg chg="mod">
          <ac:chgData name="Hirata, Ryuichi (SEC)" userId="955886f9-285d-4137-bfef-63faad37c40d" providerId="ADAL" clId="{569DE1D3-C91A-487A-9B7C-385FF4BF2F7D}" dt="2023-10-17T07:48:56.636" v="3985" actId="478"/>
          <ac:cxnSpMkLst>
            <pc:docMk/>
            <pc:sldMk cId="3876820721" sldId="282"/>
            <ac:cxnSpMk id="84" creationId="{EFA37D68-87BD-9621-B045-0CF2C2587B4B}"/>
          </ac:cxnSpMkLst>
        </pc:cxnChg>
        <pc:cxnChg chg="mod">
          <ac:chgData name="Hirata, Ryuichi (SEC)" userId="955886f9-285d-4137-bfef-63faad37c40d" providerId="ADAL" clId="{569DE1D3-C91A-487A-9B7C-385FF4BF2F7D}" dt="2023-10-17T07:48:56.636" v="3985" actId="478"/>
          <ac:cxnSpMkLst>
            <pc:docMk/>
            <pc:sldMk cId="3876820721" sldId="282"/>
            <ac:cxnSpMk id="85" creationId="{EFD18690-F337-681C-A1EC-B8E313E504E7}"/>
          </ac:cxnSpMkLst>
        </pc:cxnChg>
        <pc:cxnChg chg="mod">
          <ac:chgData name="Hirata, Ryuichi (SEC)" userId="955886f9-285d-4137-bfef-63faad37c40d" providerId="ADAL" clId="{569DE1D3-C91A-487A-9B7C-385FF4BF2F7D}" dt="2023-10-17T07:48:56.636" v="3985" actId="478"/>
          <ac:cxnSpMkLst>
            <pc:docMk/>
            <pc:sldMk cId="3876820721" sldId="282"/>
            <ac:cxnSpMk id="89" creationId="{6B719A9F-BBAC-41F1-7724-D35EEE07BFE1}"/>
          </ac:cxnSpMkLst>
        </pc:cxnChg>
        <pc:cxnChg chg="mod">
          <ac:chgData name="Hirata, Ryuichi (SEC)" userId="955886f9-285d-4137-bfef-63faad37c40d" providerId="ADAL" clId="{569DE1D3-C91A-487A-9B7C-385FF4BF2F7D}" dt="2023-10-17T07:48:58.361" v="3986"/>
          <ac:cxnSpMkLst>
            <pc:docMk/>
            <pc:sldMk cId="3876820721" sldId="282"/>
            <ac:cxnSpMk id="95" creationId="{9B95444C-FD9F-5D63-0305-307CAB53A35D}"/>
          </ac:cxnSpMkLst>
        </pc:cxnChg>
        <pc:cxnChg chg="mod">
          <ac:chgData name="Hirata, Ryuichi (SEC)" userId="955886f9-285d-4137-bfef-63faad37c40d" providerId="ADAL" clId="{569DE1D3-C91A-487A-9B7C-385FF4BF2F7D}" dt="2023-10-17T07:48:58.361" v="3986"/>
          <ac:cxnSpMkLst>
            <pc:docMk/>
            <pc:sldMk cId="3876820721" sldId="282"/>
            <ac:cxnSpMk id="96" creationId="{3DCE0814-880E-F10C-88E3-662E149B6591}"/>
          </ac:cxnSpMkLst>
        </pc:cxnChg>
        <pc:cxnChg chg="del mod">
          <ac:chgData name="Hirata, Ryuichi (SEC)" userId="955886f9-285d-4137-bfef-63faad37c40d" providerId="ADAL" clId="{569DE1D3-C91A-487A-9B7C-385FF4BF2F7D}" dt="2023-10-25T07:46:14.704" v="6806" actId="478"/>
          <ac:cxnSpMkLst>
            <pc:docMk/>
            <pc:sldMk cId="3876820721" sldId="282"/>
            <ac:cxnSpMk id="100" creationId="{2023D17D-89C8-54F7-9EE2-A2F400A9801B}"/>
          </ac:cxnSpMkLst>
        </pc:cxnChg>
        <pc:cxnChg chg="del mod">
          <ac:chgData name="Hirata, Ryuichi (SEC)" userId="955886f9-285d-4137-bfef-63faad37c40d" providerId="ADAL" clId="{569DE1D3-C91A-487A-9B7C-385FF4BF2F7D}" dt="2023-10-25T07:46:17.012" v="6807" actId="478"/>
          <ac:cxnSpMkLst>
            <pc:docMk/>
            <pc:sldMk cId="3876820721" sldId="282"/>
            <ac:cxnSpMk id="101" creationId="{A0A54C9D-6470-91E7-8809-A610C8432A98}"/>
          </ac:cxnSpMkLst>
        </pc:cxnChg>
        <pc:cxnChg chg="del mod">
          <ac:chgData name="Hirata, Ryuichi (SEC)" userId="955886f9-285d-4137-bfef-63faad37c40d" providerId="ADAL" clId="{569DE1D3-C91A-487A-9B7C-385FF4BF2F7D}" dt="2023-10-25T07:21:07.108" v="6715" actId="478"/>
          <ac:cxnSpMkLst>
            <pc:docMk/>
            <pc:sldMk cId="3876820721" sldId="282"/>
            <ac:cxnSpMk id="105" creationId="{ECBCE884-806C-3C37-3956-53C7634BED82}"/>
          </ac:cxnSpMkLst>
        </pc:cxnChg>
        <pc:cxnChg chg="mod">
          <ac:chgData name="Hirata, Ryuichi (SEC)" userId="955886f9-285d-4137-bfef-63faad37c40d" providerId="ADAL" clId="{569DE1D3-C91A-487A-9B7C-385FF4BF2F7D}" dt="2023-10-17T07:48:58.361" v="3986"/>
          <ac:cxnSpMkLst>
            <pc:docMk/>
            <pc:sldMk cId="3876820721" sldId="282"/>
            <ac:cxnSpMk id="110" creationId="{1D970A82-74F5-D0E2-714C-AD80D140549F}"/>
          </ac:cxnSpMkLst>
        </pc:cxnChg>
        <pc:cxnChg chg="mod">
          <ac:chgData name="Hirata, Ryuichi (SEC)" userId="955886f9-285d-4137-bfef-63faad37c40d" providerId="ADAL" clId="{569DE1D3-C91A-487A-9B7C-385FF4BF2F7D}" dt="2023-10-17T07:48:58.361" v="3986"/>
          <ac:cxnSpMkLst>
            <pc:docMk/>
            <pc:sldMk cId="3876820721" sldId="282"/>
            <ac:cxnSpMk id="111" creationId="{0EE9DDE0-A18F-1975-370E-677BF44B13E1}"/>
          </ac:cxnSpMkLst>
        </pc:cxnChg>
        <pc:cxnChg chg="mod">
          <ac:chgData name="Hirata, Ryuichi (SEC)" userId="955886f9-285d-4137-bfef-63faad37c40d" providerId="ADAL" clId="{569DE1D3-C91A-487A-9B7C-385FF4BF2F7D}" dt="2023-10-17T07:48:58.361" v="3986"/>
          <ac:cxnSpMkLst>
            <pc:docMk/>
            <pc:sldMk cId="3876820721" sldId="282"/>
            <ac:cxnSpMk id="115" creationId="{B2EE0655-9642-8F93-A933-9775AAE926A3}"/>
          </ac:cxnSpMkLst>
        </pc:cxnChg>
        <pc:cxnChg chg="mod">
          <ac:chgData name="Hirata, Ryuichi (SEC)" userId="955886f9-285d-4137-bfef-63faad37c40d" providerId="ADAL" clId="{569DE1D3-C91A-487A-9B7C-385FF4BF2F7D}" dt="2023-10-17T07:48:58.361" v="3986"/>
          <ac:cxnSpMkLst>
            <pc:docMk/>
            <pc:sldMk cId="3876820721" sldId="282"/>
            <ac:cxnSpMk id="120" creationId="{A36ED407-4549-62F9-6A10-C733274BD061}"/>
          </ac:cxnSpMkLst>
        </pc:cxnChg>
        <pc:cxnChg chg="mod">
          <ac:chgData name="Hirata, Ryuichi (SEC)" userId="955886f9-285d-4137-bfef-63faad37c40d" providerId="ADAL" clId="{569DE1D3-C91A-487A-9B7C-385FF4BF2F7D}" dt="2023-10-17T07:48:58.361" v="3986"/>
          <ac:cxnSpMkLst>
            <pc:docMk/>
            <pc:sldMk cId="3876820721" sldId="282"/>
            <ac:cxnSpMk id="121" creationId="{2D753B30-5D05-4ACE-0B1A-9432716A1911}"/>
          </ac:cxnSpMkLst>
        </pc:cxnChg>
      </pc:sldChg>
      <pc:sldChg chg="addSp delSp modSp new mod">
        <pc:chgData name="Hirata, Ryuichi (SEC)" userId="955886f9-285d-4137-bfef-63faad37c40d" providerId="ADAL" clId="{569DE1D3-C91A-487A-9B7C-385FF4BF2F7D}" dt="2023-11-07T04:34:36.045" v="7372" actId="20577"/>
        <pc:sldMkLst>
          <pc:docMk/>
          <pc:sldMk cId="3825741198" sldId="283"/>
        </pc:sldMkLst>
        <pc:spChg chg="mod">
          <ac:chgData name="Hirata, Ryuichi (SEC)" userId="955886f9-285d-4137-bfef-63faad37c40d" providerId="ADAL" clId="{569DE1D3-C91A-487A-9B7C-385FF4BF2F7D}" dt="2023-10-17T07:41:21.328" v="3943" actId="20577"/>
          <ac:spMkLst>
            <pc:docMk/>
            <pc:sldMk cId="3825741198" sldId="283"/>
            <ac:spMk id="2" creationId="{042D07AF-74B6-CDFB-3ABE-4B2DA5F5EA52}"/>
          </ac:spMkLst>
        </pc:spChg>
        <pc:spChg chg="add del mod">
          <ac:chgData name="Hirata, Ryuichi (SEC)" userId="955886f9-285d-4137-bfef-63faad37c40d" providerId="ADAL" clId="{569DE1D3-C91A-487A-9B7C-385FF4BF2F7D}" dt="2023-11-07T04:34:36.045" v="7372" actId="20577"/>
          <ac:spMkLst>
            <pc:docMk/>
            <pc:sldMk cId="3825741198" sldId="283"/>
            <ac:spMk id="3" creationId="{B4B21259-D894-4023-8285-93B416B83E51}"/>
          </ac:spMkLst>
        </pc:spChg>
        <pc:spChg chg="add mod">
          <ac:chgData name="Hirata, Ryuichi (SEC)" userId="955886f9-285d-4137-bfef-63faad37c40d" providerId="ADAL" clId="{569DE1D3-C91A-487A-9B7C-385FF4BF2F7D}" dt="2023-10-25T07:20:27.456" v="6712" actId="14100"/>
          <ac:spMkLst>
            <pc:docMk/>
            <pc:sldMk cId="3825741198" sldId="283"/>
            <ac:spMk id="7" creationId="{6DBB96D4-F995-5313-5681-E16AD7C1783F}"/>
          </ac:spMkLst>
        </pc:spChg>
        <pc:spChg chg="add del mod">
          <ac:chgData name="Hirata, Ryuichi (SEC)" userId="955886f9-285d-4137-bfef-63faad37c40d" providerId="ADAL" clId="{569DE1D3-C91A-487A-9B7C-385FF4BF2F7D}" dt="2023-10-17T07:40:40.723" v="3921" actId="478"/>
          <ac:spMkLst>
            <pc:docMk/>
            <pc:sldMk cId="3825741198" sldId="283"/>
            <ac:spMk id="7" creationId="{F547BB39-40AA-82D3-9DED-11E3F5F74E74}"/>
          </ac:spMkLst>
        </pc:spChg>
        <pc:spChg chg="add del mod">
          <ac:chgData name="Hirata, Ryuichi (SEC)" userId="955886f9-285d-4137-bfef-63faad37c40d" providerId="ADAL" clId="{569DE1D3-C91A-487A-9B7C-385FF4BF2F7D}" dt="2023-10-17T08:08:00.076" v="4097" actId="478"/>
          <ac:spMkLst>
            <pc:docMk/>
            <pc:sldMk cId="3825741198" sldId="283"/>
            <ac:spMk id="8" creationId="{64B2A0FC-F10A-2CF1-C6A6-E76769F6DEE8}"/>
          </ac:spMkLst>
        </pc:spChg>
        <pc:spChg chg="add del mod">
          <ac:chgData name="Hirata, Ryuichi (SEC)" userId="955886f9-285d-4137-bfef-63faad37c40d" providerId="ADAL" clId="{569DE1D3-C91A-487A-9B7C-385FF4BF2F7D}" dt="2023-10-25T07:20:42.407" v="6714" actId="478"/>
          <ac:spMkLst>
            <pc:docMk/>
            <pc:sldMk cId="3825741198" sldId="283"/>
            <ac:spMk id="8" creationId="{BA5C2DDF-9C98-77AE-0073-F4A43501CB73}"/>
          </ac:spMkLst>
        </pc:spChg>
        <pc:spChg chg="add del mod">
          <ac:chgData name="Hirata, Ryuichi (SEC)" userId="955886f9-285d-4137-bfef-63faad37c40d" providerId="ADAL" clId="{569DE1D3-C91A-487A-9B7C-385FF4BF2F7D}" dt="2023-10-17T08:08:00.076" v="4097" actId="478"/>
          <ac:spMkLst>
            <pc:docMk/>
            <pc:sldMk cId="3825741198" sldId="283"/>
            <ac:spMk id="9" creationId="{EBE2277A-8A9F-481D-C196-68580F441B0C}"/>
          </ac:spMkLst>
        </pc:spChg>
        <pc:spChg chg="add del mod">
          <ac:chgData name="Hirata, Ryuichi (SEC)" userId="955886f9-285d-4137-bfef-63faad37c40d" providerId="ADAL" clId="{569DE1D3-C91A-487A-9B7C-385FF4BF2F7D}" dt="2023-10-17T08:08:00.076" v="4097" actId="478"/>
          <ac:spMkLst>
            <pc:docMk/>
            <pc:sldMk cId="3825741198" sldId="283"/>
            <ac:spMk id="10" creationId="{2A66FC37-AC77-F871-5642-50305676E595}"/>
          </ac:spMkLst>
        </pc:spChg>
        <pc:spChg chg="add mod">
          <ac:chgData name="Hirata, Ryuichi (SEC)" userId="955886f9-285d-4137-bfef-63faad37c40d" providerId="ADAL" clId="{569DE1D3-C91A-487A-9B7C-385FF4BF2F7D}" dt="2023-10-25T07:20:31.991" v="6713" actId="1076"/>
          <ac:spMkLst>
            <pc:docMk/>
            <pc:sldMk cId="3825741198" sldId="283"/>
            <ac:spMk id="10" creationId="{8918CE7B-597F-3DE1-0DAE-97181167CF26}"/>
          </ac:spMkLst>
        </pc:spChg>
        <pc:spChg chg="add del mod">
          <ac:chgData name="Hirata, Ryuichi (SEC)" userId="955886f9-285d-4137-bfef-63faad37c40d" providerId="ADAL" clId="{569DE1D3-C91A-487A-9B7C-385FF4BF2F7D}" dt="2023-10-17T08:08:00.076" v="4097" actId="478"/>
          <ac:spMkLst>
            <pc:docMk/>
            <pc:sldMk cId="3825741198" sldId="283"/>
            <ac:spMk id="11" creationId="{21EFD642-16FA-E435-32F3-5BCA73D0E515}"/>
          </ac:spMkLst>
        </pc:spChg>
        <pc:spChg chg="add del mod">
          <ac:chgData name="Hirata, Ryuichi (SEC)" userId="955886f9-285d-4137-bfef-63faad37c40d" providerId="ADAL" clId="{569DE1D3-C91A-487A-9B7C-385FF4BF2F7D}" dt="2023-10-17T08:08:00.076" v="4097" actId="478"/>
          <ac:spMkLst>
            <pc:docMk/>
            <pc:sldMk cId="3825741198" sldId="283"/>
            <ac:spMk id="12" creationId="{B09F9007-43D3-2272-A69D-93FBB415C075}"/>
          </ac:spMkLst>
        </pc:spChg>
        <pc:spChg chg="add del mod">
          <ac:chgData name="Hirata, Ryuichi (SEC)" userId="955886f9-285d-4137-bfef-63faad37c40d" providerId="ADAL" clId="{569DE1D3-C91A-487A-9B7C-385FF4BF2F7D}" dt="2023-10-17T08:08:00.076" v="4097" actId="478"/>
          <ac:spMkLst>
            <pc:docMk/>
            <pc:sldMk cId="3825741198" sldId="283"/>
            <ac:spMk id="13" creationId="{E7B0CA41-1DB7-ED28-59E2-D102510A818A}"/>
          </ac:spMkLst>
        </pc:spChg>
        <pc:spChg chg="add del mod">
          <ac:chgData name="Hirata, Ryuichi (SEC)" userId="955886f9-285d-4137-bfef-63faad37c40d" providerId="ADAL" clId="{569DE1D3-C91A-487A-9B7C-385FF4BF2F7D}" dt="2023-10-17T08:08:00.076" v="4097" actId="478"/>
          <ac:spMkLst>
            <pc:docMk/>
            <pc:sldMk cId="3825741198" sldId="283"/>
            <ac:spMk id="14" creationId="{9ED7E502-FAFD-E35C-3939-6F35955A431D}"/>
          </ac:spMkLst>
        </pc:spChg>
        <pc:spChg chg="add del mod">
          <ac:chgData name="Hirata, Ryuichi (SEC)" userId="955886f9-285d-4137-bfef-63faad37c40d" providerId="ADAL" clId="{569DE1D3-C91A-487A-9B7C-385FF4BF2F7D}" dt="2023-10-17T08:08:00.076" v="4097" actId="478"/>
          <ac:spMkLst>
            <pc:docMk/>
            <pc:sldMk cId="3825741198" sldId="283"/>
            <ac:spMk id="21" creationId="{B9144E56-A357-2132-F615-8D53F4B8568E}"/>
          </ac:spMkLst>
        </pc:spChg>
        <pc:spChg chg="add del mod">
          <ac:chgData name="Hirata, Ryuichi (SEC)" userId="955886f9-285d-4137-bfef-63faad37c40d" providerId="ADAL" clId="{569DE1D3-C91A-487A-9B7C-385FF4BF2F7D}" dt="2023-10-17T08:08:00.076" v="4097" actId="478"/>
          <ac:spMkLst>
            <pc:docMk/>
            <pc:sldMk cId="3825741198" sldId="283"/>
            <ac:spMk id="22" creationId="{4E3DE52A-91E4-BEC0-3DEB-879191E26595}"/>
          </ac:spMkLst>
        </pc:spChg>
        <pc:spChg chg="add del mod">
          <ac:chgData name="Hirata, Ryuichi (SEC)" userId="955886f9-285d-4137-bfef-63faad37c40d" providerId="ADAL" clId="{569DE1D3-C91A-487A-9B7C-385FF4BF2F7D}" dt="2023-10-17T08:08:00.076" v="4097" actId="478"/>
          <ac:spMkLst>
            <pc:docMk/>
            <pc:sldMk cId="3825741198" sldId="283"/>
            <ac:spMk id="23" creationId="{E109A64B-826C-8F77-F1BD-9C15CD713C95}"/>
          </ac:spMkLst>
        </pc:spChg>
        <pc:spChg chg="add del mod">
          <ac:chgData name="Hirata, Ryuichi (SEC)" userId="955886f9-285d-4137-bfef-63faad37c40d" providerId="ADAL" clId="{569DE1D3-C91A-487A-9B7C-385FF4BF2F7D}" dt="2023-10-17T08:08:00.076" v="4097" actId="478"/>
          <ac:spMkLst>
            <pc:docMk/>
            <pc:sldMk cId="3825741198" sldId="283"/>
            <ac:spMk id="28" creationId="{453C2DB7-71A8-8798-FBE7-6C4E5ADCABE3}"/>
          </ac:spMkLst>
        </pc:spChg>
        <pc:spChg chg="add del mod">
          <ac:chgData name="Hirata, Ryuichi (SEC)" userId="955886f9-285d-4137-bfef-63faad37c40d" providerId="ADAL" clId="{569DE1D3-C91A-487A-9B7C-385FF4BF2F7D}" dt="2023-10-17T08:08:00.076" v="4097" actId="478"/>
          <ac:spMkLst>
            <pc:docMk/>
            <pc:sldMk cId="3825741198" sldId="283"/>
            <ac:spMk id="29" creationId="{572D9F48-7016-3D5B-A0B1-EA7803BA83F0}"/>
          </ac:spMkLst>
        </pc:spChg>
        <pc:spChg chg="add del mod">
          <ac:chgData name="Hirata, Ryuichi (SEC)" userId="955886f9-285d-4137-bfef-63faad37c40d" providerId="ADAL" clId="{569DE1D3-C91A-487A-9B7C-385FF4BF2F7D}" dt="2023-10-17T08:08:00.076" v="4097" actId="478"/>
          <ac:spMkLst>
            <pc:docMk/>
            <pc:sldMk cId="3825741198" sldId="283"/>
            <ac:spMk id="30" creationId="{A1F4077D-22F8-DDDD-9D95-514E01DEFBEC}"/>
          </ac:spMkLst>
        </pc:spChg>
        <pc:spChg chg="add del mod">
          <ac:chgData name="Hirata, Ryuichi (SEC)" userId="955886f9-285d-4137-bfef-63faad37c40d" providerId="ADAL" clId="{569DE1D3-C91A-487A-9B7C-385FF4BF2F7D}" dt="2023-10-16T05:27:02.426" v="3129" actId="478"/>
          <ac:spMkLst>
            <pc:docMk/>
            <pc:sldMk cId="3825741198" sldId="283"/>
            <ac:spMk id="31" creationId="{8A4D8888-C58B-1CBA-8252-A9B4441594BB}"/>
          </ac:spMkLst>
        </pc:spChg>
        <pc:spChg chg="add del mod">
          <ac:chgData name="Hirata, Ryuichi (SEC)" userId="955886f9-285d-4137-bfef-63faad37c40d" providerId="ADAL" clId="{569DE1D3-C91A-487A-9B7C-385FF4BF2F7D}" dt="2023-10-16T05:27:02.426" v="3129" actId="478"/>
          <ac:spMkLst>
            <pc:docMk/>
            <pc:sldMk cId="3825741198" sldId="283"/>
            <ac:spMk id="32" creationId="{79E9936D-AC32-BC36-37FF-BDAA0A49C1DC}"/>
          </ac:spMkLst>
        </pc:spChg>
        <pc:spChg chg="add del mod">
          <ac:chgData name="Hirata, Ryuichi (SEC)" userId="955886f9-285d-4137-bfef-63faad37c40d" providerId="ADAL" clId="{569DE1D3-C91A-487A-9B7C-385FF4BF2F7D}" dt="2023-10-16T05:27:02.426" v="3129" actId="478"/>
          <ac:spMkLst>
            <pc:docMk/>
            <pc:sldMk cId="3825741198" sldId="283"/>
            <ac:spMk id="33" creationId="{FF6EE0E5-88FA-3C68-8C25-F8F432C3F9EB}"/>
          </ac:spMkLst>
        </pc:spChg>
        <pc:spChg chg="add del mod">
          <ac:chgData name="Hirata, Ryuichi (SEC)" userId="955886f9-285d-4137-bfef-63faad37c40d" providerId="ADAL" clId="{569DE1D3-C91A-487A-9B7C-385FF4BF2F7D}" dt="2023-10-16T05:27:02.426" v="3129" actId="478"/>
          <ac:spMkLst>
            <pc:docMk/>
            <pc:sldMk cId="3825741198" sldId="283"/>
            <ac:spMk id="34" creationId="{E948AE8A-4ECF-51E8-CF8F-DCA13B4479C1}"/>
          </ac:spMkLst>
        </pc:spChg>
        <pc:spChg chg="add del mod">
          <ac:chgData name="Hirata, Ryuichi (SEC)" userId="955886f9-285d-4137-bfef-63faad37c40d" providerId="ADAL" clId="{569DE1D3-C91A-487A-9B7C-385FF4BF2F7D}" dt="2023-10-16T05:27:02.426" v="3129" actId="478"/>
          <ac:spMkLst>
            <pc:docMk/>
            <pc:sldMk cId="3825741198" sldId="283"/>
            <ac:spMk id="35" creationId="{9100E1D9-59D6-EEFD-2677-7947BCE32166}"/>
          </ac:spMkLst>
        </pc:spChg>
        <pc:spChg chg="add del mod">
          <ac:chgData name="Hirata, Ryuichi (SEC)" userId="955886f9-285d-4137-bfef-63faad37c40d" providerId="ADAL" clId="{569DE1D3-C91A-487A-9B7C-385FF4BF2F7D}" dt="2023-10-16T05:27:02.426" v="3129" actId="478"/>
          <ac:spMkLst>
            <pc:docMk/>
            <pc:sldMk cId="3825741198" sldId="283"/>
            <ac:spMk id="36" creationId="{93FC980B-B001-C915-90E3-EB686CCBAF6D}"/>
          </ac:spMkLst>
        </pc:spChg>
        <pc:spChg chg="mod">
          <ac:chgData name="Hirata, Ryuichi (SEC)" userId="955886f9-285d-4137-bfef-63faad37c40d" providerId="ADAL" clId="{569DE1D3-C91A-487A-9B7C-385FF4BF2F7D}" dt="2023-10-17T07:42:18.850" v="3949"/>
          <ac:spMkLst>
            <pc:docMk/>
            <pc:sldMk cId="3825741198" sldId="283"/>
            <ac:spMk id="37" creationId="{AF952430-C4F3-7EA1-C0ED-FA76FD215069}"/>
          </ac:spMkLst>
        </pc:spChg>
        <pc:spChg chg="add del mod">
          <ac:chgData name="Hirata, Ryuichi (SEC)" userId="955886f9-285d-4137-bfef-63faad37c40d" providerId="ADAL" clId="{569DE1D3-C91A-487A-9B7C-385FF4BF2F7D}" dt="2023-10-16T05:27:02.426" v="3129" actId="478"/>
          <ac:spMkLst>
            <pc:docMk/>
            <pc:sldMk cId="3825741198" sldId="283"/>
            <ac:spMk id="37" creationId="{EEB2A617-FD17-CC0D-204F-1964BBBAF0D9}"/>
          </ac:spMkLst>
        </pc:spChg>
        <pc:spChg chg="mod">
          <ac:chgData name="Hirata, Ryuichi (SEC)" userId="955886f9-285d-4137-bfef-63faad37c40d" providerId="ADAL" clId="{569DE1D3-C91A-487A-9B7C-385FF4BF2F7D}" dt="2023-10-17T07:42:18.850" v="3949"/>
          <ac:spMkLst>
            <pc:docMk/>
            <pc:sldMk cId="3825741198" sldId="283"/>
            <ac:spMk id="38" creationId="{874CC996-5F29-D289-6A97-06CF13C6AC76}"/>
          </ac:spMkLst>
        </pc:spChg>
        <pc:spChg chg="mod">
          <ac:chgData name="Hirata, Ryuichi (SEC)" userId="955886f9-285d-4137-bfef-63faad37c40d" providerId="ADAL" clId="{569DE1D3-C91A-487A-9B7C-385FF4BF2F7D}" dt="2023-10-17T07:42:18.850" v="3949"/>
          <ac:spMkLst>
            <pc:docMk/>
            <pc:sldMk cId="3825741198" sldId="283"/>
            <ac:spMk id="39" creationId="{3D220134-69EC-24BB-6518-CD169EA3C48B}"/>
          </ac:spMkLst>
        </pc:spChg>
        <pc:spChg chg="mod">
          <ac:chgData name="Hirata, Ryuichi (SEC)" userId="955886f9-285d-4137-bfef-63faad37c40d" providerId="ADAL" clId="{569DE1D3-C91A-487A-9B7C-385FF4BF2F7D}" dt="2023-10-17T07:42:18.850" v="3949"/>
          <ac:spMkLst>
            <pc:docMk/>
            <pc:sldMk cId="3825741198" sldId="283"/>
            <ac:spMk id="41" creationId="{D042ECCA-386E-1B6F-DFD4-2DE291A4A0FF}"/>
          </ac:spMkLst>
        </pc:spChg>
        <pc:spChg chg="mod">
          <ac:chgData name="Hirata, Ryuichi (SEC)" userId="955886f9-285d-4137-bfef-63faad37c40d" providerId="ADAL" clId="{569DE1D3-C91A-487A-9B7C-385FF4BF2F7D}" dt="2023-10-17T07:42:18.850" v="3949"/>
          <ac:spMkLst>
            <pc:docMk/>
            <pc:sldMk cId="3825741198" sldId="283"/>
            <ac:spMk id="42" creationId="{5944A3B6-345C-C451-B575-EBB7F2958597}"/>
          </ac:spMkLst>
        </pc:spChg>
        <pc:spChg chg="mod">
          <ac:chgData name="Hirata, Ryuichi (SEC)" userId="955886f9-285d-4137-bfef-63faad37c40d" providerId="ADAL" clId="{569DE1D3-C91A-487A-9B7C-385FF4BF2F7D}" dt="2023-10-17T07:42:18.850" v="3949"/>
          <ac:spMkLst>
            <pc:docMk/>
            <pc:sldMk cId="3825741198" sldId="283"/>
            <ac:spMk id="43" creationId="{E55ECA2B-06E3-DF56-8BAC-DE94AA773F41}"/>
          </ac:spMkLst>
        </pc:spChg>
        <pc:spChg chg="add del mod">
          <ac:chgData name="Hirata, Ryuichi (SEC)" userId="955886f9-285d-4137-bfef-63faad37c40d" providerId="ADAL" clId="{569DE1D3-C91A-487A-9B7C-385FF4BF2F7D}" dt="2023-10-16T05:27:02.426" v="3129" actId="478"/>
          <ac:spMkLst>
            <pc:docMk/>
            <pc:sldMk cId="3825741198" sldId="283"/>
            <ac:spMk id="44" creationId="{2931853D-E789-09E6-8F5C-84481717F0D2}"/>
          </ac:spMkLst>
        </pc:spChg>
        <pc:spChg chg="add del mod">
          <ac:chgData name="Hirata, Ryuichi (SEC)" userId="955886f9-285d-4137-bfef-63faad37c40d" providerId="ADAL" clId="{569DE1D3-C91A-487A-9B7C-385FF4BF2F7D}" dt="2023-10-16T05:27:02.426" v="3129" actId="478"/>
          <ac:spMkLst>
            <pc:docMk/>
            <pc:sldMk cId="3825741198" sldId="283"/>
            <ac:spMk id="45" creationId="{E53ACF08-6A9A-252F-32FB-FA0E16644C66}"/>
          </ac:spMkLst>
        </pc:spChg>
        <pc:spChg chg="add del mod">
          <ac:chgData name="Hirata, Ryuichi (SEC)" userId="955886f9-285d-4137-bfef-63faad37c40d" providerId="ADAL" clId="{569DE1D3-C91A-487A-9B7C-385FF4BF2F7D}" dt="2023-10-16T05:27:02.426" v="3129" actId="478"/>
          <ac:spMkLst>
            <pc:docMk/>
            <pc:sldMk cId="3825741198" sldId="283"/>
            <ac:spMk id="46" creationId="{145F6DC1-6EDE-AA67-83B0-1DABFAA9BCB6}"/>
          </ac:spMkLst>
        </pc:spChg>
        <pc:spChg chg="add del mod">
          <ac:chgData name="Hirata, Ryuichi (SEC)" userId="955886f9-285d-4137-bfef-63faad37c40d" providerId="ADAL" clId="{569DE1D3-C91A-487A-9B7C-385FF4BF2F7D}" dt="2023-10-16T05:27:02.426" v="3129" actId="478"/>
          <ac:spMkLst>
            <pc:docMk/>
            <pc:sldMk cId="3825741198" sldId="283"/>
            <ac:spMk id="51" creationId="{F33F6497-01EC-5D4F-7A4C-906D06102D9A}"/>
          </ac:spMkLst>
        </pc:spChg>
        <pc:spChg chg="add del mod">
          <ac:chgData name="Hirata, Ryuichi (SEC)" userId="955886f9-285d-4137-bfef-63faad37c40d" providerId="ADAL" clId="{569DE1D3-C91A-487A-9B7C-385FF4BF2F7D}" dt="2023-10-16T05:27:02.426" v="3129" actId="478"/>
          <ac:spMkLst>
            <pc:docMk/>
            <pc:sldMk cId="3825741198" sldId="283"/>
            <ac:spMk id="52" creationId="{C7402CF4-400F-0045-144E-0560975389CA}"/>
          </ac:spMkLst>
        </pc:spChg>
        <pc:spChg chg="mod">
          <ac:chgData name="Hirata, Ryuichi (SEC)" userId="955886f9-285d-4137-bfef-63faad37c40d" providerId="ADAL" clId="{569DE1D3-C91A-487A-9B7C-385FF4BF2F7D}" dt="2023-10-17T07:42:18.850" v="3949"/>
          <ac:spMkLst>
            <pc:docMk/>
            <pc:sldMk cId="3825741198" sldId="283"/>
            <ac:spMk id="53" creationId="{543ABAF7-F734-5743-0EF4-EAC381D0EA28}"/>
          </ac:spMkLst>
        </pc:spChg>
        <pc:spChg chg="add del mod">
          <ac:chgData name="Hirata, Ryuichi (SEC)" userId="955886f9-285d-4137-bfef-63faad37c40d" providerId="ADAL" clId="{569DE1D3-C91A-487A-9B7C-385FF4BF2F7D}" dt="2023-10-16T05:27:02.426" v="3129" actId="478"/>
          <ac:spMkLst>
            <pc:docMk/>
            <pc:sldMk cId="3825741198" sldId="283"/>
            <ac:spMk id="53" creationId="{A56E412F-243D-0DBB-97FF-DED861F67FCD}"/>
          </ac:spMkLst>
        </pc:spChg>
        <pc:spChg chg="mod">
          <ac:chgData name="Hirata, Ryuichi (SEC)" userId="955886f9-285d-4137-bfef-63faad37c40d" providerId="ADAL" clId="{569DE1D3-C91A-487A-9B7C-385FF4BF2F7D}" dt="2023-10-17T07:42:18.850" v="3949"/>
          <ac:spMkLst>
            <pc:docMk/>
            <pc:sldMk cId="3825741198" sldId="283"/>
            <ac:spMk id="54" creationId="{889BE2F5-ECB0-A4D0-8B35-05782406AB73}"/>
          </ac:spMkLst>
        </pc:spChg>
        <pc:spChg chg="add del mod">
          <ac:chgData name="Hirata, Ryuichi (SEC)" userId="955886f9-285d-4137-bfef-63faad37c40d" providerId="ADAL" clId="{569DE1D3-C91A-487A-9B7C-385FF4BF2F7D}" dt="2023-10-16T05:27:07.378" v="3132" actId="478"/>
          <ac:spMkLst>
            <pc:docMk/>
            <pc:sldMk cId="3825741198" sldId="283"/>
            <ac:spMk id="54" creationId="{B224B1AB-4E5C-46B7-7699-206462323F27}"/>
          </ac:spMkLst>
        </pc:spChg>
        <pc:spChg chg="mod">
          <ac:chgData name="Hirata, Ryuichi (SEC)" userId="955886f9-285d-4137-bfef-63faad37c40d" providerId="ADAL" clId="{569DE1D3-C91A-487A-9B7C-385FF4BF2F7D}" dt="2023-10-17T07:42:18.850" v="3949"/>
          <ac:spMkLst>
            <pc:docMk/>
            <pc:sldMk cId="3825741198" sldId="283"/>
            <ac:spMk id="55" creationId="{E7E553B2-9FBD-D5D1-F6FE-88948A546826}"/>
          </ac:spMkLst>
        </pc:spChg>
        <pc:spChg chg="add mod ord">
          <ac:chgData name="Hirata, Ryuichi (SEC)" userId="955886f9-285d-4137-bfef-63faad37c40d" providerId="ADAL" clId="{569DE1D3-C91A-487A-9B7C-385FF4BF2F7D}" dt="2023-10-25T07:18:47.657" v="6641" actId="12789"/>
          <ac:spMkLst>
            <pc:docMk/>
            <pc:sldMk cId="3825741198" sldId="283"/>
            <ac:spMk id="56" creationId="{9EF56D84-A41B-2DFC-5A01-B3BFDCC04570}"/>
          </ac:spMkLst>
        </pc:spChg>
        <pc:spChg chg="add del mod">
          <ac:chgData name="Hirata, Ryuichi (SEC)" userId="955886f9-285d-4137-bfef-63faad37c40d" providerId="ADAL" clId="{569DE1D3-C91A-487A-9B7C-385FF4BF2F7D}" dt="2023-10-17T08:08:00.076" v="4097" actId="478"/>
          <ac:spMkLst>
            <pc:docMk/>
            <pc:sldMk cId="3825741198" sldId="283"/>
            <ac:spMk id="57" creationId="{CC2A6986-AE04-BCF0-9EB1-B0BD651C339B}"/>
          </ac:spMkLst>
        </pc:spChg>
        <pc:spChg chg="add del mod">
          <ac:chgData name="Hirata, Ryuichi (SEC)" userId="955886f9-285d-4137-bfef-63faad37c40d" providerId="ADAL" clId="{569DE1D3-C91A-487A-9B7C-385FF4BF2F7D}" dt="2023-10-17T08:08:00.076" v="4097" actId="478"/>
          <ac:spMkLst>
            <pc:docMk/>
            <pc:sldMk cId="3825741198" sldId="283"/>
            <ac:spMk id="58" creationId="{D7EEA876-E2FE-EFAF-AC3C-4A79524141D2}"/>
          </ac:spMkLst>
        </pc:spChg>
        <pc:spChg chg="add del mod">
          <ac:chgData name="Hirata, Ryuichi (SEC)" userId="955886f9-285d-4137-bfef-63faad37c40d" providerId="ADAL" clId="{569DE1D3-C91A-487A-9B7C-385FF4BF2F7D}" dt="2023-10-17T08:08:00.076" v="4097" actId="478"/>
          <ac:spMkLst>
            <pc:docMk/>
            <pc:sldMk cId="3825741198" sldId="283"/>
            <ac:spMk id="59" creationId="{7A83BC01-76D0-4BCA-86C2-7C13D33992FF}"/>
          </ac:spMkLst>
        </pc:spChg>
        <pc:spChg chg="add del mod">
          <ac:chgData name="Hirata, Ryuichi (SEC)" userId="955886f9-285d-4137-bfef-63faad37c40d" providerId="ADAL" clId="{569DE1D3-C91A-487A-9B7C-385FF4BF2F7D}" dt="2023-10-16T05:27:05.317" v="3131" actId="478"/>
          <ac:spMkLst>
            <pc:docMk/>
            <pc:sldMk cId="3825741198" sldId="283"/>
            <ac:spMk id="61" creationId="{D75B9B99-6E79-DC0E-93D6-99A146F43AF4}"/>
          </ac:spMkLst>
        </pc:spChg>
        <pc:spChg chg="mod">
          <ac:chgData name="Hirata, Ryuichi (SEC)" userId="955886f9-285d-4137-bfef-63faad37c40d" providerId="ADAL" clId="{569DE1D3-C91A-487A-9B7C-385FF4BF2F7D}" dt="2023-10-17T07:42:18.850" v="3949"/>
          <ac:spMkLst>
            <pc:docMk/>
            <pc:sldMk cId="3825741198" sldId="283"/>
            <ac:spMk id="61" creationId="{FB8F2FB9-ADAB-39D4-94B8-30BA99979FBA}"/>
          </ac:spMkLst>
        </pc:spChg>
        <pc:spChg chg="mod">
          <ac:chgData name="Hirata, Ryuichi (SEC)" userId="955886f9-285d-4137-bfef-63faad37c40d" providerId="ADAL" clId="{569DE1D3-C91A-487A-9B7C-385FF4BF2F7D}" dt="2023-10-17T07:42:18.850" v="3949"/>
          <ac:spMkLst>
            <pc:docMk/>
            <pc:sldMk cId="3825741198" sldId="283"/>
            <ac:spMk id="62" creationId="{C8E5A01E-C90D-BE5A-2E36-3D22CCB549BF}"/>
          </ac:spMkLst>
        </pc:spChg>
        <pc:spChg chg="mod">
          <ac:chgData name="Hirata, Ryuichi (SEC)" userId="955886f9-285d-4137-bfef-63faad37c40d" providerId="ADAL" clId="{569DE1D3-C91A-487A-9B7C-385FF4BF2F7D}" dt="2023-10-17T07:42:18.850" v="3949"/>
          <ac:spMkLst>
            <pc:docMk/>
            <pc:sldMk cId="3825741198" sldId="283"/>
            <ac:spMk id="63" creationId="{1BC11E14-FE2A-78B2-A305-EA6E26E28BF9}"/>
          </ac:spMkLst>
        </pc:spChg>
        <pc:spChg chg="mod">
          <ac:chgData name="Hirata, Ryuichi (SEC)" userId="955886f9-285d-4137-bfef-63faad37c40d" providerId="ADAL" clId="{569DE1D3-C91A-487A-9B7C-385FF4BF2F7D}" dt="2023-10-17T07:42:18.850" v="3949"/>
          <ac:spMkLst>
            <pc:docMk/>
            <pc:sldMk cId="3825741198" sldId="283"/>
            <ac:spMk id="64" creationId="{DE60922F-FED5-D254-A242-70114FE39F27}"/>
          </ac:spMkLst>
        </pc:spChg>
        <pc:spChg chg="mod topLvl">
          <ac:chgData name="Hirata, Ryuichi (SEC)" userId="955886f9-285d-4137-bfef-63faad37c40d" providerId="ADAL" clId="{569DE1D3-C91A-487A-9B7C-385FF4BF2F7D}" dt="2023-10-25T07:18:07.442" v="6630" actId="164"/>
          <ac:spMkLst>
            <pc:docMk/>
            <pc:sldMk cId="3825741198" sldId="283"/>
            <ac:spMk id="74" creationId="{F8FC1154-E912-8072-BAE5-A41E505339D6}"/>
          </ac:spMkLst>
        </pc:spChg>
        <pc:spChg chg="mod topLvl">
          <ac:chgData name="Hirata, Ryuichi (SEC)" userId="955886f9-285d-4137-bfef-63faad37c40d" providerId="ADAL" clId="{569DE1D3-C91A-487A-9B7C-385FF4BF2F7D}" dt="2023-10-25T07:18:07.442" v="6630" actId="164"/>
          <ac:spMkLst>
            <pc:docMk/>
            <pc:sldMk cId="3825741198" sldId="283"/>
            <ac:spMk id="75" creationId="{295E5CF1-A0B1-F3CE-5FB9-297D7CF53B9A}"/>
          </ac:spMkLst>
        </pc:spChg>
        <pc:spChg chg="mod topLvl">
          <ac:chgData name="Hirata, Ryuichi (SEC)" userId="955886f9-285d-4137-bfef-63faad37c40d" providerId="ADAL" clId="{569DE1D3-C91A-487A-9B7C-385FF4BF2F7D}" dt="2023-10-25T07:18:07.442" v="6630" actId="164"/>
          <ac:spMkLst>
            <pc:docMk/>
            <pc:sldMk cId="3825741198" sldId="283"/>
            <ac:spMk id="76" creationId="{B4B5875C-8D8D-935A-08C3-993A22BA2669}"/>
          </ac:spMkLst>
        </pc:spChg>
        <pc:spChg chg="mod topLvl">
          <ac:chgData name="Hirata, Ryuichi (SEC)" userId="955886f9-285d-4137-bfef-63faad37c40d" providerId="ADAL" clId="{569DE1D3-C91A-487A-9B7C-385FF4BF2F7D}" dt="2023-10-25T07:17:57.664" v="6629" actId="165"/>
          <ac:spMkLst>
            <pc:docMk/>
            <pc:sldMk cId="3825741198" sldId="283"/>
            <ac:spMk id="78" creationId="{1CD201C6-8A37-EF4F-3C06-5DC079A171A2}"/>
          </ac:spMkLst>
        </pc:spChg>
        <pc:spChg chg="mod">
          <ac:chgData name="Hirata, Ryuichi (SEC)" userId="955886f9-285d-4137-bfef-63faad37c40d" providerId="ADAL" clId="{569DE1D3-C91A-487A-9B7C-385FF4BF2F7D}" dt="2023-10-25T07:17:57.664" v="6629" actId="165"/>
          <ac:spMkLst>
            <pc:docMk/>
            <pc:sldMk cId="3825741198" sldId="283"/>
            <ac:spMk id="79" creationId="{60A9C3EA-DA34-0B9F-5719-1C3A5F9DD09E}"/>
          </ac:spMkLst>
        </pc:spChg>
        <pc:spChg chg="mod">
          <ac:chgData name="Hirata, Ryuichi (SEC)" userId="955886f9-285d-4137-bfef-63faad37c40d" providerId="ADAL" clId="{569DE1D3-C91A-487A-9B7C-385FF4BF2F7D}" dt="2023-10-25T07:17:57.664" v="6629" actId="165"/>
          <ac:spMkLst>
            <pc:docMk/>
            <pc:sldMk cId="3825741198" sldId="283"/>
            <ac:spMk id="80" creationId="{4009B684-E070-174B-4C0A-617B5A07FCF1}"/>
          </ac:spMkLst>
        </pc:spChg>
        <pc:spChg chg="mod">
          <ac:chgData name="Hirata, Ryuichi (SEC)" userId="955886f9-285d-4137-bfef-63faad37c40d" providerId="ADAL" clId="{569DE1D3-C91A-487A-9B7C-385FF4BF2F7D}" dt="2023-10-25T07:17:57.664" v="6629" actId="165"/>
          <ac:spMkLst>
            <pc:docMk/>
            <pc:sldMk cId="3825741198" sldId="283"/>
            <ac:spMk id="84" creationId="{F5528248-6CB4-F38A-A41D-72EA2AF4B463}"/>
          </ac:spMkLst>
        </pc:spChg>
        <pc:spChg chg="mod">
          <ac:chgData name="Hirata, Ryuichi (SEC)" userId="955886f9-285d-4137-bfef-63faad37c40d" providerId="ADAL" clId="{569DE1D3-C91A-487A-9B7C-385FF4BF2F7D}" dt="2023-10-25T07:17:57.664" v="6629" actId="165"/>
          <ac:spMkLst>
            <pc:docMk/>
            <pc:sldMk cId="3825741198" sldId="283"/>
            <ac:spMk id="85" creationId="{56AE5F55-C065-D822-60EE-4925A6020FD5}"/>
          </ac:spMkLst>
        </pc:spChg>
        <pc:spChg chg="mod">
          <ac:chgData name="Hirata, Ryuichi (SEC)" userId="955886f9-285d-4137-bfef-63faad37c40d" providerId="ADAL" clId="{569DE1D3-C91A-487A-9B7C-385FF4BF2F7D}" dt="2023-10-25T07:17:57.664" v="6629" actId="165"/>
          <ac:spMkLst>
            <pc:docMk/>
            <pc:sldMk cId="3825741198" sldId="283"/>
            <ac:spMk id="86" creationId="{A69050E5-D6A5-5334-AEEA-45F1D6F4606E}"/>
          </ac:spMkLst>
        </pc:spChg>
        <pc:spChg chg="mod">
          <ac:chgData name="Hirata, Ryuichi (SEC)" userId="955886f9-285d-4137-bfef-63faad37c40d" providerId="ADAL" clId="{569DE1D3-C91A-487A-9B7C-385FF4BF2F7D}" dt="2023-10-25T07:17:57.664" v="6629" actId="165"/>
          <ac:spMkLst>
            <pc:docMk/>
            <pc:sldMk cId="3825741198" sldId="283"/>
            <ac:spMk id="88" creationId="{70DAC2B7-D441-248F-791C-5AAB14963364}"/>
          </ac:spMkLst>
        </pc:spChg>
        <pc:spChg chg="mod">
          <ac:chgData name="Hirata, Ryuichi (SEC)" userId="955886f9-285d-4137-bfef-63faad37c40d" providerId="ADAL" clId="{569DE1D3-C91A-487A-9B7C-385FF4BF2F7D}" dt="2023-10-25T07:17:57.664" v="6629" actId="165"/>
          <ac:spMkLst>
            <pc:docMk/>
            <pc:sldMk cId="3825741198" sldId="283"/>
            <ac:spMk id="89" creationId="{7DDAC2E3-EE44-164F-E08B-265411E1713E}"/>
          </ac:spMkLst>
        </pc:spChg>
        <pc:spChg chg="mod">
          <ac:chgData name="Hirata, Ryuichi (SEC)" userId="955886f9-285d-4137-bfef-63faad37c40d" providerId="ADAL" clId="{569DE1D3-C91A-487A-9B7C-385FF4BF2F7D}" dt="2023-10-25T07:17:57.664" v="6629" actId="165"/>
          <ac:spMkLst>
            <pc:docMk/>
            <pc:sldMk cId="3825741198" sldId="283"/>
            <ac:spMk id="90" creationId="{FF07FB6A-03CD-7BE4-74C5-28256ACA2752}"/>
          </ac:spMkLst>
        </pc:spChg>
        <pc:spChg chg="mod">
          <ac:chgData name="Hirata, Ryuichi (SEC)" userId="955886f9-285d-4137-bfef-63faad37c40d" providerId="ADAL" clId="{569DE1D3-C91A-487A-9B7C-385FF4BF2F7D}" dt="2023-10-25T07:17:57.664" v="6629" actId="165"/>
          <ac:spMkLst>
            <pc:docMk/>
            <pc:sldMk cId="3825741198" sldId="283"/>
            <ac:spMk id="94" creationId="{34342E98-66DC-5308-A4F3-C54B96F9B44E}"/>
          </ac:spMkLst>
        </pc:spChg>
        <pc:spChg chg="mod">
          <ac:chgData name="Hirata, Ryuichi (SEC)" userId="955886f9-285d-4137-bfef-63faad37c40d" providerId="ADAL" clId="{569DE1D3-C91A-487A-9B7C-385FF4BF2F7D}" dt="2023-10-25T07:17:57.664" v="6629" actId="165"/>
          <ac:spMkLst>
            <pc:docMk/>
            <pc:sldMk cId="3825741198" sldId="283"/>
            <ac:spMk id="95" creationId="{92275689-C68F-C671-A89F-0678402F99D1}"/>
          </ac:spMkLst>
        </pc:spChg>
        <pc:spChg chg="add mod">
          <ac:chgData name="Hirata, Ryuichi (SEC)" userId="955886f9-285d-4137-bfef-63faad37c40d" providerId="ADAL" clId="{569DE1D3-C91A-487A-9B7C-385FF4BF2F7D}" dt="2023-10-25T07:19:44.790" v="6682" actId="1037"/>
          <ac:spMkLst>
            <pc:docMk/>
            <pc:sldMk cId="3825741198" sldId="283"/>
            <ac:spMk id="96" creationId="{40CCFA8A-01B2-45B3-BD7F-039F05FBAA76}"/>
          </ac:spMkLst>
        </pc:spChg>
        <pc:spChg chg="add mod">
          <ac:chgData name="Hirata, Ryuichi (SEC)" userId="955886f9-285d-4137-bfef-63faad37c40d" providerId="ADAL" clId="{569DE1D3-C91A-487A-9B7C-385FF4BF2F7D}" dt="2023-10-25T07:19:50.077" v="6685" actId="1038"/>
          <ac:spMkLst>
            <pc:docMk/>
            <pc:sldMk cId="3825741198" sldId="283"/>
            <ac:spMk id="97" creationId="{18118608-3D6D-2DFA-5E1C-8446F70986AB}"/>
          </ac:spMkLst>
        </pc:spChg>
        <pc:spChg chg="add mod">
          <ac:chgData name="Hirata, Ryuichi (SEC)" userId="955886f9-285d-4137-bfef-63faad37c40d" providerId="ADAL" clId="{569DE1D3-C91A-487A-9B7C-385FF4BF2F7D}" dt="2023-10-17T08:04:50.714" v="4061" actId="1076"/>
          <ac:spMkLst>
            <pc:docMk/>
            <pc:sldMk cId="3825741198" sldId="283"/>
            <ac:spMk id="98" creationId="{E162F310-768E-0E6F-653D-4618099BBC0C}"/>
          </ac:spMkLst>
        </pc:spChg>
        <pc:spChg chg="add mod">
          <ac:chgData name="Hirata, Ryuichi (SEC)" userId="955886f9-285d-4137-bfef-63faad37c40d" providerId="ADAL" clId="{569DE1D3-C91A-487A-9B7C-385FF4BF2F7D}" dt="2023-10-25T07:19:19.796" v="6676" actId="1038"/>
          <ac:spMkLst>
            <pc:docMk/>
            <pc:sldMk cId="3825741198" sldId="283"/>
            <ac:spMk id="99" creationId="{CAD7D5DF-81C6-FC24-93E3-6D30A76E0E49}"/>
          </ac:spMkLst>
        </pc:spChg>
        <pc:grpChg chg="add mod">
          <ac:chgData name="Hirata, Ryuichi (SEC)" userId="955886f9-285d-4137-bfef-63faad37c40d" providerId="ADAL" clId="{569DE1D3-C91A-487A-9B7C-385FF4BF2F7D}" dt="2023-10-25T07:18:22.059" v="6636" actId="1038"/>
          <ac:grpSpMkLst>
            <pc:docMk/>
            <pc:sldMk cId="3825741198" sldId="283"/>
            <ac:grpSpMk id="9" creationId="{CD2DB109-60C8-EA57-3990-4CF307036028}"/>
          </ac:grpSpMkLst>
        </pc:grpChg>
        <pc:grpChg chg="add del mod">
          <ac:chgData name="Hirata, Ryuichi (SEC)" userId="955886f9-285d-4137-bfef-63faad37c40d" providerId="ADAL" clId="{569DE1D3-C91A-487A-9B7C-385FF4BF2F7D}" dt="2023-10-17T08:02:40.674" v="4012" actId="478"/>
          <ac:grpSpMkLst>
            <pc:docMk/>
            <pc:sldMk cId="3825741198" sldId="283"/>
            <ac:grpSpMk id="31" creationId="{E4D7C0A9-D417-4117-34A8-7787F89CFC3A}"/>
          </ac:grpSpMkLst>
        </pc:grpChg>
        <pc:grpChg chg="mod">
          <ac:chgData name="Hirata, Ryuichi (SEC)" userId="955886f9-285d-4137-bfef-63faad37c40d" providerId="ADAL" clId="{569DE1D3-C91A-487A-9B7C-385FF4BF2F7D}" dt="2023-10-17T07:42:18.850" v="3949"/>
          <ac:grpSpMkLst>
            <pc:docMk/>
            <pc:sldMk cId="3825741198" sldId="283"/>
            <ac:grpSpMk id="32" creationId="{5C949B07-C8AD-4682-8AEA-2A8D38F34A51}"/>
          </ac:grpSpMkLst>
        </pc:grpChg>
        <pc:grpChg chg="mod">
          <ac:chgData name="Hirata, Ryuichi (SEC)" userId="955886f9-285d-4137-bfef-63faad37c40d" providerId="ADAL" clId="{569DE1D3-C91A-487A-9B7C-385FF4BF2F7D}" dt="2023-10-17T07:42:18.850" v="3949"/>
          <ac:grpSpMkLst>
            <pc:docMk/>
            <pc:sldMk cId="3825741198" sldId="283"/>
            <ac:grpSpMk id="33" creationId="{159C1FEF-C5AB-DA21-29CF-3470303334B8}"/>
          </ac:grpSpMkLst>
        </pc:grpChg>
        <pc:grpChg chg="mod">
          <ac:chgData name="Hirata, Ryuichi (SEC)" userId="955886f9-285d-4137-bfef-63faad37c40d" providerId="ADAL" clId="{569DE1D3-C91A-487A-9B7C-385FF4BF2F7D}" dt="2023-10-17T07:42:18.850" v="3949"/>
          <ac:grpSpMkLst>
            <pc:docMk/>
            <pc:sldMk cId="3825741198" sldId="283"/>
            <ac:grpSpMk id="34" creationId="{BDEB2BA6-3876-6ADD-C21F-D9C96A9BC84B}"/>
          </ac:grpSpMkLst>
        </pc:grpChg>
        <pc:grpChg chg="mod">
          <ac:chgData name="Hirata, Ryuichi (SEC)" userId="955886f9-285d-4137-bfef-63faad37c40d" providerId="ADAL" clId="{569DE1D3-C91A-487A-9B7C-385FF4BF2F7D}" dt="2023-10-17T07:42:18.850" v="3949"/>
          <ac:grpSpMkLst>
            <pc:docMk/>
            <pc:sldMk cId="3825741198" sldId="283"/>
            <ac:grpSpMk id="44" creationId="{D9578022-4F7B-A9EF-1881-DA087F50DB6C}"/>
          </ac:grpSpMkLst>
        </pc:grpChg>
        <pc:grpChg chg="mod">
          <ac:chgData name="Hirata, Ryuichi (SEC)" userId="955886f9-285d-4137-bfef-63faad37c40d" providerId="ADAL" clId="{569DE1D3-C91A-487A-9B7C-385FF4BF2F7D}" dt="2023-10-17T07:42:18.850" v="3949"/>
          <ac:grpSpMkLst>
            <pc:docMk/>
            <pc:sldMk cId="3825741198" sldId="283"/>
            <ac:grpSpMk id="49" creationId="{2179C9EF-B5B3-9999-FDCC-CBA2EF4ECD14}"/>
          </ac:grpSpMkLst>
        </pc:grpChg>
        <pc:grpChg chg="mod">
          <ac:chgData name="Hirata, Ryuichi (SEC)" userId="955886f9-285d-4137-bfef-63faad37c40d" providerId="ADAL" clId="{569DE1D3-C91A-487A-9B7C-385FF4BF2F7D}" dt="2023-10-17T07:42:18.850" v="3949"/>
          <ac:grpSpMkLst>
            <pc:docMk/>
            <pc:sldMk cId="3825741198" sldId="283"/>
            <ac:grpSpMk id="50" creationId="{31B9A62D-9EB9-91F0-5AB0-39D02B50F2BD}"/>
          </ac:grpSpMkLst>
        </pc:grpChg>
        <pc:grpChg chg="add del mod">
          <ac:chgData name="Hirata, Ryuichi (SEC)" userId="955886f9-285d-4137-bfef-63faad37c40d" providerId="ADAL" clId="{569DE1D3-C91A-487A-9B7C-385FF4BF2F7D}" dt="2023-10-25T07:17:57.664" v="6629" actId="165"/>
          <ac:grpSpMkLst>
            <pc:docMk/>
            <pc:sldMk cId="3825741198" sldId="283"/>
            <ac:grpSpMk id="66" creationId="{A0F978D7-9EE6-236F-A1F2-BC18AE191CB7}"/>
          </ac:grpSpMkLst>
        </pc:grpChg>
        <pc:grpChg chg="mod topLvl">
          <ac:chgData name="Hirata, Ryuichi (SEC)" userId="955886f9-285d-4137-bfef-63faad37c40d" providerId="ADAL" clId="{569DE1D3-C91A-487A-9B7C-385FF4BF2F7D}" dt="2023-10-25T07:17:57.664" v="6629" actId="165"/>
          <ac:grpSpMkLst>
            <pc:docMk/>
            <pc:sldMk cId="3825741198" sldId="283"/>
            <ac:grpSpMk id="69" creationId="{82CBD474-C85A-D8A9-9B07-A1EBA637BD63}"/>
          </ac:grpSpMkLst>
        </pc:grpChg>
        <pc:grpChg chg="mod topLvl">
          <ac:chgData name="Hirata, Ryuichi (SEC)" userId="955886f9-285d-4137-bfef-63faad37c40d" providerId="ADAL" clId="{569DE1D3-C91A-487A-9B7C-385FF4BF2F7D}" dt="2023-10-25T07:18:18.846" v="6633" actId="1037"/>
          <ac:grpSpMkLst>
            <pc:docMk/>
            <pc:sldMk cId="3825741198" sldId="283"/>
            <ac:grpSpMk id="70" creationId="{18B4CE1E-0471-5FD1-56D9-64BD87080DC7}"/>
          </ac:grpSpMkLst>
        </pc:grpChg>
        <pc:grpChg chg="mod topLvl">
          <ac:chgData name="Hirata, Ryuichi (SEC)" userId="955886f9-285d-4137-bfef-63faad37c40d" providerId="ADAL" clId="{569DE1D3-C91A-487A-9B7C-385FF4BF2F7D}" dt="2023-10-25T07:18:07.442" v="6630" actId="164"/>
          <ac:grpSpMkLst>
            <pc:docMk/>
            <pc:sldMk cId="3825741198" sldId="283"/>
            <ac:grpSpMk id="71" creationId="{BEDD6BBB-7556-A852-572D-6405CAB5E5B2}"/>
          </ac:grpSpMkLst>
        </pc:grpChg>
        <pc:grpChg chg="mod">
          <ac:chgData name="Hirata, Ryuichi (SEC)" userId="955886f9-285d-4137-bfef-63faad37c40d" providerId="ADAL" clId="{569DE1D3-C91A-487A-9B7C-385FF4BF2F7D}" dt="2023-10-25T07:17:57.664" v="6629" actId="165"/>
          <ac:grpSpMkLst>
            <pc:docMk/>
            <pc:sldMk cId="3825741198" sldId="283"/>
            <ac:grpSpMk id="81" creationId="{D71BDFA9-2834-2E92-DFEB-6240BB5B0EE6}"/>
          </ac:grpSpMkLst>
        </pc:grpChg>
        <pc:grpChg chg="mod">
          <ac:chgData name="Hirata, Ryuichi (SEC)" userId="955886f9-285d-4137-bfef-63faad37c40d" providerId="ADAL" clId="{569DE1D3-C91A-487A-9B7C-385FF4BF2F7D}" dt="2023-10-25T07:17:57.664" v="6629" actId="165"/>
          <ac:grpSpMkLst>
            <pc:docMk/>
            <pc:sldMk cId="3825741198" sldId="283"/>
            <ac:grpSpMk id="91" creationId="{7B7E2324-3CE4-5D2F-F130-49BB6F2DA6A2}"/>
          </ac:grpSpMkLst>
        </pc:grpChg>
        <pc:cxnChg chg="add del mod">
          <ac:chgData name="Hirata, Ryuichi (SEC)" userId="955886f9-285d-4137-bfef-63faad37c40d" providerId="ADAL" clId="{569DE1D3-C91A-487A-9B7C-385FF4BF2F7D}" dt="2023-10-17T08:08:00.076" v="4097" actId="478"/>
          <ac:cxnSpMkLst>
            <pc:docMk/>
            <pc:sldMk cId="3825741198" sldId="283"/>
            <ac:cxnSpMk id="15" creationId="{3663F13A-EE01-0A3D-C010-1427DA24B371}"/>
          </ac:cxnSpMkLst>
        </pc:cxnChg>
        <pc:cxnChg chg="add del mod">
          <ac:chgData name="Hirata, Ryuichi (SEC)" userId="955886f9-285d-4137-bfef-63faad37c40d" providerId="ADAL" clId="{569DE1D3-C91A-487A-9B7C-385FF4BF2F7D}" dt="2023-10-17T08:08:00.076" v="4097" actId="478"/>
          <ac:cxnSpMkLst>
            <pc:docMk/>
            <pc:sldMk cId="3825741198" sldId="283"/>
            <ac:cxnSpMk id="16" creationId="{8DC59EAA-DEC6-3CEC-A5B8-AB6B90782FEE}"/>
          </ac:cxnSpMkLst>
        </pc:cxnChg>
        <pc:cxnChg chg="add del mod">
          <ac:chgData name="Hirata, Ryuichi (SEC)" userId="955886f9-285d-4137-bfef-63faad37c40d" providerId="ADAL" clId="{569DE1D3-C91A-487A-9B7C-385FF4BF2F7D}" dt="2023-10-17T08:08:00.076" v="4097" actId="478"/>
          <ac:cxnSpMkLst>
            <pc:docMk/>
            <pc:sldMk cId="3825741198" sldId="283"/>
            <ac:cxnSpMk id="17" creationId="{7A84D6E7-855C-395C-C627-EB5A1D7FE3F9}"/>
          </ac:cxnSpMkLst>
        </pc:cxnChg>
        <pc:cxnChg chg="add del mod">
          <ac:chgData name="Hirata, Ryuichi (SEC)" userId="955886f9-285d-4137-bfef-63faad37c40d" providerId="ADAL" clId="{569DE1D3-C91A-487A-9B7C-385FF4BF2F7D}" dt="2023-10-17T08:08:00.076" v="4097" actId="478"/>
          <ac:cxnSpMkLst>
            <pc:docMk/>
            <pc:sldMk cId="3825741198" sldId="283"/>
            <ac:cxnSpMk id="18" creationId="{B6F3D552-1B34-0F89-6C06-517045D0E368}"/>
          </ac:cxnSpMkLst>
        </pc:cxnChg>
        <pc:cxnChg chg="add del mod">
          <ac:chgData name="Hirata, Ryuichi (SEC)" userId="955886f9-285d-4137-bfef-63faad37c40d" providerId="ADAL" clId="{569DE1D3-C91A-487A-9B7C-385FF4BF2F7D}" dt="2023-10-17T08:08:00.076" v="4097" actId="478"/>
          <ac:cxnSpMkLst>
            <pc:docMk/>
            <pc:sldMk cId="3825741198" sldId="283"/>
            <ac:cxnSpMk id="19" creationId="{3770DB8E-5BFE-4692-4EF2-2996FD49A3F0}"/>
          </ac:cxnSpMkLst>
        </pc:cxnChg>
        <pc:cxnChg chg="add del mod">
          <ac:chgData name="Hirata, Ryuichi (SEC)" userId="955886f9-285d-4137-bfef-63faad37c40d" providerId="ADAL" clId="{569DE1D3-C91A-487A-9B7C-385FF4BF2F7D}" dt="2023-10-17T08:08:00.076" v="4097" actId="478"/>
          <ac:cxnSpMkLst>
            <pc:docMk/>
            <pc:sldMk cId="3825741198" sldId="283"/>
            <ac:cxnSpMk id="20" creationId="{A2223ABF-ED36-CC23-C37D-96E155B58D57}"/>
          </ac:cxnSpMkLst>
        </pc:cxnChg>
        <pc:cxnChg chg="add del mod">
          <ac:chgData name="Hirata, Ryuichi (SEC)" userId="955886f9-285d-4137-bfef-63faad37c40d" providerId="ADAL" clId="{569DE1D3-C91A-487A-9B7C-385FF4BF2F7D}" dt="2023-10-17T08:08:00.076" v="4097" actId="478"/>
          <ac:cxnSpMkLst>
            <pc:docMk/>
            <pc:sldMk cId="3825741198" sldId="283"/>
            <ac:cxnSpMk id="24" creationId="{9CFB4163-96A5-055C-E76B-397DB6BB3157}"/>
          </ac:cxnSpMkLst>
        </pc:cxnChg>
        <pc:cxnChg chg="add del mod">
          <ac:chgData name="Hirata, Ryuichi (SEC)" userId="955886f9-285d-4137-bfef-63faad37c40d" providerId="ADAL" clId="{569DE1D3-C91A-487A-9B7C-385FF4BF2F7D}" dt="2023-10-17T08:08:00.076" v="4097" actId="478"/>
          <ac:cxnSpMkLst>
            <pc:docMk/>
            <pc:sldMk cId="3825741198" sldId="283"/>
            <ac:cxnSpMk id="25" creationId="{A1BB3435-0114-D18E-8763-134C93CCBD56}"/>
          </ac:cxnSpMkLst>
        </pc:cxnChg>
        <pc:cxnChg chg="add del mod">
          <ac:chgData name="Hirata, Ryuichi (SEC)" userId="955886f9-285d-4137-bfef-63faad37c40d" providerId="ADAL" clId="{569DE1D3-C91A-487A-9B7C-385FF4BF2F7D}" dt="2023-10-17T08:08:00.076" v="4097" actId="478"/>
          <ac:cxnSpMkLst>
            <pc:docMk/>
            <pc:sldMk cId="3825741198" sldId="283"/>
            <ac:cxnSpMk id="26" creationId="{96A5264B-EFA3-9921-0736-7629764CDDD3}"/>
          </ac:cxnSpMkLst>
        </pc:cxnChg>
        <pc:cxnChg chg="add del mod">
          <ac:chgData name="Hirata, Ryuichi (SEC)" userId="955886f9-285d-4137-bfef-63faad37c40d" providerId="ADAL" clId="{569DE1D3-C91A-487A-9B7C-385FF4BF2F7D}" dt="2023-10-17T08:08:00.076" v="4097" actId="478"/>
          <ac:cxnSpMkLst>
            <pc:docMk/>
            <pc:sldMk cId="3825741198" sldId="283"/>
            <ac:cxnSpMk id="27" creationId="{05841DAD-1243-1ED9-BE02-B036F25C237B}"/>
          </ac:cxnSpMkLst>
        </pc:cxnChg>
        <pc:cxnChg chg="mod">
          <ac:chgData name="Hirata, Ryuichi (SEC)" userId="955886f9-285d-4137-bfef-63faad37c40d" providerId="ADAL" clId="{569DE1D3-C91A-487A-9B7C-385FF4BF2F7D}" dt="2023-10-17T08:02:40.674" v="4012" actId="478"/>
          <ac:cxnSpMkLst>
            <pc:docMk/>
            <pc:sldMk cId="3825741198" sldId="283"/>
            <ac:cxnSpMk id="35" creationId="{01AD05DD-0B34-D465-7588-B68AE45C32E8}"/>
          </ac:cxnSpMkLst>
        </pc:cxnChg>
        <pc:cxnChg chg="mod">
          <ac:chgData name="Hirata, Ryuichi (SEC)" userId="955886f9-285d-4137-bfef-63faad37c40d" providerId="ADAL" clId="{569DE1D3-C91A-487A-9B7C-385FF4BF2F7D}" dt="2023-10-17T08:02:40.674" v="4012" actId="478"/>
          <ac:cxnSpMkLst>
            <pc:docMk/>
            <pc:sldMk cId="3825741198" sldId="283"/>
            <ac:cxnSpMk id="36" creationId="{D883175A-AEC4-646A-69C1-4B551CAA708B}"/>
          </ac:cxnSpMkLst>
        </pc:cxnChg>
        <pc:cxnChg chg="add del mod">
          <ac:chgData name="Hirata, Ryuichi (SEC)" userId="955886f9-285d-4137-bfef-63faad37c40d" providerId="ADAL" clId="{569DE1D3-C91A-487A-9B7C-385FF4BF2F7D}" dt="2023-10-16T05:27:02.426" v="3129" actId="478"/>
          <ac:cxnSpMkLst>
            <pc:docMk/>
            <pc:sldMk cId="3825741198" sldId="283"/>
            <ac:cxnSpMk id="38" creationId="{03AF6BED-3F1D-87A1-1F7B-0321C3757C2F}"/>
          </ac:cxnSpMkLst>
        </pc:cxnChg>
        <pc:cxnChg chg="add del mod">
          <ac:chgData name="Hirata, Ryuichi (SEC)" userId="955886f9-285d-4137-bfef-63faad37c40d" providerId="ADAL" clId="{569DE1D3-C91A-487A-9B7C-385FF4BF2F7D}" dt="2023-10-16T05:27:02.426" v="3129" actId="478"/>
          <ac:cxnSpMkLst>
            <pc:docMk/>
            <pc:sldMk cId="3825741198" sldId="283"/>
            <ac:cxnSpMk id="39" creationId="{54FE70A0-9354-3F75-5DE9-881BAFE17428}"/>
          </ac:cxnSpMkLst>
        </pc:cxnChg>
        <pc:cxnChg chg="add del mod">
          <ac:chgData name="Hirata, Ryuichi (SEC)" userId="955886f9-285d-4137-bfef-63faad37c40d" providerId="ADAL" clId="{569DE1D3-C91A-487A-9B7C-385FF4BF2F7D}" dt="2023-10-16T05:27:02.426" v="3129" actId="478"/>
          <ac:cxnSpMkLst>
            <pc:docMk/>
            <pc:sldMk cId="3825741198" sldId="283"/>
            <ac:cxnSpMk id="40" creationId="{1D7A00CA-B688-B8CA-9A99-F078CA3A17D1}"/>
          </ac:cxnSpMkLst>
        </pc:cxnChg>
        <pc:cxnChg chg="mod">
          <ac:chgData name="Hirata, Ryuichi (SEC)" userId="955886f9-285d-4137-bfef-63faad37c40d" providerId="ADAL" clId="{569DE1D3-C91A-487A-9B7C-385FF4BF2F7D}" dt="2023-10-17T08:02:40.674" v="4012" actId="478"/>
          <ac:cxnSpMkLst>
            <pc:docMk/>
            <pc:sldMk cId="3825741198" sldId="283"/>
            <ac:cxnSpMk id="40" creationId="{C5743F14-3F89-F03C-6148-30B8007646A5}"/>
          </ac:cxnSpMkLst>
        </pc:cxnChg>
        <pc:cxnChg chg="add del mod">
          <ac:chgData name="Hirata, Ryuichi (SEC)" userId="955886f9-285d-4137-bfef-63faad37c40d" providerId="ADAL" clId="{569DE1D3-C91A-487A-9B7C-385FF4BF2F7D}" dt="2023-10-16T05:27:02.426" v="3129" actId="478"/>
          <ac:cxnSpMkLst>
            <pc:docMk/>
            <pc:sldMk cId="3825741198" sldId="283"/>
            <ac:cxnSpMk id="41" creationId="{8B4B5EE9-86A7-2E44-7FE3-E19EE9B1F6D1}"/>
          </ac:cxnSpMkLst>
        </pc:cxnChg>
        <pc:cxnChg chg="add del mod">
          <ac:chgData name="Hirata, Ryuichi (SEC)" userId="955886f9-285d-4137-bfef-63faad37c40d" providerId="ADAL" clId="{569DE1D3-C91A-487A-9B7C-385FF4BF2F7D}" dt="2023-10-16T05:27:02.426" v="3129" actId="478"/>
          <ac:cxnSpMkLst>
            <pc:docMk/>
            <pc:sldMk cId="3825741198" sldId="283"/>
            <ac:cxnSpMk id="42" creationId="{5EFA90CC-586B-F6D9-559A-52C8CF9B9602}"/>
          </ac:cxnSpMkLst>
        </pc:cxnChg>
        <pc:cxnChg chg="add del mod">
          <ac:chgData name="Hirata, Ryuichi (SEC)" userId="955886f9-285d-4137-bfef-63faad37c40d" providerId="ADAL" clId="{569DE1D3-C91A-487A-9B7C-385FF4BF2F7D}" dt="2023-10-16T05:27:02.426" v="3129" actId="478"/>
          <ac:cxnSpMkLst>
            <pc:docMk/>
            <pc:sldMk cId="3825741198" sldId="283"/>
            <ac:cxnSpMk id="43" creationId="{130EB69E-0604-AB80-DC58-52B87879966C}"/>
          </ac:cxnSpMkLst>
        </pc:cxnChg>
        <pc:cxnChg chg="mod">
          <ac:chgData name="Hirata, Ryuichi (SEC)" userId="955886f9-285d-4137-bfef-63faad37c40d" providerId="ADAL" clId="{569DE1D3-C91A-487A-9B7C-385FF4BF2F7D}" dt="2023-10-17T08:02:40.674" v="4012" actId="478"/>
          <ac:cxnSpMkLst>
            <pc:docMk/>
            <pc:sldMk cId="3825741198" sldId="283"/>
            <ac:cxnSpMk id="45" creationId="{2FB880FB-36D9-4F5A-FCEB-FE868D5DDEF9}"/>
          </ac:cxnSpMkLst>
        </pc:cxnChg>
        <pc:cxnChg chg="mod">
          <ac:chgData name="Hirata, Ryuichi (SEC)" userId="955886f9-285d-4137-bfef-63faad37c40d" providerId="ADAL" clId="{569DE1D3-C91A-487A-9B7C-385FF4BF2F7D}" dt="2023-10-17T08:02:40.674" v="4012" actId="478"/>
          <ac:cxnSpMkLst>
            <pc:docMk/>
            <pc:sldMk cId="3825741198" sldId="283"/>
            <ac:cxnSpMk id="46" creationId="{7EE75AA2-33E3-9595-5EE4-60887CD73BDD}"/>
          </ac:cxnSpMkLst>
        </pc:cxnChg>
        <pc:cxnChg chg="add del mod">
          <ac:chgData name="Hirata, Ryuichi (SEC)" userId="955886f9-285d-4137-bfef-63faad37c40d" providerId="ADAL" clId="{569DE1D3-C91A-487A-9B7C-385FF4BF2F7D}" dt="2023-10-16T05:27:02.426" v="3129" actId="478"/>
          <ac:cxnSpMkLst>
            <pc:docMk/>
            <pc:sldMk cId="3825741198" sldId="283"/>
            <ac:cxnSpMk id="47" creationId="{7705F687-E18A-1BF4-895C-529B0137C8A2}"/>
          </ac:cxnSpMkLst>
        </pc:cxnChg>
        <pc:cxnChg chg="mod">
          <ac:chgData name="Hirata, Ryuichi (SEC)" userId="955886f9-285d-4137-bfef-63faad37c40d" providerId="ADAL" clId="{569DE1D3-C91A-487A-9B7C-385FF4BF2F7D}" dt="2023-10-17T08:02:40.674" v="4012" actId="478"/>
          <ac:cxnSpMkLst>
            <pc:docMk/>
            <pc:sldMk cId="3825741198" sldId="283"/>
            <ac:cxnSpMk id="47" creationId="{E9E37F86-74FE-984C-B377-636AA046875C}"/>
          </ac:cxnSpMkLst>
        </pc:cxnChg>
        <pc:cxnChg chg="add del mod">
          <ac:chgData name="Hirata, Ryuichi (SEC)" userId="955886f9-285d-4137-bfef-63faad37c40d" providerId="ADAL" clId="{569DE1D3-C91A-487A-9B7C-385FF4BF2F7D}" dt="2023-10-16T05:27:02.426" v="3129" actId="478"/>
          <ac:cxnSpMkLst>
            <pc:docMk/>
            <pc:sldMk cId="3825741198" sldId="283"/>
            <ac:cxnSpMk id="48" creationId="{2FDC08EB-2D7D-F4A6-0B91-E16CCF68358F}"/>
          </ac:cxnSpMkLst>
        </pc:cxnChg>
        <pc:cxnChg chg="mod">
          <ac:chgData name="Hirata, Ryuichi (SEC)" userId="955886f9-285d-4137-bfef-63faad37c40d" providerId="ADAL" clId="{569DE1D3-C91A-487A-9B7C-385FF4BF2F7D}" dt="2023-10-17T08:02:40.674" v="4012" actId="478"/>
          <ac:cxnSpMkLst>
            <pc:docMk/>
            <pc:sldMk cId="3825741198" sldId="283"/>
            <ac:cxnSpMk id="48" creationId="{A244504E-5E74-E6D1-DD71-8D8BE95424A3}"/>
          </ac:cxnSpMkLst>
        </pc:cxnChg>
        <pc:cxnChg chg="add del mod">
          <ac:chgData name="Hirata, Ryuichi (SEC)" userId="955886f9-285d-4137-bfef-63faad37c40d" providerId="ADAL" clId="{569DE1D3-C91A-487A-9B7C-385FF4BF2F7D}" dt="2023-10-16T05:27:02.426" v="3129" actId="478"/>
          <ac:cxnSpMkLst>
            <pc:docMk/>
            <pc:sldMk cId="3825741198" sldId="283"/>
            <ac:cxnSpMk id="49" creationId="{62133004-82E3-4B7B-B070-DD99ACE1E559}"/>
          </ac:cxnSpMkLst>
        </pc:cxnChg>
        <pc:cxnChg chg="add del mod">
          <ac:chgData name="Hirata, Ryuichi (SEC)" userId="955886f9-285d-4137-bfef-63faad37c40d" providerId="ADAL" clId="{569DE1D3-C91A-487A-9B7C-385FF4BF2F7D}" dt="2023-10-16T05:27:02.426" v="3129" actId="478"/>
          <ac:cxnSpMkLst>
            <pc:docMk/>
            <pc:sldMk cId="3825741198" sldId="283"/>
            <ac:cxnSpMk id="50" creationId="{A0B8221E-4372-F1C0-A1F1-D722A07498A7}"/>
          </ac:cxnSpMkLst>
        </pc:cxnChg>
        <pc:cxnChg chg="mod">
          <ac:chgData name="Hirata, Ryuichi (SEC)" userId="955886f9-285d-4137-bfef-63faad37c40d" providerId="ADAL" clId="{569DE1D3-C91A-487A-9B7C-385FF4BF2F7D}" dt="2023-10-17T08:02:40.674" v="4012" actId="478"/>
          <ac:cxnSpMkLst>
            <pc:docMk/>
            <pc:sldMk cId="3825741198" sldId="283"/>
            <ac:cxnSpMk id="51" creationId="{DFB6CF26-5F2A-9250-6510-26DF499EDE1C}"/>
          </ac:cxnSpMkLst>
        </pc:cxnChg>
        <pc:cxnChg chg="mod">
          <ac:chgData name="Hirata, Ryuichi (SEC)" userId="955886f9-285d-4137-bfef-63faad37c40d" providerId="ADAL" clId="{569DE1D3-C91A-487A-9B7C-385FF4BF2F7D}" dt="2023-10-17T08:02:40.674" v="4012" actId="478"/>
          <ac:cxnSpMkLst>
            <pc:docMk/>
            <pc:sldMk cId="3825741198" sldId="283"/>
            <ac:cxnSpMk id="52" creationId="{920016DD-210D-A4E4-89A8-F959BA6CD7F2}"/>
          </ac:cxnSpMkLst>
        </pc:cxnChg>
        <pc:cxnChg chg="add del mod">
          <ac:chgData name="Hirata, Ryuichi (SEC)" userId="955886f9-285d-4137-bfef-63faad37c40d" providerId="ADAL" clId="{569DE1D3-C91A-487A-9B7C-385FF4BF2F7D}" dt="2023-10-16T05:27:02.426" v="3129" actId="478"/>
          <ac:cxnSpMkLst>
            <pc:docMk/>
            <pc:sldMk cId="3825741198" sldId="283"/>
            <ac:cxnSpMk id="55" creationId="{10112DE3-2360-8E00-E19E-EC807FBD9232}"/>
          </ac:cxnSpMkLst>
        </pc:cxnChg>
        <pc:cxnChg chg="mod">
          <ac:chgData name="Hirata, Ryuichi (SEC)" userId="955886f9-285d-4137-bfef-63faad37c40d" providerId="ADAL" clId="{569DE1D3-C91A-487A-9B7C-385FF4BF2F7D}" dt="2023-10-17T08:02:40.674" v="4012" actId="478"/>
          <ac:cxnSpMkLst>
            <pc:docMk/>
            <pc:sldMk cId="3825741198" sldId="283"/>
            <ac:cxnSpMk id="60" creationId="{986ADBCB-D2C3-79A4-1B8F-B1472ACC703B}"/>
          </ac:cxnSpMkLst>
        </pc:cxnChg>
        <pc:cxnChg chg="mod topLvl">
          <ac:chgData name="Hirata, Ryuichi (SEC)" userId="955886f9-285d-4137-bfef-63faad37c40d" providerId="ADAL" clId="{569DE1D3-C91A-487A-9B7C-385FF4BF2F7D}" dt="2023-10-25T07:18:18.846" v="6633" actId="1037"/>
          <ac:cxnSpMkLst>
            <pc:docMk/>
            <pc:sldMk cId="3825741198" sldId="283"/>
            <ac:cxnSpMk id="67" creationId="{1AE2F636-8DB2-336F-04BD-5B11B996B77F}"/>
          </ac:cxnSpMkLst>
        </pc:cxnChg>
        <pc:cxnChg chg="mod topLvl">
          <ac:chgData name="Hirata, Ryuichi (SEC)" userId="955886f9-285d-4137-bfef-63faad37c40d" providerId="ADAL" clId="{569DE1D3-C91A-487A-9B7C-385FF4BF2F7D}" dt="2023-10-25T07:18:18.846" v="6633" actId="1037"/>
          <ac:cxnSpMkLst>
            <pc:docMk/>
            <pc:sldMk cId="3825741198" sldId="283"/>
            <ac:cxnSpMk id="68" creationId="{54BBF3ED-9C1F-14A3-36DE-EA781DECBD96}"/>
          </ac:cxnSpMkLst>
        </pc:cxnChg>
        <pc:cxnChg chg="del mod topLvl">
          <ac:chgData name="Hirata, Ryuichi (SEC)" userId="955886f9-285d-4137-bfef-63faad37c40d" providerId="ADAL" clId="{569DE1D3-C91A-487A-9B7C-385FF4BF2F7D}" dt="2023-10-25T07:46:47.475" v="6808" actId="478"/>
          <ac:cxnSpMkLst>
            <pc:docMk/>
            <pc:sldMk cId="3825741198" sldId="283"/>
            <ac:cxnSpMk id="72" creationId="{0F53B41C-7BC7-9F7B-8F7F-E089D8B9C417}"/>
          </ac:cxnSpMkLst>
        </pc:cxnChg>
        <pc:cxnChg chg="del mod topLvl">
          <ac:chgData name="Hirata, Ryuichi (SEC)" userId="955886f9-285d-4137-bfef-63faad37c40d" providerId="ADAL" clId="{569DE1D3-C91A-487A-9B7C-385FF4BF2F7D}" dt="2023-10-25T07:46:50.452" v="6809" actId="478"/>
          <ac:cxnSpMkLst>
            <pc:docMk/>
            <pc:sldMk cId="3825741198" sldId="283"/>
            <ac:cxnSpMk id="73" creationId="{36BA194E-61F8-F37C-5EDC-BA39B74DD09E}"/>
          </ac:cxnSpMkLst>
        </pc:cxnChg>
        <pc:cxnChg chg="del mod">
          <ac:chgData name="Hirata, Ryuichi (SEC)" userId="955886f9-285d-4137-bfef-63faad37c40d" providerId="ADAL" clId="{569DE1D3-C91A-487A-9B7C-385FF4BF2F7D}" dt="2023-10-20T04:20:51.486" v="6301" actId="478"/>
          <ac:cxnSpMkLst>
            <pc:docMk/>
            <pc:sldMk cId="3825741198" sldId="283"/>
            <ac:cxnSpMk id="77" creationId="{AFDB9F3F-E221-AA94-520E-3B4175387EDE}"/>
          </ac:cxnSpMkLst>
        </pc:cxnChg>
        <pc:cxnChg chg="mod">
          <ac:chgData name="Hirata, Ryuichi (SEC)" userId="955886f9-285d-4137-bfef-63faad37c40d" providerId="ADAL" clId="{569DE1D3-C91A-487A-9B7C-385FF4BF2F7D}" dt="2023-10-25T07:17:57.664" v="6629" actId="165"/>
          <ac:cxnSpMkLst>
            <pc:docMk/>
            <pc:sldMk cId="3825741198" sldId="283"/>
            <ac:cxnSpMk id="82" creationId="{74C911C5-46FE-5A60-1DBE-FF3152D3CAFB}"/>
          </ac:cxnSpMkLst>
        </pc:cxnChg>
        <pc:cxnChg chg="mod">
          <ac:chgData name="Hirata, Ryuichi (SEC)" userId="955886f9-285d-4137-bfef-63faad37c40d" providerId="ADAL" clId="{569DE1D3-C91A-487A-9B7C-385FF4BF2F7D}" dt="2023-10-25T07:17:57.664" v="6629" actId="165"/>
          <ac:cxnSpMkLst>
            <pc:docMk/>
            <pc:sldMk cId="3825741198" sldId="283"/>
            <ac:cxnSpMk id="83" creationId="{2CA81F23-820F-762A-5D7B-D140A3359F0F}"/>
          </ac:cxnSpMkLst>
        </pc:cxnChg>
        <pc:cxnChg chg="mod">
          <ac:chgData name="Hirata, Ryuichi (SEC)" userId="955886f9-285d-4137-bfef-63faad37c40d" providerId="ADAL" clId="{569DE1D3-C91A-487A-9B7C-385FF4BF2F7D}" dt="2023-10-25T07:17:57.664" v="6629" actId="165"/>
          <ac:cxnSpMkLst>
            <pc:docMk/>
            <pc:sldMk cId="3825741198" sldId="283"/>
            <ac:cxnSpMk id="87" creationId="{78CABBB4-9001-1552-FF4A-3ACBC51163DA}"/>
          </ac:cxnSpMkLst>
        </pc:cxnChg>
        <pc:cxnChg chg="mod">
          <ac:chgData name="Hirata, Ryuichi (SEC)" userId="955886f9-285d-4137-bfef-63faad37c40d" providerId="ADAL" clId="{569DE1D3-C91A-487A-9B7C-385FF4BF2F7D}" dt="2023-10-25T07:17:57.664" v="6629" actId="165"/>
          <ac:cxnSpMkLst>
            <pc:docMk/>
            <pc:sldMk cId="3825741198" sldId="283"/>
            <ac:cxnSpMk id="92" creationId="{4C80957D-564B-DCC2-81F4-28F86B682D64}"/>
          </ac:cxnSpMkLst>
        </pc:cxnChg>
        <pc:cxnChg chg="mod">
          <ac:chgData name="Hirata, Ryuichi (SEC)" userId="955886f9-285d-4137-bfef-63faad37c40d" providerId="ADAL" clId="{569DE1D3-C91A-487A-9B7C-385FF4BF2F7D}" dt="2023-10-25T07:17:57.664" v="6629" actId="165"/>
          <ac:cxnSpMkLst>
            <pc:docMk/>
            <pc:sldMk cId="3825741198" sldId="283"/>
            <ac:cxnSpMk id="93" creationId="{27E96122-C133-03DB-5F39-7F5C22544481}"/>
          </ac:cxnSpMkLst>
        </pc:cxnChg>
      </pc:sldChg>
      <pc:sldChg chg="addSp delSp modSp new del mod ord">
        <pc:chgData name="Hirata, Ryuichi (SEC)" userId="955886f9-285d-4137-bfef-63faad37c40d" providerId="ADAL" clId="{569DE1D3-C91A-487A-9B7C-385FF4BF2F7D}" dt="2023-10-17T08:42:13.705" v="4526" actId="47"/>
        <pc:sldMkLst>
          <pc:docMk/>
          <pc:sldMk cId="4171720486" sldId="284"/>
        </pc:sldMkLst>
        <pc:spChg chg="del">
          <ac:chgData name="Hirata, Ryuichi (SEC)" userId="955886f9-285d-4137-bfef-63faad37c40d" providerId="ADAL" clId="{569DE1D3-C91A-487A-9B7C-385FF4BF2F7D}" dt="2023-10-17T07:27:58.712" v="3733" actId="478"/>
          <ac:spMkLst>
            <pc:docMk/>
            <pc:sldMk cId="4171720486" sldId="284"/>
            <ac:spMk id="3" creationId="{A3306CE2-A985-DF01-7F55-A362C5C47B4A}"/>
          </ac:spMkLst>
        </pc:spChg>
        <pc:spChg chg="add del mod">
          <ac:chgData name="Hirata, Ryuichi (SEC)" userId="955886f9-285d-4137-bfef-63faad37c40d" providerId="ADAL" clId="{569DE1D3-C91A-487A-9B7C-385FF4BF2F7D}" dt="2023-10-17T07:36:00.799" v="3820" actId="478"/>
          <ac:spMkLst>
            <pc:docMk/>
            <pc:sldMk cId="4171720486" sldId="284"/>
            <ac:spMk id="7" creationId="{9F9698D8-EBFB-49DA-6BFB-4CAFAE12F57B}"/>
          </ac:spMkLst>
        </pc:spChg>
        <pc:spChg chg="add del mod">
          <ac:chgData name="Hirata, Ryuichi (SEC)" userId="955886f9-285d-4137-bfef-63faad37c40d" providerId="ADAL" clId="{569DE1D3-C91A-487A-9B7C-385FF4BF2F7D}" dt="2023-10-17T07:36:00.799" v="3820" actId="478"/>
          <ac:spMkLst>
            <pc:docMk/>
            <pc:sldMk cId="4171720486" sldId="284"/>
            <ac:spMk id="8" creationId="{BB6E529E-2626-58D3-F9A4-ABDA6227814D}"/>
          </ac:spMkLst>
        </pc:spChg>
        <pc:spChg chg="add mod">
          <ac:chgData name="Hirata, Ryuichi (SEC)" userId="955886f9-285d-4137-bfef-63faad37c40d" providerId="ADAL" clId="{569DE1D3-C91A-487A-9B7C-385FF4BF2F7D}" dt="2023-10-17T07:34:32.946" v="3810" actId="164"/>
          <ac:spMkLst>
            <pc:docMk/>
            <pc:sldMk cId="4171720486" sldId="284"/>
            <ac:spMk id="9" creationId="{F577CFB1-090C-1533-24AD-DFDAFF48B714}"/>
          </ac:spMkLst>
        </pc:spChg>
        <pc:spChg chg="add mod">
          <ac:chgData name="Hirata, Ryuichi (SEC)" userId="955886f9-285d-4137-bfef-63faad37c40d" providerId="ADAL" clId="{569DE1D3-C91A-487A-9B7C-385FF4BF2F7D}" dt="2023-10-17T07:34:32.946" v="3810" actId="164"/>
          <ac:spMkLst>
            <pc:docMk/>
            <pc:sldMk cId="4171720486" sldId="284"/>
            <ac:spMk id="10" creationId="{72022C6F-A3CD-2FD2-1CBA-3B619CB49011}"/>
          </ac:spMkLst>
        </pc:spChg>
        <pc:spChg chg="add mod">
          <ac:chgData name="Hirata, Ryuichi (SEC)" userId="955886f9-285d-4137-bfef-63faad37c40d" providerId="ADAL" clId="{569DE1D3-C91A-487A-9B7C-385FF4BF2F7D}" dt="2023-10-17T07:36:59.540" v="3828" actId="164"/>
          <ac:spMkLst>
            <pc:docMk/>
            <pc:sldMk cId="4171720486" sldId="284"/>
            <ac:spMk id="17" creationId="{326F610C-8329-E382-C623-EF84AA47B75F}"/>
          </ac:spMkLst>
        </pc:spChg>
        <pc:spChg chg="add mod">
          <ac:chgData name="Hirata, Ryuichi (SEC)" userId="955886f9-285d-4137-bfef-63faad37c40d" providerId="ADAL" clId="{569DE1D3-C91A-487A-9B7C-385FF4BF2F7D}" dt="2023-10-17T07:44:00.431" v="3959" actId="164"/>
          <ac:spMkLst>
            <pc:docMk/>
            <pc:sldMk cId="4171720486" sldId="284"/>
            <ac:spMk id="18" creationId="{B2AA1FDD-4B5D-1611-2452-0733685FB4D8}"/>
          </ac:spMkLst>
        </pc:spChg>
        <pc:spChg chg="add mod">
          <ac:chgData name="Hirata, Ryuichi (SEC)" userId="955886f9-285d-4137-bfef-63faad37c40d" providerId="ADAL" clId="{569DE1D3-C91A-487A-9B7C-385FF4BF2F7D}" dt="2023-10-17T07:36:59.540" v="3828" actId="164"/>
          <ac:spMkLst>
            <pc:docMk/>
            <pc:sldMk cId="4171720486" sldId="284"/>
            <ac:spMk id="19" creationId="{C5837416-A6AA-AD18-6F8C-C9F77AB07C86}"/>
          </ac:spMkLst>
        </pc:spChg>
        <pc:spChg chg="add mod">
          <ac:chgData name="Hirata, Ryuichi (SEC)" userId="955886f9-285d-4137-bfef-63faad37c40d" providerId="ADAL" clId="{569DE1D3-C91A-487A-9B7C-385FF4BF2F7D}" dt="2023-10-17T07:36:21.847" v="3821" actId="164"/>
          <ac:spMkLst>
            <pc:docMk/>
            <pc:sldMk cId="4171720486" sldId="284"/>
            <ac:spMk id="24" creationId="{6D18175C-1741-A23F-C5E9-F713796C0EE2}"/>
          </ac:spMkLst>
        </pc:spChg>
        <pc:spChg chg="add mod">
          <ac:chgData name="Hirata, Ryuichi (SEC)" userId="955886f9-285d-4137-bfef-63faad37c40d" providerId="ADAL" clId="{569DE1D3-C91A-487A-9B7C-385FF4BF2F7D}" dt="2023-10-17T07:36:21.847" v="3821" actId="164"/>
          <ac:spMkLst>
            <pc:docMk/>
            <pc:sldMk cId="4171720486" sldId="284"/>
            <ac:spMk id="25" creationId="{3725F872-4A8B-5BCE-4DB7-4E74DBE98347}"/>
          </ac:spMkLst>
        </pc:spChg>
        <pc:spChg chg="add del mod">
          <ac:chgData name="Hirata, Ryuichi (SEC)" userId="955886f9-285d-4137-bfef-63faad37c40d" providerId="ADAL" clId="{569DE1D3-C91A-487A-9B7C-385FF4BF2F7D}" dt="2023-10-17T07:36:00.799" v="3820" actId="478"/>
          <ac:spMkLst>
            <pc:docMk/>
            <pc:sldMk cId="4171720486" sldId="284"/>
            <ac:spMk id="26" creationId="{3A35D6E8-FA36-3854-AED0-FDAAFF98334D}"/>
          </ac:spMkLst>
        </pc:spChg>
        <pc:spChg chg="add del mod">
          <ac:chgData name="Hirata, Ryuichi (SEC)" userId="955886f9-285d-4137-bfef-63faad37c40d" providerId="ADAL" clId="{569DE1D3-C91A-487A-9B7C-385FF4BF2F7D}" dt="2023-10-17T07:36:00.799" v="3820" actId="478"/>
          <ac:spMkLst>
            <pc:docMk/>
            <pc:sldMk cId="4171720486" sldId="284"/>
            <ac:spMk id="27" creationId="{5F5DB4D7-EEC6-F283-A455-A7C11D5CE9C9}"/>
          </ac:spMkLst>
        </pc:spChg>
        <pc:spChg chg="add mod">
          <ac:chgData name="Hirata, Ryuichi (SEC)" userId="955886f9-285d-4137-bfef-63faad37c40d" providerId="ADAL" clId="{569DE1D3-C91A-487A-9B7C-385FF4BF2F7D}" dt="2023-10-17T07:36:21.847" v="3821" actId="164"/>
          <ac:spMkLst>
            <pc:docMk/>
            <pc:sldMk cId="4171720486" sldId="284"/>
            <ac:spMk id="28" creationId="{ADABA9BD-C45F-19CF-E754-A713D581DE84}"/>
          </ac:spMkLst>
        </pc:spChg>
        <pc:spChg chg="add del mod">
          <ac:chgData name="Hirata, Ryuichi (SEC)" userId="955886f9-285d-4137-bfef-63faad37c40d" providerId="ADAL" clId="{569DE1D3-C91A-487A-9B7C-385FF4BF2F7D}" dt="2023-10-17T07:36:00.799" v="3820" actId="478"/>
          <ac:spMkLst>
            <pc:docMk/>
            <pc:sldMk cId="4171720486" sldId="284"/>
            <ac:spMk id="29" creationId="{04FF9C8F-8AB2-18C7-0A0E-BE5861595067}"/>
          </ac:spMkLst>
        </pc:spChg>
        <pc:spChg chg="add del mod">
          <ac:chgData name="Hirata, Ryuichi (SEC)" userId="955886f9-285d-4137-bfef-63faad37c40d" providerId="ADAL" clId="{569DE1D3-C91A-487A-9B7C-385FF4BF2F7D}" dt="2023-10-17T07:36:28.647" v="3824" actId="478"/>
          <ac:spMkLst>
            <pc:docMk/>
            <pc:sldMk cId="4171720486" sldId="284"/>
            <ac:spMk id="44" creationId="{8E1A3B27-E22D-340F-5A15-1C936EDD140A}"/>
          </ac:spMkLst>
        </pc:spChg>
        <pc:spChg chg="mod">
          <ac:chgData name="Hirata, Ryuichi (SEC)" userId="955886f9-285d-4137-bfef-63faad37c40d" providerId="ADAL" clId="{569DE1D3-C91A-487A-9B7C-385FF4BF2F7D}" dt="2023-10-17T07:36:35.423" v="3825"/>
          <ac:spMkLst>
            <pc:docMk/>
            <pc:sldMk cId="4171720486" sldId="284"/>
            <ac:spMk id="49" creationId="{468BB4FE-B063-54D6-B1A7-89C64897ED4D}"/>
          </ac:spMkLst>
        </pc:spChg>
        <pc:spChg chg="mod">
          <ac:chgData name="Hirata, Ryuichi (SEC)" userId="955886f9-285d-4137-bfef-63faad37c40d" providerId="ADAL" clId="{569DE1D3-C91A-487A-9B7C-385FF4BF2F7D}" dt="2023-10-17T07:36:35.423" v="3825"/>
          <ac:spMkLst>
            <pc:docMk/>
            <pc:sldMk cId="4171720486" sldId="284"/>
            <ac:spMk id="50" creationId="{1C010DDF-4345-54EB-20C3-9DC2BBBBFB85}"/>
          </ac:spMkLst>
        </pc:spChg>
        <pc:spChg chg="mod">
          <ac:chgData name="Hirata, Ryuichi (SEC)" userId="955886f9-285d-4137-bfef-63faad37c40d" providerId="ADAL" clId="{569DE1D3-C91A-487A-9B7C-385FF4BF2F7D}" dt="2023-10-17T07:36:35.423" v="3825"/>
          <ac:spMkLst>
            <pc:docMk/>
            <pc:sldMk cId="4171720486" sldId="284"/>
            <ac:spMk id="51" creationId="{8FE49D96-2C03-E88E-181A-FC3442C5E6A4}"/>
          </ac:spMkLst>
        </pc:spChg>
        <pc:spChg chg="mod">
          <ac:chgData name="Hirata, Ryuichi (SEC)" userId="955886f9-285d-4137-bfef-63faad37c40d" providerId="ADAL" clId="{569DE1D3-C91A-487A-9B7C-385FF4BF2F7D}" dt="2023-10-17T07:36:35.423" v="3825"/>
          <ac:spMkLst>
            <pc:docMk/>
            <pc:sldMk cId="4171720486" sldId="284"/>
            <ac:spMk id="53" creationId="{EDA5F586-C694-1E78-D7D9-527FEF0D3AA5}"/>
          </ac:spMkLst>
        </pc:spChg>
        <pc:spChg chg="mod">
          <ac:chgData name="Hirata, Ryuichi (SEC)" userId="955886f9-285d-4137-bfef-63faad37c40d" providerId="ADAL" clId="{569DE1D3-C91A-487A-9B7C-385FF4BF2F7D}" dt="2023-10-17T07:36:35.423" v="3825"/>
          <ac:spMkLst>
            <pc:docMk/>
            <pc:sldMk cId="4171720486" sldId="284"/>
            <ac:spMk id="54" creationId="{50740045-D1BC-FC72-FF8E-220D08724DF4}"/>
          </ac:spMkLst>
        </pc:spChg>
        <pc:spChg chg="mod topLvl">
          <ac:chgData name="Hirata, Ryuichi (SEC)" userId="955886f9-285d-4137-bfef-63faad37c40d" providerId="ADAL" clId="{569DE1D3-C91A-487A-9B7C-385FF4BF2F7D}" dt="2023-10-17T07:47:34.978" v="3975" actId="164"/>
          <ac:spMkLst>
            <pc:docMk/>
            <pc:sldMk cId="4171720486" sldId="284"/>
            <ac:spMk id="58" creationId="{EB5F781B-0ED4-1AEA-0F7E-A85641314CDD}"/>
          </ac:spMkLst>
        </pc:spChg>
        <pc:spChg chg="mod topLvl">
          <ac:chgData name="Hirata, Ryuichi (SEC)" userId="955886f9-285d-4137-bfef-63faad37c40d" providerId="ADAL" clId="{569DE1D3-C91A-487A-9B7C-385FF4BF2F7D}" dt="2023-10-17T07:48:47.006" v="3984" actId="164"/>
          <ac:spMkLst>
            <pc:docMk/>
            <pc:sldMk cId="4171720486" sldId="284"/>
            <ac:spMk id="69" creationId="{A58CCF38-5286-6096-3750-0D1397F12BF0}"/>
          </ac:spMkLst>
        </pc:spChg>
        <pc:spChg chg="mod topLvl">
          <ac:chgData name="Hirata, Ryuichi (SEC)" userId="955886f9-285d-4137-bfef-63faad37c40d" providerId="ADAL" clId="{569DE1D3-C91A-487A-9B7C-385FF4BF2F7D}" dt="2023-10-17T07:48:47.006" v="3984" actId="164"/>
          <ac:spMkLst>
            <pc:docMk/>
            <pc:sldMk cId="4171720486" sldId="284"/>
            <ac:spMk id="70" creationId="{C6253EDC-1FCB-76BC-BCEE-C72B08C337CA}"/>
          </ac:spMkLst>
        </pc:spChg>
        <pc:spChg chg="mod topLvl">
          <ac:chgData name="Hirata, Ryuichi (SEC)" userId="955886f9-285d-4137-bfef-63faad37c40d" providerId="ADAL" clId="{569DE1D3-C91A-487A-9B7C-385FF4BF2F7D}" dt="2023-10-17T07:48:47.006" v="3984" actId="164"/>
          <ac:spMkLst>
            <pc:docMk/>
            <pc:sldMk cId="4171720486" sldId="284"/>
            <ac:spMk id="71" creationId="{AABA8C19-AF45-F9BD-A66D-58394BB3F79A}"/>
          </ac:spMkLst>
        </pc:spChg>
        <pc:spChg chg="mod">
          <ac:chgData name="Hirata, Ryuichi (SEC)" userId="955886f9-285d-4137-bfef-63faad37c40d" providerId="ADAL" clId="{569DE1D3-C91A-487A-9B7C-385FF4BF2F7D}" dt="2023-10-17T07:46:39.221" v="3970" actId="165"/>
          <ac:spMkLst>
            <pc:docMk/>
            <pc:sldMk cId="4171720486" sldId="284"/>
            <ac:spMk id="73" creationId="{98A0E425-44B3-3ABC-FB83-9224C7523701}"/>
          </ac:spMkLst>
        </pc:spChg>
        <pc:spChg chg="mod">
          <ac:chgData name="Hirata, Ryuichi (SEC)" userId="955886f9-285d-4137-bfef-63faad37c40d" providerId="ADAL" clId="{569DE1D3-C91A-487A-9B7C-385FF4BF2F7D}" dt="2023-10-17T07:46:39.221" v="3970" actId="165"/>
          <ac:spMkLst>
            <pc:docMk/>
            <pc:sldMk cId="4171720486" sldId="284"/>
            <ac:spMk id="74" creationId="{0C3DCFC7-E254-9F96-8C57-0E5497226A67}"/>
          </ac:spMkLst>
        </pc:spChg>
        <pc:spChg chg="mod">
          <ac:chgData name="Hirata, Ryuichi (SEC)" userId="955886f9-285d-4137-bfef-63faad37c40d" providerId="ADAL" clId="{569DE1D3-C91A-487A-9B7C-385FF4BF2F7D}" dt="2023-10-17T07:46:39.221" v="3970" actId="165"/>
          <ac:spMkLst>
            <pc:docMk/>
            <pc:sldMk cId="4171720486" sldId="284"/>
            <ac:spMk id="78" creationId="{57946DED-EAF7-16FE-BCF8-7209C411C95E}"/>
          </ac:spMkLst>
        </pc:spChg>
        <pc:spChg chg="mod">
          <ac:chgData name="Hirata, Ryuichi (SEC)" userId="955886f9-285d-4137-bfef-63faad37c40d" providerId="ADAL" clId="{569DE1D3-C91A-487A-9B7C-385FF4BF2F7D}" dt="2023-10-17T07:46:39.221" v="3970" actId="165"/>
          <ac:spMkLst>
            <pc:docMk/>
            <pc:sldMk cId="4171720486" sldId="284"/>
            <ac:spMk id="79" creationId="{3087E498-8C35-3712-344F-E82FBACDB889}"/>
          </ac:spMkLst>
        </pc:spChg>
        <pc:spChg chg="mod">
          <ac:chgData name="Hirata, Ryuichi (SEC)" userId="955886f9-285d-4137-bfef-63faad37c40d" providerId="ADAL" clId="{569DE1D3-C91A-487A-9B7C-385FF4BF2F7D}" dt="2023-10-17T07:46:39.221" v="3970" actId="165"/>
          <ac:spMkLst>
            <pc:docMk/>
            <pc:sldMk cId="4171720486" sldId="284"/>
            <ac:spMk id="80" creationId="{70A9A62D-56DA-D355-6104-610E04BB4ED8}"/>
          </ac:spMkLst>
        </pc:spChg>
        <pc:spChg chg="mod">
          <ac:chgData name="Hirata, Ryuichi (SEC)" userId="955886f9-285d-4137-bfef-63faad37c40d" providerId="ADAL" clId="{569DE1D3-C91A-487A-9B7C-385FF4BF2F7D}" dt="2023-10-17T07:46:39.221" v="3970" actId="165"/>
          <ac:spMkLst>
            <pc:docMk/>
            <pc:sldMk cId="4171720486" sldId="284"/>
            <ac:spMk id="82" creationId="{3604B109-76CB-55CD-806D-C2F90FDF6162}"/>
          </ac:spMkLst>
        </pc:spChg>
        <pc:spChg chg="mod">
          <ac:chgData name="Hirata, Ryuichi (SEC)" userId="955886f9-285d-4137-bfef-63faad37c40d" providerId="ADAL" clId="{569DE1D3-C91A-487A-9B7C-385FF4BF2F7D}" dt="2023-10-17T07:46:39.221" v="3970" actId="165"/>
          <ac:spMkLst>
            <pc:docMk/>
            <pc:sldMk cId="4171720486" sldId="284"/>
            <ac:spMk id="83" creationId="{832B7994-5A38-9644-7EA6-16CB9730B68C}"/>
          </ac:spMkLst>
        </pc:spChg>
        <pc:spChg chg="mod">
          <ac:chgData name="Hirata, Ryuichi (SEC)" userId="955886f9-285d-4137-bfef-63faad37c40d" providerId="ADAL" clId="{569DE1D3-C91A-487A-9B7C-385FF4BF2F7D}" dt="2023-10-17T07:46:39.221" v="3970" actId="165"/>
          <ac:spMkLst>
            <pc:docMk/>
            <pc:sldMk cId="4171720486" sldId="284"/>
            <ac:spMk id="84" creationId="{3CF749BD-9D9F-AA70-5179-3CC5AB962631}"/>
          </ac:spMkLst>
        </pc:spChg>
        <pc:spChg chg="mod">
          <ac:chgData name="Hirata, Ryuichi (SEC)" userId="955886f9-285d-4137-bfef-63faad37c40d" providerId="ADAL" clId="{569DE1D3-C91A-487A-9B7C-385FF4BF2F7D}" dt="2023-10-17T07:46:39.221" v="3970" actId="165"/>
          <ac:spMkLst>
            <pc:docMk/>
            <pc:sldMk cId="4171720486" sldId="284"/>
            <ac:spMk id="85" creationId="{B156DE95-42DC-7EBE-1E23-338C1BB711B3}"/>
          </ac:spMkLst>
        </pc:spChg>
        <pc:spChg chg="add mod">
          <ac:chgData name="Hirata, Ryuichi (SEC)" userId="955886f9-285d-4137-bfef-63faad37c40d" providerId="ADAL" clId="{569DE1D3-C91A-487A-9B7C-385FF4BF2F7D}" dt="2023-10-17T07:48:47.006" v="3984" actId="164"/>
          <ac:spMkLst>
            <pc:docMk/>
            <pc:sldMk cId="4171720486" sldId="284"/>
            <ac:spMk id="88" creationId="{F37E6775-A61E-24E4-125A-14D0E2314C9F}"/>
          </ac:spMkLst>
        </pc:spChg>
        <pc:spChg chg="add del mod">
          <ac:chgData name="Hirata, Ryuichi (SEC)" userId="955886f9-285d-4137-bfef-63faad37c40d" providerId="ADAL" clId="{569DE1D3-C91A-487A-9B7C-385FF4BF2F7D}" dt="2023-10-17T07:50:04.118" v="4007" actId="21"/>
          <ac:spMkLst>
            <pc:docMk/>
            <pc:sldMk cId="4171720486" sldId="284"/>
            <ac:spMk id="91" creationId="{3B1ED274-FF2C-D898-9DA9-C1E39F0B4C1D}"/>
          </ac:spMkLst>
        </pc:spChg>
        <pc:spChg chg="add del mod">
          <ac:chgData name="Hirata, Ryuichi (SEC)" userId="955886f9-285d-4137-bfef-63faad37c40d" providerId="ADAL" clId="{569DE1D3-C91A-487A-9B7C-385FF4BF2F7D}" dt="2023-10-17T07:50:04.118" v="4007" actId="21"/>
          <ac:spMkLst>
            <pc:docMk/>
            <pc:sldMk cId="4171720486" sldId="284"/>
            <ac:spMk id="92" creationId="{3ACF28A3-E776-FC99-CF9F-59AEE410994A}"/>
          </ac:spMkLst>
        </pc:spChg>
        <pc:spChg chg="mod">
          <ac:chgData name="Hirata, Ryuichi (SEC)" userId="955886f9-285d-4137-bfef-63faad37c40d" providerId="ADAL" clId="{569DE1D3-C91A-487A-9B7C-385FF4BF2F7D}" dt="2023-10-17T07:53:23.807" v="4010"/>
          <ac:spMkLst>
            <pc:docMk/>
            <pc:sldMk cId="4171720486" sldId="284"/>
            <ac:spMk id="101" creationId="{AADCE590-F864-86B4-5186-7801B1192675}"/>
          </ac:spMkLst>
        </pc:spChg>
        <pc:spChg chg="mod">
          <ac:chgData name="Hirata, Ryuichi (SEC)" userId="955886f9-285d-4137-bfef-63faad37c40d" providerId="ADAL" clId="{569DE1D3-C91A-487A-9B7C-385FF4BF2F7D}" dt="2023-10-17T07:53:23.807" v="4010"/>
          <ac:spMkLst>
            <pc:docMk/>
            <pc:sldMk cId="4171720486" sldId="284"/>
            <ac:spMk id="102" creationId="{983E3DC1-6083-2CBA-AF3E-EFBD99828E57}"/>
          </ac:spMkLst>
        </pc:spChg>
        <pc:spChg chg="mod">
          <ac:chgData name="Hirata, Ryuichi (SEC)" userId="955886f9-285d-4137-bfef-63faad37c40d" providerId="ADAL" clId="{569DE1D3-C91A-487A-9B7C-385FF4BF2F7D}" dt="2023-10-17T07:53:23.807" v="4010"/>
          <ac:spMkLst>
            <pc:docMk/>
            <pc:sldMk cId="4171720486" sldId="284"/>
            <ac:spMk id="103" creationId="{67EA1251-AA87-AB87-CB02-F41EC213AED8}"/>
          </ac:spMkLst>
        </pc:spChg>
        <pc:spChg chg="mod">
          <ac:chgData name="Hirata, Ryuichi (SEC)" userId="955886f9-285d-4137-bfef-63faad37c40d" providerId="ADAL" clId="{569DE1D3-C91A-487A-9B7C-385FF4BF2F7D}" dt="2023-10-17T07:53:23.807" v="4010"/>
          <ac:spMkLst>
            <pc:docMk/>
            <pc:sldMk cId="4171720486" sldId="284"/>
            <ac:spMk id="105" creationId="{6E7F1A7B-3DFE-21E2-BBEE-DCC64859DFAE}"/>
          </ac:spMkLst>
        </pc:spChg>
        <pc:spChg chg="mod">
          <ac:chgData name="Hirata, Ryuichi (SEC)" userId="955886f9-285d-4137-bfef-63faad37c40d" providerId="ADAL" clId="{569DE1D3-C91A-487A-9B7C-385FF4BF2F7D}" dt="2023-10-17T07:53:23.807" v="4010"/>
          <ac:spMkLst>
            <pc:docMk/>
            <pc:sldMk cId="4171720486" sldId="284"/>
            <ac:spMk id="106" creationId="{546EDD62-7F27-391F-6897-D970238D5DFC}"/>
          </ac:spMkLst>
        </pc:spChg>
        <pc:spChg chg="mod">
          <ac:chgData name="Hirata, Ryuichi (SEC)" userId="955886f9-285d-4137-bfef-63faad37c40d" providerId="ADAL" clId="{569DE1D3-C91A-487A-9B7C-385FF4BF2F7D}" dt="2023-10-17T07:53:23.807" v="4010"/>
          <ac:spMkLst>
            <pc:docMk/>
            <pc:sldMk cId="4171720486" sldId="284"/>
            <ac:spMk id="107" creationId="{2D5DA3E8-860A-2AB8-D0ED-5238BCC7A77A}"/>
          </ac:spMkLst>
        </pc:spChg>
        <pc:spChg chg="mod">
          <ac:chgData name="Hirata, Ryuichi (SEC)" userId="955886f9-285d-4137-bfef-63faad37c40d" providerId="ADAL" clId="{569DE1D3-C91A-487A-9B7C-385FF4BF2F7D}" dt="2023-10-17T07:53:23.807" v="4010"/>
          <ac:spMkLst>
            <pc:docMk/>
            <pc:sldMk cId="4171720486" sldId="284"/>
            <ac:spMk id="111" creationId="{14B3DB92-9056-9C02-4E05-1D3EC219DFCC}"/>
          </ac:spMkLst>
        </pc:spChg>
        <pc:spChg chg="mod">
          <ac:chgData name="Hirata, Ryuichi (SEC)" userId="955886f9-285d-4137-bfef-63faad37c40d" providerId="ADAL" clId="{569DE1D3-C91A-487A-9B7C-385FF4BF2F7D}" dt="2023-10-17T07:53:23.807" v="4010"/>
          <ac:spMkLst>
            <pc:docMk/>
            <pc:sldMk cId="4171720486" sldId="284"/>
            <ac:spMk id="112" creationId="{293B8C78-E4FB-27EC-09E3-A71A7F0C08F9}"/>
          </ac:spMkLst>
        </pc:spChg>
        <pc:spChg chg="mod">
          <ac:chgData name="Hirata, Ryuichi (SEC)" userId="955886f9-285d-4137-bfef-63faad37c40d" providerId="ADAL" clId="{569DE1D3-C91A-487A-9B7C-385FF4BF2F7D}" dt="2023-10-17T07:53:23.807" v="4010"/>
          <ac:spMkLst>
            <pc:docMk/>
            <pc:sldMk cId="4171720486" sldId="284"/>
            <ac:spMk id="113" creationId="{43F0AEE9-0EFF-3D80-2A1E-6EE4A8EE6B1C}"/>
          </ac:spMkLst>
        </pc:spChg>
        <pc:spChg chg="mod">
          <ac:chgData name="Hirata, Ryuichi (SEC)" userId="955886f9-285d-4137-bfef-63faad37c40d" providerId="ADAL" clId="{569DE1D3-C91A-487A-9B7C-385FF4BF2F7D}" dt="2023-10-17T07:53:23.807" v="4010"/>
          <ac:spMkLst>
            <pc:docMk/>
            <pc:sldMk cId="4171720486" sldId="284"/>
            <ac:spMk id="115" creationId="{F536F3D5-A328-5A0A-BAC2-A779C71B43F5}"/>
          </ac:spMkLst>
        </pc:spChg>
        <pc:spChg chg="mod">
          <ac:chgData name="Hirata, Ryuichi (SEC)" userId="955886f9-285d-4137-bfef-63faad37c40d" providerId="ADAL" clId="{569DE1D3-C91A-487A-9B7C-385FF4BF2F7D}" dt="2023-10-17T07:53:23.807" v="4010"/>
          <ac:spMkLst>
            <pc:docMk/>
            <pc:sldMk cId="4171720486" sldId="284"/>
            <ac:spMk id="116" creationId="{BBB5BDB3-92CE-C7F0-BD19-79096B7E2F7F}"/>
          </ac:spMkLst>
        </pc:spChg>
        <pc:spChg chg="mod">
          <ac:chgData name="Hirata, Ryuichi (SEC)" userId="955886f9-285d-4137-bfef-63faad37c40d" providerId="ADAL" clId="{569DE1D3-C91A-487A-9B7C-385FF4BF2F7D}" dt="2023-10-17T07:53:23.807" v="4010"/>
          <ac:spMkLst>
            <pc:docMk/>
            <pc:sldMk cId="4171720486" sldId="284"/>
            <ac:spMk id="117" creationId="{08DA374D-6311-4363-E4DF-4CF41E4D37B1}"/>
          </ac:spMkLst>
        </pc:spChg>
        <pc:spChg chg="mod">
          <ac:chgData name="Hirata, Ryuichi (SEC)" userId="955886f9-285d-4137-bfef-63faad37c40d" providerId="ADAL" clId="{569DE1D3-C91A-487A-9B7C-385FF4BF2F7D}" dt="2023-10-17T07:53:23.807" v="4010"/>
          <ac:spMkLst>
            <pc:docMk/>
            <pc:sldMk cId="4171720486" sldId="284"/>
            <ac:spMk id="121" creationId="{E65BCC97-1562-6F00-3A16-4EB7005456D2}"/>
          </ac:spMkLst>
        </pc:spChg>
        <pc:spChg chg="mod">
          <ac:chgData name="Hirata, Ryuichi (SEC)" userId="955886f9-285d-4137-bfef-63faad37c40d" providerId="ADAL" clId="{569DE1D3-C91A-487A-9B7C-385FF4BF2F7D}" dt="2023-10-17T07:53:23.807" v="4010"/>
          <ac:spMkLst>
            <pc:docMk/>
            <pc:sldMk cId="4171720486" sldId="284"/>
            <ac:spMk id="122" creationId="{E943EF8C-96FF-50FA-2AFE-20F717DA7F2E}"/>
          </ac:spMkLst>
        </pc:spChg>
        <pc:grpChg chg="add mod">
          <ac:chgData name="Hirata, Ryuichi (SEC)" userId="955886f9-285d-4137-bfef-63faad37c40d" providerId="ADAL" clId="{569DE1D3-C91A-487A-9B7C-385FF4BF2F7D}" dt="2023-10-17T07:36:21.847" v="3821" actId="164"/>
          <ac:grpSpMkLst>
            <pc:docMk/>
            <pc:sldMk cId="4171720486" sldId="284"/>
            <ac:grpSpMk id="36" creationId="{83F14D20-FE70-B871-2E55-28F569167905}"/>
          </ac:grpSpMkLst>
        </pc:grpChg>
        <pc:grpChg chg="add mod">
          <ac:chgData name="Hirata, Ryuichi (SEC)" userId="955886f9-285d-4137-bfef-63faad37c40d" providerId="ADAL" clId="{569DE1D3-C91A-487A-9B7C-385FF4BF2F7D}" dt="2023-10-17T07:44:00.431" v="3959" actId="164"/>
          <ac:grpSpMkLst>
            <pc:docMk/>
            <pc:sldMk cId="4171720486" sldId="284"/>
            <ac:grpSpMk id="43" creationId="{DFA18B14-2D85-3A45-EBD8-3E04261AA77C}"/>
          </ac:grpSpMkLst>
        </pc:grpChg>
        <pc:grpChg chg="add mod">
          <ac:chgData name="Hirata, Ryuichi (SEC)" userId="955886f9-285d-4137-bfef-63faad37c40d" providerId="ADAL" clId="{569DE1D3-C91A-487A-9B7C-385FF4BF2F7D}" dt="2023-10-17T07:44:00.431" v="3959" actId="164"/>
          <ac:grpSpMkLst>
            <pc:docMk/>
            <pc:sldMk cId="4171720486" sldId="284"/>
            <ac:grpSpMk id="45" creationId="{6A9BEDE9-9EAC-7BA1-25AD-3811896FA9FB}"/>
          </ac:grpSpMkLst>
        </pc:grpChg>
        <pc:grpChg chg="mod">
          <ac:chgData name="Hirata, Ryuichi (SEC)" userId="955886f9-285d-4137-bfef-63faad37c40d" providerId="ADAL" clId="{569DE1D3-C91A-487A-9B7C-385FF4BF2F7D}" dt="2023-10-17T07:36:35.423" v="3825"/>
          <ac:grpSpMkLst>
            <pc:docMk/>
            <pc:sldMk cId="4171720486" sldId="284"/>
            <ac:grpSpMk id="46" creationId="{6AEB703F-B22F-CC1A-3389-1A0568E1F54E}"/>
          </ac:grpSpMkLst>
        </pc:grpChg>
        <pc:grpChg chg="add mod">
          <ac:chgData name="Hirata, Ryuichi (SEC)" userId="955886f9-285d-4137-bfef-63faad37c40d" providerId="ADAL" clId="{569DE1D3-C91A-487A-9B7C-385FF4BF2F7D}" dt="2023-10-17T07:44:00.431" v="3959" actId="164"/>
          <ac:grpSpMkLst>
            <pc:docMk/>
            <pc:sldMk cId="4171720486" sldId="284"/>
            <ac:grpSpMk id="55" creationId="{6D14E572-FED8-DAE4-BA86-51FE66F54504}"/>
          </ac:grpSpMkLst>
        </pc:grpChg>
        <pc:grpChg chg="add mod">
          <ac:chgData name="Hirata, Ryuichi (SEC)" userId="955886f9-285d-4137-bfef-63faad37c40d" providerId="ADAL" clId="{569DE1D3-C91A-487A-9B7C-385FF4BF2F7D}" dt="2023-10-17T07:44:00.431" v="3959" actId="164"/>
          <ac:grpSpMkLst>
            <pc:docMk/>
            <pc:sldMk cId="4171720486" sldId="284"/>
            <ac:grpSpMk id="56" creationId="{AAFE61BA-BE8B-73DC-9431-C736DFB23346}"/>
          </ac:grpSpMkLst>
        </pc:grpChg>
        <pc:grpChg chg="add del mod">
          <ac:chgData name="Hirata, Ryuichi (SEC)" userId="955886f9-285d-4137-bfef-63faad37c40d" providerId="ADAL" clId="{569DE1D3-C91A-487A-9B7C-385FF4BF2F7D}" dt="2023-10-17T07:44:14.223" v="3962" actId="165"/>
          <ac:grpSpMkLst>
            <pc:docMk/>
            <pc:sldMk cId="4171720486" sldId="284"/>
            <ac:grpSpMk id="57" creationId="{D5E769F4-7853-3E8C-3F84-C26C2E45F7E8}"/>
          </ac:grpSpMkLst>
        </pc:grpChg>
        <pc:grpChg chg="mod topLvl">
          <ac:chgData name="Hirata, Ryuichi (SEC)" userId="955886f9-285d-4137-bfef-63faad37c40d" providerId="ADAL" clId="{569DE1D3-C91A-487A-9B7C-385FF4BF2F7D}" dt="2023-10-17T07:47:34.978" v="3975" actId="164"/>
          <ac:grpSpMkLst>
            <pc:docMk/>
            <pc:sldMk cId="4171720486" sldId="284"/>
            <ac:grpSpMk id="59" creationId="{C8DD2B0D-0BC5-00B8-199F-CDED478ADA5A}"/>
          </ac:grpSpMkLst>
        </pc:grpChg>
        <pc:grpChg chg="mod topLvl">
          <ac:chgData name="Hirata, Ryuichi (SEC)" userId="955886f9-285d-4137-bfef-63faad37c40d" providerId="ADAL" clId="{569DE1D3-C91A-487A-9B7C-385FF4BF2F7D}" dt="2023-10-17T07:48:47.006" v="3984" actId="164"/>
          <ac:grpSpMkLst>
            <pc:docMk/>
            <pc:sldMk cId="4171720486" sldId="284"/>
            <ac:grpSpMk id="64" creationId="{6FCC621B-B084-9008-9B31-47E2C375BACB}"/>
          </ac:grpSpMkLst>
        </pc:grpChg>
        <pc:grpChg chg="del mod topLvl">
          <ac:chgData name="Hirata, Ryuichi (SEC)" userId="955886f9-285d-4137-bfef-63faad37c40d" providerId="ADAL" clId="{569DE1D3-C91A-487A-9B7C-385FF4BF2F7D}" dt="2023-10-17T07:44:22.219" v="3963" actId="165"/>
          <ac:grpSpMkLst>
            <pc:docMk/>
            <pc:sldMk cId="4171720486" sldId="284"/>
            <ac:grpSpMk id="65" creationId="{F1409F13-539D-221D-5061-A4979A10DE64}"/>
          </ac:grpSpMkLst>
        </pc:grpChg>
        <pc:grpChg chg="mod topLvl">
          <ac:chgData name="Hirata, Ryuichi (SEC)" userId="955886f9-285d-4137-bfef-63faad37c40d" providerId="ADAL" clId="{569DE1D3-C91A-487A-9B7C-385FF4BF2F7D}" dt="2023-10-17T07:48:47.006" v="3984" actId="164"/>
          <ac:grpSpMkLst>
            <pc:docMk/>
            <pc:sldMk cId="4171720486" sldId="284"/>
            <ac:grpSpMk id="66" creationId="{9B8FD34B-5E59-E5A5-1AFB-1F84F9969A77}"/>
          </ac:grpSpMkLst>
        </pc:grpChg>
        <pc:grpChg chg="mod">
          <ac:chgData name="Hirata, Ryuichi (SEC)" userId="955886f9-285d-4137-bfef-63faad37c40d" providerId="ADAL" clId="{569DE1D3-C91A-487A-9B7C-385FF4BF2F7D}" dt="2023-10-17T07:46:39.221" v="3970" actId="165"/>
          <ac:grpSpMkLst>
            <pc:docMk/>
            <pc:sldMk cId="4171720486" sldId="284"/>
            <ac:grpSpMk id="75" creationId="{BC084FF0-DFE6-1191-D3B4-60AF6D673421}"/>
          </ac:grpSpMkLst>
        </pc:grpChg>
        <pc:grpChg chg="add del mod">
          <ac:chgData name="Hirata, Ryuichi (SEC)" userId="955886f9-285d-4137-bfef-63faad37c40d" providerId="ADAL" clId="{569DE1D3-C91A-487A-9B7C-385FF4BF2F7D}" dt="2023-10-17T07:46:39.221" v="3970" actId="165"/>
          <ac:grpSpMkLst>
            <pc:docMk/>
            <pc:sldMk cId="4171720486" sldId="284"/>
            <ac:grpSpMk id="87" creationId="{CB1A3EAD-1F10-35A4-B00B-4BF614682DD9}"/>
          </ac:grpSpMkLst>
        </pc:grpChg>
        <pc:grpChg chg="add mod">
          <ac:chgData name="Hirata, Ryuichi (SEC)" userId="955886f9-285d-4137-bfef-63faad37c40d" providerId="ADAL" clId="{569DE1D3-C91A-487A-9B7C-385FF4BF2F7D}" dt="2023-10-17T07:48:47.006" v="3984" actId="164"/>
          <ac:grpSpMkLst>
            <pc:docMk/>
            <pc:sldMk cId="4171720486" sldId="284"/>
            <ac:grpSpMk id="89" creationId="{1A73FBB4-46BB-3F2E-D69E-EB0BC49A074E}"/>
          </ac:grpSpMkLst>
        </pc:grpChg>
        <pc:grpChg chg="add mod">
          <ac:chgData name="Hirata, Ryuichi (SEC)" userId="955886f9-285d-4137-bfef-63faad37c40d" providerId="ADAL" clId="{569DE1D3-C91A-487A-9B7C-385FF4BF2F7D}" dt="2023-10-17T07:48:47.006" v="3984" actId="164"/>
          <ac:grpSpMkLst>
            <pc:docMk/>
            <pc:sldMk cId="4171720486" sldId="284"/>
            <ac:grpSpMk id="90" creationId="{E94E828F-6387-1D20-A383-72DA5BF00BAE}"/>
          </ac:grpSpMkLst>
        </pc:grpChg>
        <pc:grpChg chg="add mod">
          <ac:chgData name="Hirata, Ryuichi (SEC)" userId="955886f9-285d-4137-bfef-63faad37c40d" providerId="ADAL" clId="{569DE1D3-C91A-487A-9B7C-385FF4BF2F7D}" dt="2023-10-17T07:53:25.890" v="4011" actId="1076"/>
          <ac:grpSpMkLst>
            <pc:docMk/>
            <pc:sldMk cId="4171720486" sldId="284"/>
            <ac:grpSpMk id="93" creationId="{9CBB6465-13A5-BAD1-7B56-FE1FD9B33638}"/>
          </ac:grpSpMkLst>
        </pc:grpChg>
        <pc:grpChg chg="mod">
          <ac:chgData name="Hirata, Ryuichi (SEC)" userId="955886f9-285d-4137-bfef-63faad37c40d" providerId="ADAL" clId="{569DE1D3-C91A-487A-9B7C-385FF4BF2F7D}" dt="2023-10-17T07:53:23.807" v="4010"/>
          <ac:grpSpMkLst>
            <pc:docMk/>
            <pc:sldMk cId="4171720486" sldId="284"/>
            <ac:grpSpMk id="96" creationId="{41DC3B25-16F8-E2E3-9E63-9FFE4F4FF3BC}"/>
          </ac:grpSpMkLst>
        </pc:grpChg>
        <pc:grpChg chg="mod">
          <ac:chgData name="Hirata, Ryuichi (SEC)" userId="955886f9-285d-4137-bfef-63faad37c40d" providerId="ADAL" clId="{569DE1D3-C91A-487A-9B7C-385FF4BF2F7D}" dt="2023-10-17T07:53:23.807" v="4010"/>
          <ac:grpSpMkLst>
            <pc:docMk/>
            <pc:sldMk cId="4171720486" sldId="284"/>
            <ac:grpSpMk id="97" creationId="{2A5287D0-7A54-D1EB-28F8-AD9FCBB1030B}"/>
          </ac:grpSpMkLst>
        </pc:grpChg>
        <pc:grpChg chg="mod">
          <ac:chgData name="Hirata, Ryuichi (SEC)" userId="955886f9-285d-4137-bfef-63faad37c40d" providerId="ADAL" clId="{569DE1D3-C91A-487A-9B7C-385FF4BF2F7D}" dt="2023-10-17T07:53:23.807" v="4010"/>
          <ac:grpSpMkLst>
            <pc:docMk/>
            <pc:sldMk cId="4171720486" sldId="284"/>
            <ac:grpSpMk id="98" creationId="{64705450-0435-0C09-CBF9-DCBBCA4B978D}"/>
          </ac:grpSpMkLst>
        </pc:grpChg>
        <pc:grpChg chg="mod">
          <ac:chgData name="Hirata, Ryuichi (SEC)" userId="955886f9-285d-4137-bfef-63faad37c40d" providerId="ADAL" clId="{569DE1D3-C91A-487A-9B7C-385FF4BF2F7D}" dt="2023-10-17T07:53:23.807" v="4010"/>
          <ac:grpSpMkLst>
            <pc:docMk/>
            <pc:sldMk cId="4171720486" sldId="284"/>
            <ac:grpSpMk id="108" creationId="{5DC822D4-C48D-3F3F-AB56-D06E589F9780}"/>
          </ac:grpSpMkLst>
        </pc:grpChg>
        <pc:grpChg chg="mod">
          <ac:chgData name="Hirata, Ryuichi (SEC)" userId="955886f9-285d-4137-bfef-63faad37c40d" providerId="ADAL" clId="{569DE1D3-C91A-487A-9B7C-385FF4BF2F7D}" dt="2023-10-17T07:53:23.807" v="4010"/>
          <ac:grpSpMkLst>
            <pc:docMk/>
            <pc:sldMk cId="4171720486" sldId="284"/>
            <ac:grpSpMk id="118" creationId="{A52FB62D-AC46-F694-667B-5AC8787E0642}"/>
          </ac:grpSpMkLst>
        </pc:grpChg>
        <pc:cxnChg chg="add del mod">
          <ac:chgData name="Hirata, Ryuichi (SEC)" userId="955886f9-285d-4137-bfef-63faad37c40d" providerId="ADAL" clId="{569DE1D3-C91A-487A-9B7C-385FF4BF2F7D}" dt="2023-10-17T07:29:41.482" v="3747" actId="478"/>
          <ac:cxnSpMkLst>
            <pc:docMk/>
            <pc:sldMk cId="4171720486" sldId="284"/>
            <ac:cxnSpMk id="11" creationId="{A390A633-ED8D-6888-5E72-C303BEBF628B}"/>
          </ac:cxnSpMkLst>
        </pc:cxnChg>
        <pc:cxnChg chg="add del mod">
          <ac:chgData name="Hirata, Ryuichi (SEC)" userId="955886f9-285d-4137-bfef-63faad37c40d" providerId="ADAL" clId="{569DE1D3-C91A-487A-9B7C-385FF4BF2F7D}" dt="2023-10-17T07:36:00.799" v="3820" actId="478"/>
          <ac:cxnSpMkLst>
            <pc:docMk/>
            <pc:sldMk cId="4171720486" sldId="284"/>
            <ac:cxnSpMk id="12" creationId="{92074F4E-6A69-EA6B-160E-6983784EDE58}"/>
          </ac:cxnSpMkLst>
        </pc:cxnChg>
        <pc:cxnChg chg="add del mod">
          <ac:chgData name="Hirata, Ryuichi (SEC)" userId="955886f9-285d-4137-bfef-63faad37c40d" providerId="ADAL" clId="{569DE1D3-C91A-487A-9B7C-385FF4BF2F7D}" dt="2023-10-17T07:36:00.799" v="3820" actId="478"/>
          <ac:cxnSpMkLst>
            <pc:docMk/>
            <pc:sldMk cId="4171720486" sldId="284"/>
            <ac:cxnSpMk id="13" creationId="{C660C4CA-3617-EB1A-B659-9A49B758EB0A}"/>
          </ac:cxnSpMkLst>
        </pc:cxnChg>
        <pc:cxnChg chg="add del mod">
          <ac:chgData name="Hirata, Ryuichi (SEC)" userId="955886f9-285d-4137-bfef-63faad37c40d" providerId="ADAL" clId="{569DE1D3-C91A-487A-9B7C-385FF4BF2F7D}" dt="2023-10-17T07:29:44.260" v="3748" actId="478"/>
          <ac:cxnSpMkLst>
            <pc:docMk/>
            <pc:sldMk cId="4171720486" sldId="284"/>
            <ac:cxnSpMk id="14" creationId="{F452D07E-A9D7-202E-7E44-600667155183}"/>
          </ac:cxnSpMkLst>
        </pc:cxnChg>
        <pc:cxnChg chg="add mod">
          <ac:chgData name="Hirata, Ryuichi (SEC)" userId="955886f9-285d-4137-bfef-63faad37c40d" providerId="ADAL" clId="{569DE1D3-C91A-487A-9B7C-385FF4BF2F7D}" dt="2023-10-17T07:36:21.847" v="3821" actId="164"/>
          <ac:cxnSpMkLst>
            <pc:docMk/>
            <pc:sldMk cId="4171720486" sldId="284"/>
            <ac:cxnSpMk id="15" creationId="{B5449068-A823-92D0-0473-409987344CE3}"/>
          </ac:cxnSpMkLst>
        </pc:cxnChg>
        <pc:cxnChg chg="add mod">
          <ac:chgData name="Hirata, Ryuichi (SEC)" userId="955886f9-285d-4137-bfef-63faad37c40d" providerId="ADAL" clId="{569DE1D3-C91A-487A-9B7C-385FF4BF2F7D}" dt="2023-10-17T07:36:21.847" v="3821" actId="164"/>
          <ac:cxnSpMkLst>
            <pc:docMk/>
            <pc:sldMk cId="4171720486" sldId="284"/>
            <ac:cxnSpMk id="16" creationId="{E83C5CBF-E2D3-1392-4AAC-6DAF0DBE7826}"/>
          </ac:cxnSpMkLst>
        </pc:cxnChg>
        <pc:cxnChg chg="add mod">
          <ac:chgData name="Hirata, Ryuichi (SEC)" userId="955886f9-285d-4137-bfef-63faad37c40d" providerId="ADAL" clId="{569DE1D3-C91A-487A-9B7C-385FF4BF2F7D}" dt="2023-10-17T07:44:00.431" v="3959" actId="164"/>
          <ac:cxnSpMkLst>
            <pc:docMk/>
            <pc:sldMk cId="4171720486" sldId="284"/>
            <ac:cxnSpMk id="20" creationId="{867B0FA3-29CD-5630-4C2B-AF0BF570469E}"/>
          </ac:cxnSpMkLst>
        </pc:cxnChg>
        <pc:cxnChg chg="add mod">
          <ac:chgData name="Hirata, Ryuichi (SEC)" userId="955886f9-285d-4137-bfef-63faad37c40d" providerId="ADAL" clId="{569DE1D3-C91A-487A-9B7C-385FF4BF2F7D}" dt="2023-10-17T07:44:00.431" v="3959" actId="164"/>
          <ac:cxnSpMkLst>
            <pc:docMk/>
            <pc:sldMk cId="4171720486" sldId="284"/>
            <ac:cxnSpMk id="21" creationId="{E706FA28-2910-5602-59B6-C06A14E6E672}"/>
          </ac:cxnSpMkLst>
        </pc:cxnChg>
        <pc:cxnChg chg="add mod">
          <ac:chgData name="Hirata, Ryuichi (SEC)" userId="955886f9-285d-4137-bfef-63faad37c40d" providerId="ADAL" clId="{569DE1D3-C91A-487A-9B7C-385FF4BF2F7D}" dt="2023-10-17T07:44:00.431" v="3959" actId="164"/>
          <ac:cxnSpMkLst>
            <pc:docMk/>
            <pc:sldMk cId="4171720486" sldId="284"/>
            <ac:cxnSpMk id="22" creationId="{88CAA54D-BD6D-1B4E-58EA-B249D1FFD02A}"/>
          </ac:cxnSpMkLst>
        </pc:cxnChg>
        <pc:cxnChg chg="add mod">
          <ac:chgData name="Hirata, Ryuichi (SEC)" userId="955886f9-285d-4137-bfef-63faad37c40d" providerId="ADAL" clId="{569DE1D3-C91A-487A-9B7C-385FF4BF2F7D}" dt="2023-10-17T07:44:00.431" v="3959" actId="164"/>
          <ac:cxnSpMkLst>
            <pc:docMk/>
            <pc:sldMk cId="4171720486" sldId="284"/>
            <ac:cxnSpMk id="23" creationId="{FBE39451-043C-F13F-9706-E34AEF5FECF0}"/>
          </ac:cxnSpMkLst>
        </pc:cxnChg>
        <pc:cxnChg chg="add mod">
          <ac:chgData name="Hirata, Ryuichi (SEC)" userId="955886f9-285d-4137-bfef-63faad37c40d" providerId="ADAL" clId="{569DE1D3-C91A-487A-9B7C-385FF4BF2F7D}" dt="2023-10-17T07:36:21.847" v="3821" actId="164"/>
          <ac:cxnSpMkLst>
            <pc:docMk/>
            <pc:sldMk cId="4171720486" sldId="284"/>
            <ac:cxnSpMk id="37" creationId="{B7F91055-60BC-BFBC-4C77-C75C2D38FB28}"/>
          </ac:cxnSpMkLst>
        </pc:cxnChg>
        <pc:cxnChg chg="mod">
          <ac:chgData name="Hirata, Ryuichi (SEC)" userId="955886f9-285d-4137-bfef-63faad37c40d" providerId="ADAL" clId="{569DE1D3-C91A-487A-9B7C-385FF4BF2F7D}" dt="2023-10-17T07:36:35.423" v="3825"/>
          <ac:cxnSpMkLst>
            <pc:docMk/>
            <pc:sldMk cId="4171720486" sldId="284"/>
            <ac:cxnSpMk id="47" creationId="{CDCF70D8-D287-E023-9E3D-5BEDFA890960}"/>
          </ac:cxnSpMkLst>
        </pc:cxnChg>
        <pc:cxnChg chg="mod">
          <ac:chgData name="Hirata, Ryuichi (SEC)" userId="955886f9-285d-4137-bfef-63faad37c40d" providerId="ADAL" clId="{569DE1D3-C91A-487A-9B7C-385FF4BF2F7D}" dt="2023-10-17T07:36:35.423" v="3825"/>
          <ac:cxnSpMkLst>
            <pc:docMk/>
            <pc:sldMk cId="4171720486" sldId="284"/>
            <ac:cxnSpMk id="48" creationId="{4BD1082A-95D7-16E3-3D65-F6B9B424A6E4}"/>
          </ac:cxnSpMkLst>
        </pc:cxnChg>
        <pc:cxnChg chg="mod">
          <ac:chgData name="Hirata, Ryuichi (SEC)" userId="955886f9-285d-4137-bfef-63faad37c40d" providerId="ADAL" clId="{569DE1D3-C91A-487A-9B7C-385FF4BF2F7D}" dt="2023-10-17T07:36:35.423" v="3825"/>
          <ac:cxnSpMkLst>
            <pc:docMk/>
            <pc:sldMk cId="4171720486" sldId="284"/>
            <ac:cxnSpMk id="52" creationId="{B9525D4A-6C07-A5F1-9AD9-31971F0A48F7}"/>
          </ac:cxnSpMkLst>
        </pc:cxnChg>
        <pc:cxnChg chg="mod topLvl">
          <ac:chgData name="Hirata, Ryuichi (SEC)" userId="955886f9-285d-4137-bfef-63faad37c40d" providerId="ADAL" clId="{569DE1D3-C91A-487A-9B7C-385FF4BF2F7D}" dt="2023-10-17T07:48:47.006" v="3984" actId="164"/>
          <ac:cxnSpMkLst>
            <pc:docMk/>
            <pc:sldMk cId="4171720486" sldId="284"/>
            <ac:cxnSpMk id="60" creationId="{385BD86D-D2C6-334A-346F-7D503E6545C2}"/>
          </ac:cxnSpMkLst>
        </pc:cxnChg>
        <pc:cxnChg chg="mod topLvl">
          <ac:chgData name="Hirata, Ryuichi (SEC)" userId="955886f9-285d-4137-bfef-63faad37c40d" providerId="ADAL" clId="{569DE1D3-C91A-487A-9B7C-385FF4BF2F7D}" dt="2023-10-17T07:48:47.006" v="3984" actId="164"/>
          <ac:cxnSpMkLst>
            <pc:docMk/>
            <pc:sldMk cId="4171720486" sldId="284"/>
            <ac:cxnSpMk id="61" creationId="{6733399B-5842-1333-6F53-D0E4456E59D9}"/>
          </ac:cxnSpMkLst>
        </pc:cxnChg>
        <pc:cxnChg chg="mod topLvl">
          <ac:chgData name="Hirata, Ryuichi (SEC)" userId="955886f9-285d-4137-bfef-63faad37c40d" providerId="ADAL" clId="{569DE1D3-C91A-487A-9B7C-385FF4BF2F7D}" dt="2023-10-17T07:47:34.978" v="3975" actId="164"/>
          <ac:cxnSpMkLst>
            <pc:docMk/>
            <pc:sldMk cId="4171720486" sldId="284"/>
            <ac:cxnSpMk id="62" creationId="{0AEE8FAA-135D-17E5-E5A1-225EB2D76390}"/>
          </ac:cxnSpMkLst>
        </pc:cxnChg>
        <pc:cxnChg chg="mod topLvl">
          <ac:chgData name="Hirata, Ryuichi (SEC)" userId="955886f9-285d-4137-bfef-63faad37c40d" providerId="ADAL" clId="{569DE1D3-C91A-487A-9B7C-385FF4BF2F7D}" dt="2023-10-17T07:47:34.978" v="3975" actId="164"/>
          <ac:cxnSpMkLst>
            <pc:docMk/>
            <pc:sldMk cId="4171720486" sldId="284"/>
            <ac:cxnSpMk id="63" creationId="{2A9047B2-3E04-4966-1949-5525B4001DD9}"/>
          </ac:cxnSpMkLst>
        </pc:cxnChg>
        <pc:cxnChg chg="mod topLvl">
          <ac:chgData name="Hirata, Ryuichi (SEC)" userId="955886f9-285d-4137-bfef-63faad37c40d" providerId="ADAL" clId="{569DE1D3-C91A-487A-9B7C-385FF4BF2F7D}" dt="2023-10-17T07:48:47.006" v="3984" actId="164"/>
          <ac:cxnSpMkLst>
            <pc:docMk/>
            <pc:sldMk cId="4171720486" sldId="284"/>
            <ac:cxnSpMk id="67" creationId="{2A81475C-7C87-29B1-6F67-4FA6CE2D27B2}"/>
          </ac:cxnSpMkLst>
        </pc:cxnChg>
        <pc:cxnChg chg="mod topLvl">
          <ac:chgData name="Hirata, Ryuichi (SEC)" userId="955886f9-285d-4137-bfef-63faad37c40d" providerId="ADAL" clId="{569DE1D3-C91A-487A-9B7C-385FF4BF2F7D}" dt="2023-10-17T07:48:47.006" v="3984" actId="164"/>
          <ac:cxnSpMkLst>
            <pc:docMk/>
            <pc:sldMk cId="4171720486" sldId="284"/>
            <ac:cxnSpMk id="68" creationId="{230E7E2A-078F-1D6D-F9D3-E423D9800F95}"/>
          </ac:cxnSpMkLst>
        </pc:cxnChg>
        <pc:cxnChg chg="mod topLvl">
          <ac:chgData name="Hirata, Ryuichi (SEC)" userId="955886f9-285d-4137-bfef-63faad37c40d" providerId="ADAL" clId="{569DE1D3-C91A-487A-9B7C-385FF4BF2F7D}" dt="2023-10-17T07:48:47.006" v="3984" actId="164"/>
          <ac:cxnSpMkLst>
            <pc:docMk/>
            <pc:sldMk cId="4171720486" sldId="284"/>
            <ac:cxnSpMk id="72" creationId="{08062A1F-D205-2822-FCED-BD2447C42F9E}"/>
          </ac:cxnSpMkLst>
        </pc:cxnChg>
        <pc:cxnChg chg="mod">
          <ac:chgData name="Hirata, Ryuichi (SEC)" userId="955886f9-285d-4137-bfef-63faad37c40d" providerId="ADAL" clId="{569DE1D3-C91A-487A-9B7C-385FF4BF2F7D}" dt="2023-10-17T07:46:39.221" v="3970" actId="165"/>
          <ac:cxnSpMkLst>
            <pc:docMk/>
            <pc:sldMk cId="4171720486" sldId="284"/>
            <ac:cxnSpMk id="76" creationId="{C8F22F31-6D16-44B2-3004-9A2D5B7BBE7E}"/>
          </ac:cxnSpMkLst>
        </pc:cxnChg>
        <pc:cxnChg chg="mod">
          <ac:chgData name="Hirata, Ryuichi (SEC)" userId="955886f9-285d-4137-bfef-63faad37c40d" providerId="ADAL" clId="{569DE1D3-C91A-487A-9B7C-385FF4BF2F7D}" dt="2023-10-17T07:46:39.221" v="3970" actId="165"/>
          <ac:cxnSpMkLst>
            <pc:docMk/>
            <pc:sldMk cId="4171720486" sldId="284"/>
            <ac:cxnSpMk id="77" creationId="{FA300D54-165A-FF93-1439-68AC8925C413}"/>
          </ac:cxnSpMkLst>
        </pc:cxnChg>
        <pc:cxnChg chg="mod">
          <ac:chgData name="Hirata, Ryuichi (SEC)" userId="955886f9-285d-4137-bfef-63faad37c40d" providerId="ADAL" clId="{569DE1D3-C91A-487A-9B7C-385FF4BF2F7D}" dt="2023-10-17T07:46:39.221" v="3970" actId="165"/>
          <ac:cxnSpMkLst>
            <pc:docMk/>
            <pc:sldMk cId="4171720486" sldId="284"/>
            <ac:cxnSpMk id="81" creationId="{9E555B43-B5D8-D7EF-59A3-226DD99A9C3A}"/>
          </ac:cxnSpMkLst>
        </pc:cxnChg>
        <pc:cxnChg chg="mod">
          <ac:chgData name="Hirata, Ryuichi (SEC)" userId="955886f9-285d-4137-bfef-63faad37c40d" providerId="ADAL" clId="{569DE1D3-C91A-487A-9B7C-385FF4BF2F7D}" dt="2023-10-17T07:53:23.807" v="4010"/>
          <ac:cxnSpMkLst>
            <pc:docMk/>
            <pc:sldMk cId="4171720486" sldId="284"/>
            <ac:cxnSpMk id="94" creationId="{75361DA1-70A7-4413-D94D-12083AE843EA}"/>
          </ac:cxnSpMkLst>
        </pc:cxnChg>
        <pc:cxnChg chg="mod">
          <ac:chgData name="Hirata, Ryuichi (SEC)" userId="955886f9-285d-4137-bfef-63faad37c40d" providerId="ADAL" clId="{569DE1D3-C91A-487A-9B7C-385FF4BF2F7D}" dt="2023-10-17T07:53:23.807" v="4010"/>
          <ac:cxnSpMkLst>
            <pc:docMk/>
            <pc:sldMk cId="4171720486" sldId="284"/>
            <ac:cxnSpMk id="95" creationId="{0E3B1DE6-DE81-608B-F348-FFD9D6457015}"/>
          </ac:cxnSpMkLst>
        </pc:cxnChg>
        <pc:cxnChg chg="mod">
          <ac:chgData name="Hirata, Ryuichi (SEC)" userId="955886f9-285d-4137-bfef-63faad37c40d" providerId="ADAL" clId="{569DE1D3-C91A-487A-9B7C-385FF4BF2F7D}" dt="2023-10-17T07:53:23.807" v="4010"/>
          <ac:cxnSpMkLst>
            <pc:docMk/>
            <pc:sldMk cId="4171720486" sldId="284"/>
            <ac:cxnSpMk id="99" creationId="{ED4EE4C9-8178-CCCD-622C-0B8AD3F31B45}"/>
          </ac:cxnSpMkLst>
        </pc:cxnChg>
        <pc:cxnChg chg="mod">
          <ac:chgData name="Hirata, Ryuichi (SEC)" userId="955886f9-285d-4137-bfef-63faad37c40d" providerId="ADAL" clId="{569DE1D3-C91A-487A-9B7C-385FF4BF2F7D}" dt="2023-10-17T07:53:23.807" v="4010"/>
          <ac:cxnSpMkLst>
            <pc:docMk/>
            <pc:sldMk cId="4171720486" sldId="284"/>
            <ac:cxnSpMk id="100" creationId="{2DF3BCB8-C762-F175-F4C7-F31F27FF36F9}"/>
          </ac:cxnSpMkLst>
        </pc:cxnChg>
        <pc:cxnChg chg="mod">
          <ac:chgData name="Hirata, Ryuichi (SEC)" userId="955886f9-285d-4137-bfef-63faad37c40d" providerId="ADAL" clId="{569DE1D3-C91A-487A-9B7C-385FF4BF2F7D}" dt="2023-10-17T07:53:23.807" v="4010"/>
          <ac:cxnSpMkLst>
            <pc:docMk/>
            <pc:sldMk cId="4171720486" sldId="284"/>
            <ac:cxnSpMk id="104" creationId="{00FABD65-E0B9-5FB3-B32A-13F1FB14E119}"/>
          </ac:cxnSpMkLst>
        </pc:cxnChg>
        <pc:cxnChg chg="mod">
          <ac:chgData name="Hirata, Ryuichi (SEC)" userId="955886f9-285d-4137-bfef-63faad37c40d" providerId="ADAL" clId="{569DE1D3-C91A-487A-9B7C-385FF4BF2F7D}" dt="2023-10-17T07:53:23.807" v="4010"/>
          <ac:cxnSpMkLst>
            <pc:docMk/>
            <pc:sldMk cId="4171720486" sldId="284"/>
            <ac:cxnSpMk id="109" creationId="{C576693F-7C87-88C3-F2FA-09147A12B199}"/>
          </ac:cxnSpMkLst>
        </pc:cxnChg>
        <pc:cxnChg chg="mod">
          <ac:chgData name="Hirata, Ryuichi (SEC)" userId="955886f9-285d-4137-bfef-63faad37c40d" providerId="ADAL" clId="{569DE1D3-C91A-487A-9B7C-385FF4BF2F7D}" dt="2023-10-17T07:53:23.807" v="4010"/>
          <ac:cxnSpMkLst>
            <pc:docMk/>
            <pc:sldMk cId="4171720486" sldId="284"/>
            <ac:cxnSpMk id="110" creationId="{E55BFC9A-59AE-6434-D216-B04C58915304}"/>
          </ac:cxnSpMkLst>
        </pc:cxnChg>
        <pc:cxnChg chg="mod">
          <ac:chgData name="Hirata, Ryuichi (SEC)" userId="955886f9-285d-4137-bfef-63faad37c40d" providerId="ADAL" clId="{569DE1D3-C91A-487A-9B7C-385FF4BF2F7D}" dt="2023-10-17T07:53:23.807" v="4010"/>
          <ac:cxnSpMkLst>
            <pc:docMk/>
            <pc:sldMk cId="4171720486" sldId="284"/>
            <ac:cxnSpMk id="114" creationId="{604AE0E9-68B8-FC45-ABB6-3D4185DAC7E7}"/>
          </ac:cxnSpMkLst>
        </pc:cxnChg>
        <pc:cxnChg chg="mod">
          <ac:chgData name="Hirata, Ryuichi (SEC)" userId="955886f9-285d-4137-bfef-63faad37c40d" providerId="ADAL" clId="{569DE1D3-C91A-487A-9B7C-385FF4BF2F7D}" dt="2023-10-17T07:53:23.807" v="4010"/>
          <ac:cxnSpMkLst>
            <pc:docMk/>
            <pc:sldMk cId="4171720486" sldId="284"/>
            <ac:cxnSpMk id="119" creationId="{73CCA6E4-108F-4A47-CEE5-3C4F7772D8F3}"/>
          </ac:cxnSpMkLst>
        </pc:cxnChg>
        <pc:cxnChg chg="mod">
          <ac:chgData name="Hirata, Ryuichi (SEC)" userId="955886f9-285d-4137-bfef-63faad37c40d" providerId="ADAL" clId="{569DE1D3-C91A-487A-9B7C-385FF4BF2F7D}" dt="2023-10-17T07:53:23.807" v="4010"/>
          <ac:cxnSpMkLst>
            <pc:docMk/>
            <pc:sldMk cId="4171720486" sldId="284"/>
            <ac:cxnSpMk id="120" creationId="{6DF12C6C-E3A5-F0A2-F9FF-AA7F8788E46A}"/>
          </ac:cxnSpMkLst>
        </pc:cxnChg>
      </pc:sldChg>
      <pc:sldChg chg="add del">
        <pc:chgData name="Hirata, Ryuichi (SEC)" userId="955886f9-285d-4137-bfef-63faad37c40d" providerId="ADAL" clId="{569DE1D3-C91A-487A-9B7C-385FF4BF2F7D}" dt="2023-10-17T08:30:00.715" v="4334" actId="47"/>
        <pc:sldMkLst>
          <pc:docMk/>
          <pc:sldMk cId="2070433214" sldId="285"/>
        </pc:sldMkLst>
      </pc:sldChg>
      <pc:sldChg chg="add del">
        <pc:chgData name="Hirata, Ryuichi (SEC)" userId="955886f9-285d-4137-bfef-63faad37c40d" providerId="ADAL" clId="{569DE1D3-C91A-487A-9B7C-385FF4BF2F7D}" dt="2023-10-13T01:48:50.176" v="3" actId="47"/>
        <pc:sldMkLst>
          <pc:docMk/>
          <pc:sldMk cId="1210535226" sldId="141169600"/>
        </pc:sldMkLst>
      </pc:sldChg>
      <pc:sldChg chg="add del">
        <pc:chgData name="Hirata, Ryuichi (SEC)" userId="955886f9-285d-4137-bfef-63faad37c40d" providerId="ADAL" clId="{569DE1D3-C91A-487A-9B7C-385FF4BF2F7D}" dt="2023-10-13T01:48:50.851" v="4" actId="47"/>
        <pc:sldMkLst>
          <pc:docMk/>
          <pc:sldMk cId="1747122623" sldId="141169601"/>
        </pc:sldMkLst>
      </pc:sldChg>
      <pc:sldMasterChg chg="modSp mod modSldLayout">
        <pc:chgData name="Hirata, Ryuichi (SEC)" userId="955886f9-285d-4137-bfef-63faad37c40d" providerId="ADAL" clId="{569DE1D3-C91A-487A-9B7C-385FF4BF2F7D}" dt="2023-10-13T01:51:32.958" v="49" actId="20577"/>
        <pc:sldMasterMkLst>
          <pc:docMk/>
          <pc:sldMasterMk cId="0" sldId="2147483648"/>
        </pc:sldMasterMkLst>
        <pc:spChg chg="mod">
          <ac:chgData name="Hirata, Ryuichi (SEC)" userId="955886f9-285d-4137-bfef-63faad37c40d" providerId="ADAL" clId="{569DE1D3-C91A-487A-9B7C-385FF4BF2F7D}" dt="2023-10-13T01:51:32.958" v="4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Hirata, Ryuichi (SEC)" userId="955886f9-285d-4137-bfef-63faad37c40d" providerId="ADAL" clId="{569DE1D3-C91A-487A-9B7C-385FF4BF2F7D}" dt="2023-10-13T01:51:29.364" v="4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Hirata, Ryuichi (SEC)" userId="955886f9-285d-4137-bfef-63faad37c40d" providerId="ADAL" clId="{569DE1D3-C91A-487A-9B7C-385FF4BF2F7D}" dt="2023-10-13T01:51:15.394" v="32" actId="20577"/>
          <pc:sldLayoutMkLst>
            <pc:docMk/>
            <pc:sldMasterMk cId="0" sldId="2147483648"/>
            <pc:sldLayoutMk cId="0" sldId="2147483650"/>
          </pc:sldLayoutMkLst>
          <pc:spChg chg="mod">
            <ac:chgData name="Hirata, Ryuichi (SEC)" userId="955886f9-285d-4137-bfef-63faad37c40d" providerId="ADAL" clId="{569DE1D3-C91A-487A-9B7C-385FF4BF2F7D}" dt="2023-10-13T01:51:15.394" v="32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Ryuichi" userId="955886f9-285d-4137-bfef-63faad37c40d" providerId="ADAL" clId="{569DE1D3-C91A-487A-9B7C-385FF4BF2F7D}"/>
    <pc:docChg chg="modSld modMainMaster">
      <pc:chgData name="Ryuichi" userId="955886f9-285d-4137-bfef-63faad37c40d" providerId="ADAL" clId="{569DE1D3-C91A-487A-9B7C-385FF4BF2F7D}" dt="2023-11-08T23:36:33.370" v="19" actId="20577"/>
      <pc:docMkLst>
        <pc:docMk/>
      </pc:docMkLst>
      <pc:sldChg chg="modSp mod">
        <pc:chgData name="Ryuichi" userId="955886f9-285d-4137-bfef-63faad37c40d" providerId="ADAL" clId="{569DE1D3-C91A-487A-9B7C-385FF4BF2F7D}" dt="2023-11-08T23:36:33.370" v="19" actId="20577"/>
        <pc:sldMkLst>
          <pc:docMk/>
          <pc:sldMk cId="0" sldId="256"/>
        </pc:sldMkLst>
        <pc:spChg chg="mod">
          <ac:chgData name="Ryuichi" userId="955886f9-285d-4137-bfef-63faad37c40d" providerId="ADAL" clId="{569DE1D3-C91A-487A-9B7C-385FF4BF2F7D}" dt="2023-11-08T23:36:33.370" v="19" actId="20577"/>
          <ac:spMkLst>
            <pc:docMk/>
            <pc:sldMk cId="0" sldId="256"/>
            <ac:spMk id="3074" creationId="{00000000-0000-0000-0000-000000000000}"/>
          </ac:spMkLst>
        </pc:spChg>
      </pc:sldChg>
      <pc:sldMasterChg chg="modSp mod">
        <pc:chgData name="Ryuichi" userId="955886f9-285d-4137-bfef-63faad37c40d" providerId="ADAL" clId="{569DE1D3-C91A-487A-9B7C-385FF4BF2F7D}" dt="2023-11-08T23:34:53.111" v="15" actId="20577"/>
        <pc:sldMasterMkLst>
          <pc:docMk/>
          <pc:sldMasterMk cId="0" sldId="2147483648"/>
        </pc:sldMasterMkLst>
        <pc:spChg chg="mod">
          <ac:chgData name="Ryuichi" userId="955886f9-285d-4137-bfef-63faad37c40d" providerId="ADAL" clId="{569DE1D3-C91A-487A-9B7C-385FF4BF2F7D}" dt="2023-11-08T23:34:53.111" v="1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6698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574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059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Ryuichi Hirata(Sony Corporation), et. al.,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Ryuichi Hirata(Sony Corporation), et. al.,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Ryuichi Hirata(Sony Corporation), et. al.,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Ryuichi Hirata(Sony Corporation), et. al.,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Ryuichi Hirata(Sony Corporation), et. al.,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Ryuichi Hirata(Sony Corporation), et. al.,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Ryuichi Hirata(Sony Corporation), et. al.,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Ryuichi Hirata(Sony Corporation), et. al.,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Ryuichi Hirata(Sony Corporation), et. al.,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Ryuichi Hirata(Sony Corporation), et. al.,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802.11-23/1971r0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/>
              <a:t>Ryuichi Hirata(Sony Corporation), et. al.,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/>
              <a:t>Further thoughts on seamless roaming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2023-11-10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856B4E07-9D6E-B111-F5CB-A58E6585631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9113" y="2278063"/>
          <a:ext cx="8077200" cy="350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28336" imgH="3577631" progId="Word.Document.8">
                  <p:embed/>
                </p:oleObj>
              </mc:Choice>
              <mc:Fallback>
                <p:oleObj name="Document" r:id="rId3" imgW="8228336" imgH="3577631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856B4E07-9D6E-B111-F5CB-A58E6585631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8063"/>
                        <a:ext cx="8077200" cy="3508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2ACFB9-208A-92F1-A6A6-4EDCEA5B5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Discussion point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46B509-8703-41CE-EE88-C8740C2C4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In the coming standardization, we need to discuss about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Protocols for c</a:t>
            </a:r>
            <a:r>
              <a:rPr kumimoji="1" lang="en-US" altLang="ja-JP" sz="1800" dirty="0"/>
              <a:t>ontext transfer, data forwarding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It is preferred that the protocol does not depend on capability/type of interfaces.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dirty="0"/>
              <a:t>However, the protocol may vary depending on the capabilities of the interface, as shown in previous slides.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Requirement/Use cases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dirty="0"/>
              <a:t>Number of APs to cover with upper UMAC, latency for roaming</a:t>
            </a:r>
            <a:endParaRPr kumimoji="1" lang="en-US" altLang="ja-JP" sz="16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F770BDA-7711-C52F-CD3E-A5196FE8EA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8851A4-0EDD-D6BA-B5FC-354BE8BD4A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Ryuichi Hirata(Sony Corporation), et. al.,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8C89A4BB-771B-E121-3584-BC1CCA9F3F5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8648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697A29-FA82-61A3-77E0-CE8BDF9DC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DD9FF7-874B-7FAD-03BF-A74511D80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In this contribution, we revisit architecture for seamless roaming.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Upper UMAC collocated with AP MLD is good for baseline architecture because it is simple and easy to extend another architecture.</a:t>
            </a:r>
            <a:endParaRPr kumimoji="1" lang="en-US" altLang="ja-JP" sz="1800" dirty="0"/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sz="2000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On this architecture, we show example protocols for seamless roaming with and without data forwarding and show some discussion points for TGbn.</a:t>
            </a:r>
          </a:p>
          <a:p>
            <a:endParaRPr kumimoji="1" lang="ja-JP" altLang="en-US" sz="20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72EEE60-0347-2150-F223-7210ABF86A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986CC9D-8F62-1ABE-DC66-F96D846D39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Ryuichi Hirata(Sony Corporation), et. al.,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A0761C95-F0AB-A60F-7A7F-4F89D9BE8C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3673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47BBDC-2D09-A782-CCA9-ED10D251C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F40804-FD42-42EB-B8D2-50FFCAE03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/>
              <a:t>[1] 11-23-0480-03-0uhr-uhr-proposed-par.pdf</a:t>
            </a:r>
          </a:p>
          <a:p>
            <a:r>
              <a:rPr kumimoji="1" lang="en-US" altLang="ja-JP" sz="2000" dirty="0"/>
              <a:t>[</a:t>
            </a:r>
            <a:r>
              <a:rPr lang="en-US" altLang="ja-JP" sz="2000" dirty="0"/>
              <a:t>2</a:t>
            </a:r>
            <a:r>
              <a:rPr kumimoji="1" lang="en-US" altLang="ja-JP" sz="2000" dirty="0"/>
              <a:t>] 11-23-1131-00-0uhr-thoughts-on-seamless-roaming.pptx</a:t>
            </a:r>
            <a:endParaRPr kumimoji="1" lang="ja-JP" altLang="en-US" sz="2000" dirty="0"/>
          </a:p>
          <a:p>
            <a:endParaRPr kumimoji="1" lang="ja-JP" altLang="en-US" sz="20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BDB8917-7EBD-6366-C985-A008FEC79A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47B468-D02F-BE0F-94AA-65869531639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Ryuichi Hirata(Sony Corporation), et. al.,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875E29F3-2D66-2BCE-848D-4F430D05F5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1918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5AAF56-8E1F-E946-C654-52166BC00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Introduction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D138D7-5F60-2F1B-CA23-378B9F7F7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In UHR SG, seamless roaming was discussed to add Ultra High Reliability capability to a WLAN for a given scenario, </a:t>
            </a:r>
            <a:r>
              <a:rPr lang="en-US" altLang="ja-JP" sz="2000" u="sng" dirty="0"/>
              <a:t>especially for transitions between BSSs</a:t>
            </a:r>
            <a:r>
              <a:rPr lang="en-US" altLang="ja-JP" sz="2000" dirty="0"/>
              <a:t>[1].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In the previous contribution[2], we share several considerations about architecture for seamless roaming.</a:t>
            </a:r>
          </a:p>
          <a:p>
            <a:pPr marL="0" indent="0"/>
            <a:endParaRPr lang="en-US" altLang="ja-JP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In this contribution, we recap the architecture for seamless roaming and show some basic protocols for seamless roaming.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sz="2000" dirty="0"/>
          </a:p>
          <a:p>
            <a:endParaRPr kumimoji="1" lang="ja-JP" altLang="en-US" sz="20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84C0D0-EAB0-B27C-813B-3B837AF1BD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0102A2-0B15-D4A8-BB96-F4C556B11E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Ryuichi Hirata(Sony Corporation), et. al.,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B229543-5680-3AD0-C697-2BF8369B06E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6650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221414-4925-7EAD-9473-DFC9AD988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Recap: Architecture for seamless roaming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30A95E3-447E-2ED6-B3C2-D0B7A6E40B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In the previous contribution, we showed some considerations on architecture for seamless roaming.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Upper MAC(UMAC) may be split into upper UMAC and lower UMAC.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Upper UMAC will be collocated or not collocated with AP MLD.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Non-AP MLD may communicate with more than one AP MLD while roaming (transient Multiple Serving AP MLD mode) or not roaming(non-transient Multiple Serving AP MLD mode).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Then, we proposed to start discussion with a simple architecture.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Start with Upper UMAC collocated with AP MLD.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Start with single serving AP MLD mode and transient multiple serving AP MLD mode but should extend to non-transient multiple serving AP MLD mode.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26D87BD-0C8C-A749-DEC4-A7538FBBB54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0D8406-F2EA-E6F0-4356-AABD544D4E9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dirty="0"/>
              <a:t>Ryuichi Hirata(Sony Corporation), et. al.,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1DC08C8-D563-9DFD-BF02-9C12C38E15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579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15BC47-1385-4462-F01C-2ABE781EB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Roaming protocol for baseline architecture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20C85A-161B-B15B-3FBA-1E06FFD6D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281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We consider Upper UMAC collocated with AP MLD as a baseline architecture.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600" dirty="0"/>
          </a:p>
          <a:p>
            <a:pPr marL="0" indent="0"/>
            <a:endParaRPr lang="en-US" altLang="ja-JP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>
                <a:solidFill>
                  <a:schemeClr val="tx1"/>
                </a:solidFill>
              </a:rPr>
              <a:t>We will show protocols for seamless roaming with and without data forwarding between AP MLDs.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Data forwarding between AP </a:t>
            </a:r>
            <a:r>
              <a:rPr lang="en-US" altLang="ja-JP" sz="1600" dirty="0"/>
              <a:t>MLDs </a:t>
            </a:r>
            <a:r>
              <a:rPr kumimoji="1" lang="en-US" altLang="ja-JP" sz="1600" dirty="0"/>
              <a:t>helps to keep data continuity. Without data forwarding, data might be lost in some cases.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However, whether data forwarding is possible or not depends on, for example,  the capabilities of the interface between AP MLDs.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Therefore, we will see how </a:t>
            </a:r>
            <a:r>
              <a:rPr kumimoji="1" lang="en-US" altLang="ja-JP" sz="1600" dirty="0"/>
              <a:t>roaming protocol will be depending on data forwarding. </a:t>
            </a:r>
            <a:endParaRPr kumimoji="1" lang="ja-JP" altLang="en-US" sz="16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76B5E21-9F4D-1C85-2563-F3562C847C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E70747-ECAA-DC6E-465D-506E6D797B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Ryuichi Hirata(Sony Corporation), et. al.,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7C8D93E8-C2C1-FF44-6B62-220965512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2023</a:t>
            </a:r>
            <a:endParaRPr lang="en-GB" dirty="0"/>
          </a:p>
        </p:txBody>
      </p:sp>
      <p:grpSp>
        <p:nvGrpSpPr>
          <p:cNvPr id="94" name="グループ化 93">
            <a:extLst>
              <a:ext uri="{FF2B5EF4-FFF2-40B4-BE49-F238E27FC236}">
                <a16:creationId xmlns:a16="http://schemas.microsoft.com/office/drawing/2014/main" id="{6D643A6D-BA27-FA33-C183-A02C86FBB96C}"/>
              </a:ext>
            </a:extLst>
          </p:cNvPr>
          <p:cNvGrpSpPr/>
          <p:nvPr/>
        </p:nvGrpSpPr>
        <p:grpSpPr>
          <a:xfrm>
            <a:off x="3347864" y="2420888"/>
            <a:ext cx="2303972" cy="1735794"/>
            <a:chOff x="3491880" y="1981238"/>
            <a:chExt cx="2303972" cy="1735794"/>
          </a:xfrm>
        </p:grpSpPr>
        <p:cxnSp>
          <p:nvCxnSpPr>
            <p:cNvPr id="95" name="Straight Connector 105">
              <a:extLst>
                <a:ext uri="{FF2B5EF4-FFF2-40B4-BE49-F238E27FC236}">
                  <a16:creationId xmlns:a16="http://schemas.microsoft.com/office/drawing/2014/main" id="{9B95444C-FD9F-5D63-0305-307CAB53A35D}"/>
                </a:ext>
              </a:extLst>
            </p:cNvPr>
            <p:cNvCxnSpPr>
              <a:cxnSpLocks/>
              <a:stCxn id="122" idx="0"/>
              <a:endCxn id="116" idx="2"/>
            </p:cNvCxnSpPr>
            <p:nvPr/>
          </p:nvCxnSpPr>
          <p:spPr>
            <a:xfrm flipH="1" flipV="1">
              <a:off x="3779852" y="2834709"/>
              <a:ext cx="627225" cy="31436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105">
              <a:extLst>
                <a:ext uri="{FF2B5EF4-FFF2-40B4-BE49-F238E27FC236}">
                  <a16:creationId xmlns:a16="http://schemas.microsoft.com/office/drawing/2014/main" id="{3DCE0814-880E-F10C-88E3-662E149B6591}"/>
                </a:ext>
              </a:extLst>
            </p:cNvPr>
            <p:cNvCxnSpPr>
              <a:cxnSpLocks/>
              <a:stCxn id="123" idx="0"/>
              <a:endCxn id="117" idx="2"/>
            </p:cNvCxnSpPr>
            <p:nvPr/>
          </p:nvCxnSpPr>
          <p:spPr>
            <a:xfrm flipH="1" flipV="1">
              <a:off x="4283908" y="2834709"/>
              <a:ext cx="596747" cy="31436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7" name="グループ化 96">
              <a:extLst>
                <a:ext uri="{FF2B5EF4-FFF2-40B4-BE49-F238E27FC236}">
                  <a16:creationId xmlns:a16="http://schemas.microsoft.com/office/drawing/2014/main" id="{7ADD3DCD-7FF1-0356-3B14-C6BC94D91771}"/>
                </a:ext>
              </a:extLst>
            </p:cNvPr>
            <p:cNvGrpSpPr/>
            <p:nvPr/>
          </p:nvGrpSpPr>
          <p:grpSpPr>
            <a:xfrm>
              <a:off x="4209077" y="3149071"/>
              <a:ext cx="869578" cy="495953"/>
              <a:chOff x="4334641" y="3063414"/>
              <a:chExt cx="869578" cy="495953"/>
            </a:xfrm>
          </p:grpSpPr>
          <p:sp>
            <p:nvSpPr>
              <p:cNvPr id="118" name="Rectangle 39">
                <a:extLst>
                  <a:ext uri="{FF2B5EF4-FFF2-40B4-BE49-F238E27FC236}">
                    <a16:creationId xmlns:a16="http://schemas.microsoft.com/office/drawing/2014/main" id="{71B3F737-BA47-EDEF-D6C0-42EB7F7EDD20}"/>
                  </a:ext>
                </a:extLst>
              </p:cNvPr>
              <p:cNvSpPr/>
              <p:nvPr/>
            </p:nvSpPr>
            <p:spPr>
              <a:xfrm>
                <a:off x="4571430" y="3379367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UMAC</a:t>
                </a:r>
              </a:p>
            </p:txBody>
          </p:sp>
          <p:grpSp>
            <p:nvGrpSpPr>
              <p:cNvPr id="119" name="グループ化 118">
                <a:extLst>
                  <a:ext uri="{FF2B5EF4-FFF2-40B4-BE49-F238E27FC236}">
                    <a16:creationId xmlns:a16="http://schemas.microsoft.com/office/drawing/2014/main" id="{9024A415-853D-C0CD-7CDA-C520F8E14138}"/>
                  </a:ext>
                </a:extLst>
              </p:cNvPr>
              <p:cNvGrpSpPr/>
              <p:nvPr/>
            </p:nvGrpSpPr>
            <p:grpSpPr>
              <a:xfrm>
                <a:off x="4334641" y="3063414"/>
                <a:ext cx="869578" cy="180000"/>
                <a:chOff x="3961626" y="3719088"/>
                <a:chExt cx="869578" cy="180000"/>
              </a:xfrm>
            </p:grpSpPr>
            <p:sp>
              <p:nvSpPr>
                <p:cNvPr id="122" name="Rectangle 39">
                  <a:extLst>
                    <a:ext uri="{FF2B5EF4-FFF2-40B4-BE49-F238E27FC236}">
                      <a16:creationId xmlns:a16="http://schemas.microsoft.com/office/drawing/2014/main" id="{3401AFD6-389A-8D49-5F45-5FE35DE22B55}"/>
                    </a:ext>
                  </a:extLst>
                </p:cNvPr>
                <p:cNvSpPr/>
                <p:nvPr/>
              </p:nvSpPr>
              <p:spPr>
                <a:xfrm>
                  <a:off x="3961626" y="3719088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  <p:sp>
              <p:nvSpPr>
                <p:cNvPr id="123" name="Rectangle 39">
                  <a:extLst>
                    <a:ext uri="{FF2B5EF4-FFF2-40B4-BE49-F238E27FC236}">
                      <a16:creationId xmlns:a16="http://schemas.microsoft.com/office/drawing/2014/main" id="{1FF9ECAE-66CF-9F17-0400-D6EBCEB66EDC}"/>
                    </a:ext>
                  </a:extLst>
                </p:cNvPr>
                <p:cNvSpPr/>
                <p:nvPr/>
              </p:nvSpPr>
              <p:spPr>
                <a:xfrm>
                  <a:off x="4435204" y="3719088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</p:grpSp>
          <p:cxnSp>
            <p:nvCxnSpPr>
              <p:cNvPr id="120" name="Straight Connector 105">
                <a:extLst>
                  <a:ext uri="{FF2B5EF4-FFF2-40B4-BE49-F238E27FC236}">
                    <a16:creationId xmlns:a16="http://schemas.microsoft.com/office/drawing/2014/main" id="{A36ED407-4549-62F9-6A10-C733274BD061}"/>
                  </a:ext>
                </a:extLst>
              </p:cNvPr>
              <p:cNvCxnSpPr>
                <a:cxnSpLocks/>
                <a:stCxn id="118" idx="0"/>
                <a:endCxn id="122" idx="2"/>
              </p:cNvCxnSpPr>
              <p:nvPr/>
            </p:nvCxnSpPr>
            <p:spPr>
              <a:xfrm flipH="1" flipV="1">
                <a:off x="4532641" y="3243414"/>
                <a:ext cx="236789" cy="135953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05">
                <a:extLst>
                  <a:ext uri="{FF2B5EF4-FFF2-40B4-BE49-F238E27FC236}">
                    <a16:creationId xmlns:a16="http://schemas.microsoft.com/office/drawing/2014/main" id="{2D753B30-5D05-4ACE-0B1A-9432716A1911}"/>
                  </a:ext>
                </a:extLst>
              </p:cNvPr>
              <p:cNvCxnSpPr>
                <a:cxnSpLocks/>
                <a:stCxn id="118" idx="0"/>
                <a:endCxn id="123" idx="2"/>
              </p:cNvCxnSpPr>
              <p:nvPr/>
            </p:nvCxnSpPr>
            <p:spPr>
              <a:xfrm flipV="1">
                <a:off x="4769430" y="3243414"/>
                <a:ext cx="236789" cy="135953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98" name="グループ化 97">
              <a:extLst>
                <a:ext uri="{FF2B5EF4-FFF2-40B4-BE49-F238E27FC236}">
                  <a16:creationId xmlns:a16="http://schemas.microsoft.com/office/drawing/2014/main" id="{B8C54959-3DC4-F1D9-7821-63A4CDEBE361}"/>
                </a:ext>
              </a:extLst>
            </p:cNvPr>
            <p:cNvGrpSpPr/>
            <p:nvPr/>
          </p:nvGrpSpPr>
          <p:grpSpPr>
            <a:xfrm>
              <a:off x="3491880" y="1981238"/>
              <a:ext cx="1080000" cy="936104"/>
              <a:chOff x="3118865" y="2636912"/>
              <a:chExt cx="1080000" cy="936104"/>
            </a:xfrm>
          </p:grpSpPr>
          <p:grpSp>
            <p:nvGrpSpPr>
              <p:cNvPr id="109" name="グループ化 108">
                <a:extLst>
                  <a:ext uri="{FF2B5EF4-FFF2-40B4-BE49-F238E27FC236}">
                    <a16:creationId xmlns:a16="http://schemas.microsoft.com/office/drawing/2014/main" id="{4DF59EE7-0DAD-DF08-FB1D-597D3701AD3B}"/>
                  </a:ext>
                </a:extLst>
              </p:cNvPr>
              <p:cNvGrpSpPr/>
              <p:nvPr/>
            </p:nvGrpSpPr>
            <p:grpSpPr>
              <a:xfrm>
                <a:off x="3208837" y="3310383"/>
                <a:ext cx="900056" cy="180000"/>
                <a:chOff x="3203848" y="3310383"/>
                <a:chExt cx="900056" cy="180000"/>
              </a:xfrm>
            </p:grpSpPr>
            <p:sp>
              <p:nvSpPr>
                <p:cNvPr id="116" name="Rectangle 39">
                  <a:extLst>
                    <a:ext uri="{FF2B5EF4-FFF2-40B4-BE49-F238E27FC236}">
                      <a16:creationId xmlns:a16="http://schemas.microsoft.com/office/drawing/2014/main" id="{86448254-A966-414A-C409-96F30CA60CDB}"/>
                    </a:ext>
                  </a:extLst>
                </p:cNvPr>
                <p:cNvSpPr/>
                <p:nvPr/>
              </p:nvSpPr>
              <p:spPr>
                <a:xfrm>
                  <a:off x="3203848" y="3310383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  <p:sp>
              <p:nvSpPr>
                <p:cNvPr id="117" name="Rectangle 39">
                  <a:extLst>
                    <a:ext uri="{FF2B5EF4-FFF2-40B4-BE49-F238E27FC236}">
                      <a16:creationId xmlns:a16="http://schemas.microsoft.com/office/drawing/2014/main" id="{3C7465B3-2B49-8C88-E3E0-C451F657B56A}"/>
                    </a:ext>
                  </a:extLst>
                </p:cNvPr>
                <p:cNvSpPr/>
                <p:nvPr/>
              </p:nvSpPr>
              <p:spPr>
                <a:xfrm>
                  <a:off x="3707904" y="3310383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</a:t>
                  </a:r>
                  <a:r>
                    <a:rPr kumimoji="1" lang="en-US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MAC</a:t>
                  </a:r>
                </a:p>
              </p:txBody>
            </p:sp>
          </p:grpSp>
          <p:cxnSp>
            <p:nvCxnSpPr>
              <p:cNvPr id="110" name="Straight Connector 105">
                <a:extLst>
                  <a:ext uri="{FF2B5EF4-FFF2-40B4-BE49-F238E27FC236}">
                    <a16:creationId xmlns:a16="http://schemas.microsoft.com/office/drawing/2014/main" id="{1D970A82-74F5-D0E2-714C-AD80D140549F}"/>
                  </a:ext>
                </a:extLst>
              </p:cNvPr>
              <p:cNvCxnSpPr>
                <a:cxnSpLocks/>
                <a:stCxn id="116" idx="0"/>
                <a:endCxn id="114" idx="2"/>
              </p:cNvCxnSpPr>
              <p:nvPr/>
            </p:nvCxnSpPr>
            <p:spPr>
              <a:xfrm flipV="1">
                <a:off x="3406837" y="3189652"/>
                <a:ext cx="252028" cy="120731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05">
                <a:extLst>
                  <a:ext uri="{FF2B5EF4-FFF2-40B4-BE49-F238E27FC236}">
                    <a16:creationId xmlns:a16="http://schemas.microsoft.com/office/drawing/2014/main" id="{0EE9DDE0-A18F-1975-370E-677BF44B13E1}"/>
                  </a:ext>
                </a:extLst>
              </p:cNvPr>
              <p:cNvCxnSpPr>
                <a:cxnSpLocks/>
                <a:stCxn id="117" idx="0"/>
                <a:endCxn id="114" idx="2"/>
              </p:cNvCxnSpPr>
              <p:nvPr/>
            </p:nvCxnSpPr>
            <p:spPr>
              <a:xfrm flipH="1" flipV="1">
                <a:off x="3658865" y="3189652"/>
                <a:ext cx="252028" cy="120731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2" name="Rectangle 39">
                <a:extLst>
                  <a:ext uri="{FF2B5EF4-FFF2-40B4-BE49-F238E27FC236}">
                    <a16:creationId xmlns:a16="http://schemas.microsoft.com/office/drawing/2014/main" id="{B720A6D7-8F5F-6093-948A-4E09626F500E}"/>
                  </a:ext>
                </a:extLst>
              </p:cNvPr>
              <p:cNvSpPr/>
              <p:nvPr/>
            </p:nvSpPr>
            <p:spPr>
              <a:xfrm>
                <a:off x="3262865" y="2708920"/>
                <a:ext cx="792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Upper UMAC</a:t>
                </a:r>
              </a:p>
            </p:txBody>
          </p:sp>
          <p:sp>
            <p:nvSpPr>
              <p:cNvPr id="113" name="四角形: 角を丸くする 112">
                <a:extLst>
                  <a:ext uri="{FF2B5EF4-FFF2-40B4-BE49-F238E27FC236}">
                    <a16:creationId xmlns:a16="http://schemas.microsoft.com/office/drawing/2014/main" id="{09BA74C2-F403-9241-0DD9-C0E5E38C6047}"/>
                  </a:ext>
                </a:extLst>
              </p:cNvPr>
              <p:cNvSpPr/>
              <p:nvPr/>
            </p:nvSpPr>
            <p:spPr>
              <a:xfrm>
                <a:off x="3118865" y="2636912"/>
                <a:ext cx="1080000" cy="936104"/>
              </a:xfrm>
              <a:prstGeom prst="round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tIns="26325" bIns="26325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endParaRPr kumimoji="1" lang="ja-JP" altLang="en-US" sz="100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14" name="Rectangle 39">
                <a:extLst>
                  <a:ext uri="{FF2B5EF4-FFF2-40B4-BE49-F238E27FC236}">
                    <a16:creationId xmlns:a16="http://schemas.microsoft.com/office/drawing/2014/main" id="{03445A29-5921-1DB2-F9DD-4FF74CF5C3AB}"/>
                  </a:ext>
                </a:extLst>
              </p:cNvPr>
              <p:cNvSpPr/>
              <p:nvPr/>
            </p:nvSpPr>
            <p:spPr>
              <a:xfrm>
                <a:off x="3262865" y="3009652"/>
                <a:ext cx="792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Lower UMAC</a:t>
                </a:r>
              </a:p>
            </p:txBody>
          </p:sp>
          <p:cxnSp>
            <p:nvCxnSpPr>
              <p:cNvPr id="115" name="Straight Connector 105">
                <a:extLst>
                  <a:ext uri="{FF2B5EF4-FFF2-40B4-BE49-F238E27FC236}">
                    <a16:creationId xmlns:a16="http://schemas.microsoft.com/office/drawing/2014/main" id="{B2EE0655-9642-8F93-A933-9775AAE926A3}"/>
                  </a:ext>
                </a:extLst>
              </p:cNvPr>
              <p:cNvCxnSpPr>
                <a:cxnSpLocks/>
                <a:stCxn id="114" idx="0"/>
                <a:endCxn id="112" idx="2"/>
              </p:cNvCxnSpPr>
              <p:nvPr/>
            </p:nvCxnSpPr>
            <p:spPr>
              <a:xfrm flipV="1">
                <a:off x="3658865" y="2888920"/>
                <a:ext cx="0" cy="120732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9" name="グループ化 98">
              <a:extLst>
                <a:ext uri="{FF2B5EF4-FFF2-40B4-BE49-F238E27FC236}">
                  <a16:creationId xmlns:a16="http://schemas.microsoft.com/office/drawing/2014/main" id="{5EC57CF8-FA56-92B1-04F7-7FBC425476FF}"/>
                </a:ext>
              </a:extLst>
            </p:cNvPr>
            <p:cNvGrpSpPr/>
            <p:nvPr/>
          </p:nvGrpSpPr>
          <p:grpSpPr>
            <a:xfrm>
              <a:off x="4805824" y="2654709"/>
              <a:ext cx="900056" cy="180000"/>
              <a:chOff x="3203848" y="3310383"/>
              <a:chExt cx="900056" cy="180000"/>
            </a:xfrm>
          </p:grpSpPr>
          <p:sp>
            <p:nvSpPr>
              <p:cNvPr id="107" name="Rectangle 39">
                <a:extLst>
                  <a:ext uri="{FF2B5EF4-FFF2-40B4-BE49-F238E27FC236}">
                    <a16:creationId xmlns:a16="http://schemas.microsoft.com/office/drawing/2014/main" id="{499ACE34-3314-F285-39FF-01881E3BF175}"/>
                  </a:ext>
                </a:extLst>
              </p:cNvPr>
              <p:cNvSpPr/>
              <p:nvPr/>
            </p:nvSpPr>
            <p:spPr>
              <a:xfrm>
                <a:off x="3203848" y="3310383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LMAC</a:t>
                </a:r>
                <a:endPara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endParaRPr>
              </a:p>
            </p:txBody>
          </p:sp>
          <p:sp>
            <p:nvSpPr>
              <p:cNvPr id="108" name="Rectangle 39">
                <a:extLst>
                  <a:ext uri="{FF2B5EF4-FFF2-40B4-BE49-F238E27FC236}">
                    <a16:creationId xmlns:a16="http://schemas.microsoft.com/office/drawing/2014/main" id="{00CBA8CE-3D27-2A29-DE6D-1CB812DA4DA6}"/>
                  </a:ext>
                </a:extLst>
              </p:cNvPr>
              <p:cNvSpPr/>
              <p:nvPr/>
            </p:nvSpPr>
            <p:spPr>
              <a:xfrm>
                <a:off x="3707904" y="3310383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</a:t>
                </a: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MAC</a:t>
                </a:r>
              </a:p>
            </p:txBody>
          </p:sp>
        </p:grpSp>
        <p:sp>
          <p:nvSpPr>
            <p:cNvPr id="102" name="Rectangle 39">
              <a:extLst>
                <a:ext uri="{FF2B5EF4-FFF2-40B4-BE49-F238E27FC236}">
                  <a16:creationId xmlns:a16="http://schemas.microsoft.com/office/drawing/2014/main" id="{2C6D72DA-EEF8-B0AE-F3F9-F45811766D40}"/>
                </a:ext>
              </a:extLst>
            </p:cNvPr>
            <p:cNvSpPr/>
            <p:nvPr/>
          </p:nvSpPr>
          <p:spPr>
            <a:xfrm>
              <a:off x="4859852" y="2053246"/>
              <a:ext cx="792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Upper UMAC</a:t>
              </a:r>
            </a:p>
          </p:txBody>
        </p:sp>
        <p:sp>
          <p:nvSpPr>
            <p:cNvPr id="103" name="四角形: 角を丸くする 102">
              <a:extLst>
                <a:ext uri="{FF2B5EF4-FFF2-40B4-BE49-F238E27FC236}">
                  <a16:creationId xmlns:a16="http://schemas.microsoft.com/office/drawing/2014/main" id="{D2399B71-7A74-9981-3A95-E098B7AC4B17}"/>
                </a:ext>
              </a:extLst>
            </p:cNvPr>
            <p:cNvSpPr/>
            <p:nvPr/>
          </p:nvSpPr>
          <p:spPr>
            <a:xfrm>
              <a:off x="4715852" y="1981238"/>
              <a:ext cx="1080000" cy="936104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26325" bIns="26325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kumimoji="1" lang="ja-JP" altLang="en-US" sz="100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4" name="Rectangle 39">
              <a:extLst>
                <a:ext uri="{FF2B5EF4-FFF2-40B4-BE49-F238E27FC236}">
                  <a16:creationId xmlns:a16="http://schemas.microsoft.com/office/drawing/2014/main" id="{08794FA2-A24A-9378-659D-BABBB803FE4A}"/>
                </a:ext>
              </a:extLst>
            </p:cNvPr>
            <p:cNvSpPr/>
            <p:nvPr/>
          </p:nvSpPr>
          <p:spPr>
            <a:xfrm>
              <a:off x="4859852" y="2353978"/>
              <a:ext cx="792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Lower UMAC</a:t>
              </a:r>
            </a:p>
          </p:txBody>
        </p:sp>
        <p:sp>
          <p:nvSpPr>
            <p:cNvPr id="106" name="四角形: 角を丸くする 105">
              <a:extLst>
                <a:ext uri="{FF2B5EF4-FFF2-40B4-BE49-F238E27FC236}">
                  <a16:creationId xmlns:a16="http://schemas.microsoft.com/office/drawing/2014/main" id="{1ED2A3E9-2B00-9778-E1F8-30C5056722D6}"/>
                </a:ext>
              </a:extLst>
            </p:cNvPr>
            <p:cNvSpPr/>
            <p:nvPr/>
          </p:nvSpPr>
          <p:spPr>
            <a:xfrm>
              <a:off x="4093464" y="3061358"/>
              <a:ext cx="1080000" cy="655674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26325" bIns="26325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kumimoji="1" lang="ja-JP" altLang="en-US" sz="100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24" name="四角形: 角を丸くする 123">
            <a:extLst>
              <a:ext uri="{FF2B5EF4-FFF2-40B4-BE49-F238E27FC236}">
                <a16:creationId xmlns:a16="http://schemas.microsoft.com/office/drawing/2014/main" id="{C90FCDBE-25B4-496A-050A-E6D32C45EFCA}"/>
              </a:ext>
            </a:extLst>
          </p:cNvPr>
          <p:cNvSpPr/>
          <p:nvPr/>
        </p:nvSpPr>
        <p:spPr>
          <a:xfrm>
            <a:off x="5289309" y="3832201"/>
            <a:ext cx="296020" cy="180000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26325" bIns="26325"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endParaRPr kumimoji="1" lang="ja-JP" altLang="en-US" sz="100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5" name="テキスト ボックス 124">
            <a:extLst>
              <a:ext uri="{FF2B5EF4-FFF2-40B4-BE49-F238E27FC236}">
                <a16:creationId xmlns:a16="http://schemas.microsoft.com/office/drawing/2014/main" id="{241AB107-318B-BC76-0FCB-26FFDAEE7650}"/>
              </a:ext>
            </a:extLst>
          </p:cNvPr>
          <p:cNvSpPr txBox="1"/>
          <p:nvPr/>
        </p:nvSpPr>
        <p:spPr>
          <a:xfrm>
            <a:off x="5519304" y="3799090"/>
            <a:ext cx="7409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Collocated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820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2D07AF-74B6-CDFB-3ABE-4B2DA5F5E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Roaming protocol with data forwarding</a:t>
            </a:r>
            <a:br>
              <a:rPr kumimoji="1" lang="en-US" altLang="ja-JP" dirty="0"/>
            </a:br>
            <a:r>
              <a:rPr kumimoji="1" lang="en-US" altLang="ja-JP" dirty="0"/>
              <a:t>(1/3)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B21259-D894-4023-8285-93B416B83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3034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Phase 1 (Preliminary phase)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Serving AP MLD’s Upper UMAC manages association, scoreboarding, encryption.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Upper UMAC or non-AP MLD decides to initiate roaming protocol to roam link2 to target AP MLD.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Serving AP MLD initiates context transfer to target AP MLD.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Context may include PN, SN, BA session, and so 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This phase is same in the protocol without data forwarding.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sz="18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FEF0093-EBF4-5B0D-20C8-AA10D544A6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F888FD-4BFB-DD81-FD1B-FE12F6FAA7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Ryuichi Hirata(Sony Corporation), et. al.,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7C4197A-204D-3C50-5118-764CC2A56D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2023</a:t>
            </a:r>
            <a:endParaRPr lang="en-GB" dirty="0"/>
          </a:p>
        </p:txBody>
      </p:sp>
      <p:cxnSp>
        <p:nvCxnSpPr>
          <p:cNvPr id="67" name="Straight Connector 105">
            <a:extLst>
              <a:ext uri="{FF2B5EF4-FFF2-40B4-BE49-F238E27FC236}">
                <a16:creationId xmlns:a16="http://schemas.microsoft.com/office/drawing/2014/main" id="{1AE2F636-8DB2-336F-04BD-5B11B996B77F}"/>
              </a:ext>
            </a:extLst>
          </p:cNvPr>
          <p:cNvCxnSpPr>
            <a:cxnSpLocks/>
            <a:stCxn id="94" idx="0"/>
            <a:endCxn id="88" idx="2"/>
          </p:cNvCxnSpPr>
          <p:nvPr/>
        </p:nvCxnSpPr>
        <p:spPr>
          <a:xfrm flipH="1" flipV="1">
            <a:off x="3491820" y="5354559"/>
            <a:ext cx="842597" cy="31436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105">
            <a:extLst>
              <a:ext uri="{FF2B5EF4-FFF2-40B4-BE49-F238E27FC236}">
                <a16:creationId xmlns:a16="http://schemas.microsoft.com/office/drawing/2014/main" id="{54BBF3ED-9C1F-14A3-36DE-EA781DECBD96}"/>
              </a:ext>
            </a:extLst>
          </p:cNvPr>
          <p:cNvCxnSpPr>
            <a:cxnSpLocks/>
            <a:stCxn id="95" idx="0"/>
            <a:endCxn id="89" idx="2"/>
          </p:cNvCxnSpPr>
          <p:nvPr/>
        </p:nvCxnSpPr>
        <p:spPr>
          <a:xfrm flipH="1" flipV="1">
            <a:off x="3995876" y="5354559"/>
            <a:ext cx="812119" cy="31436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グループ化 68">
            <a:extLst>
              <a:ext uri="{FF2B5EF4-FFF2-40B4-BE49-F238E27FC236}">
                <a16:creationId xmlns:a16="http://schemas.microsoft.com/office/drawing/2014/main" id="{82CBD474-C85A-D8A9-9B07-A1EBA637BD63}"/>
              </a:ext>
            </a:extLst>
          </p:cNvPr>
          <p:cNvGrpSpPr/>
          <p:nvPr/>
        </p:nvGrpSpPr>
        <p:grpSpPr>
          <a:xfrm>
            <a:off x="4136417" y="5668921"/>
            <a:ext cx="869578" cy="495953"/>
            <a:chOff x="4334641" y="3063414"/>
            <a:chExt cx="869578" cy="495953"/>
          </a:xfrm>
        </p:grpSpPr>
        <p:sp>
          <p:nvSpPr>
            <p:cNvPr id="90" name="Rectangle 39">
              <a:extLst>
                <a:ext uri="{FF2B5EF4-FFF2-40B4-BE49-F238E27FC236}">
                  <a16:creationId xmlns:a16="http://schemas.microsoft.com/office/drawing/2014/main" id="{FF07FB6A-03CD-7BE4-74C5-28256ACA2752}"/>
                </a:ext>
              </a:extLst>
            </p:cNvPr>
            <p:cNvSpPr/>
            <p:nvPr/>
          </p:nvSpPr>
          <p:spPr>
            <a:xfrm>
              <a:off x="4571430" y="3379367"/>
              <a:ext cx="396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UMAC</a:t>
              </a:r>
            </a:p>
          </p:txBody>
        </p:sp>
        <p:grpSp>
          <p:nvGrpSpPr>
            <p:cNvPr id="91" name="グループ化 90">
              <a:extLst>
                <a:ext uri="{FF2B5EF4-FFF2-40B4-BE49-F238E27FC236}">
                  <a16:creationId xmlns:a16="http://schemas.microsoft.com/office/drawing/2014/main" id="{7B7E2324-3CE4-5D2F-F130-49BB6F2DA6A2}"/>
                </a:ext>
              </a:extLst>
            </p:cNvPr>
            <p:cNvGrpSpPr/>
            <p:nvPr/>
          </p:nvGrpSpPr>
          <p:grpSpPr>
            <a:xfrm>
              <a:off x="4334641" y="3063414"/>
              <a:ext cx="869578" cy="180000"/>
              <a:chOff x="3961626" y="3719088"/>
              <a:chExt cx="869578" cy="180000"/>
            </a:xfrm>
          </p:grpSpPr>
          <p:sp>
            <p:nvSpPr>
              <p:cNvPr id="94" name="Rectangle 39">
                <a:extLst>
                  <a:ext uri="{FF2B5EF4-FFF2-40B4-BE49-F238E27FC236}">
                    <a16:creationId xmlns:a16="http://schemas.microsoft.com/office/drawing/2014/main" id="{34342E98-66DC-5308-A4F3-C54B96F9B44E}"/>
                  </a:ext>
                </a:extLst>
              </p:cNvPr>
              <p:cNvSpPr/>
              <p:nvPr/>
            </p:nvSpPr>
            <p:spPr>
              <a:xfrm>
                <a:off x="3961626" y="3719088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LMAC</a:t>
                </a:r>
                <a:endPara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endParaRPr>
              </a:p>
            </p:txBody>
          </p:sp>
          <p:sp>
            <p:nvSpPr>
              <p:cNvPr id="95" name="Rectangle 39">
                <a:extLst>
                  <a:ext uri="{FF2B5EF4-FFF2-40B4-BE49-F238E27FC236}">
                    <a16:creationId xmlns:a16="http://schemas.microsoft.com/office/drawing/2014/main" id="{92275689-C68F-C671-A89F-0678402F99D1}"/>
                  </a:ext>
                </a:extLst>
              </p:cNvPr>
              <p:cNvSpPr/>
              <p:nvPr/>
            </p:nvSpPr>
            <p:spPr>
              <a:xfrm>
                <a:off x="4435204" y="3719088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LMAC</a:t>
                </a:r>
                <a:endPara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endParaRPr>
              </a:p>
            </p:txBody>
          </p:sp>
        </p:grpSp>
        <p:cxnSp>
          <p:nvCxnSpPr>
            <p:cNvPr id="92" name="Straight Connector 105">
              <a:extLst>
                <a:ext uri="{FF2B5EF4-FFF2-40B4-BE49-F238E27FC236}">
                  <a16:creationId xmlns:a16="http://schemas.microsoft.com/office/drawing/2014/main" id="{4C80957D-564B-DCC2-81F4-28F86B682D64}"/>
                </a:ext>
              </a:extLst>
            </p:cNvPr>
            <p:cNvCxnSpPr>
              <a:cxnSpLocks/>
              <a:stCxn id="90" idx="0"/>
              <a:endCxn id="94" idx="2"/>
            </p:cNvCxnSpPr>
            <p:nvPr/>
          </p:nvCxnSpPr>
          <p:spPr>
            <a:xfrm flipH="1" flipV="1">
              <a:off x="4532641" y="3243414"/>
              <a:ext cx="236789" cy="13595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Straight Connector 105">
              <a:extLst>
                <a:ext uri="{FF2B5EF4-FFF2-40B4-BE49-F238E27FC236}">
                  <a16:creationId xmlns:a16="http://schemas.microsoft.com/office/drawing/2014/main" id="{27E96122-C133-03DB-5F39-7F5C22544481}"/>
                </a:ext>
              </a:extLst>
            </p:cNvPr>
            <p:cNvCxnSpPr>
              <a:cxnSpLocks/>
              <a:stCxn id="90" idx="0"/>
              <a:endCxn id="95" idx="2"/>
            </p:cNvCxnSpPr>
            <p:nvPr/>
          </p:nvCxnSpPr>
          <p:spPr>
            <a:xfrm flipV="1">
              <a:off x="4769430" y="3243414"/>
              <a:ext cx="236789" cy="13595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0" name="グループ化 69">
            <a:extLst>
              <a:ext uri="{FF2B5EF4-FFF2-40B4-BE49-F238E27FC236}">
                <a16:creationId xmlns:a16="http://schemas.microsoft.com/office/drawing/2014/main" id="{18B4CE1E-0471-5FD1-56D9-64BD87080DC7}"/>
              </a:ext>
            </a:extLst>
          </p:cNvPr>
          <p:cNvGrpSpPr/>
          <p:nvPr/>
        </p:nvGrpSpPr>
        <p:grpSpPr>
          <a:xfrm>
            <a:off x="3203848" y="4501088"/>
            <a:ext cx="1080000" cy="936104"/>
            <a:chOff x="3118865" y="2636912"/>
            <a:chExt cx="1080000" cy="936104"/>
          </a:xfrm>
        </p:grpSpPr>
        <p:grpSp>
          <p:nvGrpSpPr>
            <p:cNvPr id="81" name="グループ化 80">
              <a:extLst>
                <a:ext uri="{FF2B5EF4-FFF2-40B4-BE49-F238E27FC236}">
                  <a16:creationId xmlns:a16="http://schemas.microsoft.com/office/drawing/2014/main" id="{D71BDFA9-2834-2E92-DFEB-6240BB5B0EE6}"/>
                </a:ext>
              </a:extLst>
            </p:cNvPr>
            <p:cNvGrpSpPr/>
            <p:nvPr/>
          </p:nvGrpSpPr>
          <p:grpSpPr>
            <a:xfrm>
              <a:off x="3208837" y="3310383"/>
              <a:ext cx="900056" cy="180000"/>
              <a:chOff x="3203848" y="3310383"/>
              <a:chExt cx="900056" cy="180000"/>
            </a:xfrm>
          </p:grpSpPr>
          <p:sp>
            <p:nvSpPr>
              <p:cNvPr id="88" name="Rectangle 39">
                <a:extLst>
                  <a:ext uri="{FF2B5EF4-FFF2-40B4-BE49-F238E27FC236}">
                    <a16:creationId xmlns:a16="http://schemas.microsoft.com/office/drawing/2014/main" id="{70DAC2B7-D441-248F-791C-5AAB14963364}"/>
                  </a:ext>
                </a:extLst>
              </p:cNvPr>
              <p:cNvSpPr/>
              <p:nvPr/>
            </p:nvSpPr>
            <p:spPr>
              <a:xfrm>
                <a:off x="3203848" y="3310383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LMAC</a:t>
                </a:r>
                <a:endPara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endParaRPr>
              </a:p>
            </p:txBody>
          </p:sp>
          <p:sp>
            <p:nvSpPr>
              <p:cNvPr id="89" name="Rectangle 39">
                <a:extLst>
                  <a:ext uri="{FF2B5EF4-FFF2-40B4-BE49-F238E27FC236}">
                    <a16:creationId xmlns:a16="http://schemas.microsoft.com/office/drawing/2014/main" id="{7DDAC2E3-EE44-164F-E08B-265411E1713E}"/>
                  </a:ext>
                </a:extLst>
              </p:cNvPr>
              <p:cNvSpPr/>
              <p:nvPr/>
            </p:nvSpPr>
            <p:spPr>
              <a:xfrm>
                <a:off x="3707904" y="3310383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</a:t>
                </a: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MAC</a:t>
                </a:r>
              </a:p>
            </p:txBody>
          </p:sp>
        </p:grpSp>
        <p:cxnSp>
          <p:nvCxnSpPr>
            <p:cNvPr id="82" name="Straight Connector 105">
              <a:extLst>
                <a:ext uri="{FF2B5EF4-FFF2-40B4-BE49-F238E27FC236}">
                  <a16:creationId xmlns:a16="http://schemas.microsoft.com/office/drawing/2014/main" id="{74C911C5-46FE-5A60-1DBE-FF3152D3CAFB}"/>
                </a:ext>
              </a:extLst>
            </p:cNvPr>
            <p:cNvCxnSpPr>
              <a:cxnSpLocks/>
              <a:stCxn id="88" idx="0"/>
              <a:endCxn id="86" idx="2"/>
            </p:cNvCxnSpPr>
            <p:nvPr/>
          </p:nvCxnSpPr>
          <p:spPr>
            <a:xfrm flipV="1">
              <a:off x="3406837" y="3189652"/>
              <a:ext cx="252028" cy="12073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105">
              <a:extLst>
                <a:ext uri="{FF2B5EF4-FFF2-40B4-BE49-F238E27FC236}">
                  <a16:creationId xmlns:a16="http://schemas.microsoft.com/office/drawing/2014/main" id="{2CA81F23-820F-762A-5D7B-D140A3359F0F}"/>
                </a:ext>
              </a:extLst>
            </p:cNvPr>
            <p:cNvCxnSpPr>
              <a:cxnSpLocks/>
              <a:stCxn id="89" idx="0"/>
              <a:endCxn id="86" idx="2"/>
            </p:cNvCxnSpPr>
            <p:nvPr/>
          </p:nvCxnSpPr>
          <p:spPr>
            <a:xfrm flipH="1" flipV="1">
              <a:off x="3658865" y="3189652"/>
              <a:ext cx="252028" cy="12073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Rectangle 39">
              <a:extLst>
                <a:ext uri="{FF2B5EF4-FFF2-40B4-BE49-F238E27FC236}">
                  <a16:creationId xmlns:a16="http://schemas.microsoft.com/office/drawing/2014/main" id="{F5528248-6CB4-F38A-A41D-72EA2AF4B463}"/>
                </a:ext>
              </a:extLst>
            </p:cNvPr>
            <p:cNvSpPr/>
            <p:nvPr/>
          </p:nvSpPr>
          <p:spPr>
            <a:xfrm>
              <a:off x="3262865" y="2708920"/>
              <a:ext cx="792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Upper UMAC</a:t>
              </a:r>
            </a:p>
          </p:txBody>
        </p:sp>
        <p:sp>
          <p:nvSpPr>
            <p:cNvPr id="85" name="四角形: 角を丸くする 84">
              <a:extLst>
                <a:ext uri="{FF2B5EF4-FFF2-40B4-BE49-F238E27FC236}">
                  <a16:creationId xmlns:a16="http://schemas.microsoft.com/office/drawing/2014/main" id="{56AE5F55-C065-D822-60EE-4925A6020FD5}"/>
                </a:ext>
              </a:extLst>
            </p:cNvPr>
            <p:cNvSpPr/>
            <p:nvPr/>
          </p:nvSpPr>
          <p:spPr>
            <a:xfrm>
              <a:off x="3118865" y="2636912"/>
              <a:ext cx="1080000" cy="936104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26325" bIns="26325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kumimoji="1" lang="ja-JP" altLang="en-US" sz="100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6" name="Rectangle 39">
              <a:extLst>
                <a:ext uri="{FF2B5EF4-FFF2-40B4-BE49-F238E27FC236}">
                  <a16:creationId xmlns:a16="http://schemas.microsoft.com/office/drawing/2014/main" id="{A69050E5-D6A5-5334-AEEA-45F1D6F4606E}"/>
                </a:ext>
              </a:extLst>
            </p:cNvPr>
            <p:cNvSpPr/>
            <p:nvPr/>
          </p:nvSpPr>
          <p:spPr>
            <a:xfrm>
              <a:off x="3262865" y="3009652"/>
              <a:ext cx="792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Lower UMAC</a:t>
              </a:r>
            </a:p>
          </p:txBody>
        </p:sp>
        <p:cxnSp>
          <p:nvCxnSpPr>
            <p:cNvPr id="87" name="Straight Connector 105">
              <a:extLst>
                <a:ext uri="{FF2B5EF4-FFF2-40B4-BE49-F238E27FC236}">
                  <a16:creationId xmlns:a16="http://schemas.microsoft.com/office/drawing/2014/main" id="{78CABBB4-9001-1552-FF4A-3ACBC51163DA}"/>
                </a:ext>
              </a:extLst>
            </p:cNvPr>
            <p:cNvCxnSpPr>
              <a:cxnSpLocks/>
              <a:stCxn id="86" idx="0"/>
              <a:endCxn id="84" idx="2"/>
            </p:cNvCxnSpPr>
            <p:nvPr/>
          </p:nvCxnSpPr>
          <p:spPr>
            <a:xfrm flipV="1">
              <a:off x="3658865" y="2888920"/>
              <a:ext cx="0" cy="12073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CD2DB109-60C8-EA57-3990-4CF307036028}"/>
              </a:ext>
            </a:extLst>
          </p:cNvPr>
          <p:cNvGrpSpPr/>
          <p:nvPr/>
        </p:nvGrpSpPr>
        <p:grpSpPr>
          <a:xfrm>
            <a:off x="4860152" y="4501088"/>
            <a:ext cx="1080000" cy="936104"/>
            <a:chOff x="4643192" y="4501088"/>
            <a:chExt cx="1080000" cy="936104"/>
          </a:xfrm>
        </p:grpSpPr>
        <p:grpSp>
          <p:nvGrpSpPr>
            <p:cNvPr id="71" name="グループ化 70">
              <a:extLst>
                <a:ext uri="{FF2B5EF4-FFF2-40B4-BE49-F238E27FC236}">
                  <a16:creationId xmlns:a16="http://schemas.microsoft.com/office/drawing/2014/main" id="{BEDD6BBB-7556-A852-572D-6405CAB5E5B2}"/>
                </a:ext>
              </a:extLst>
            </p:cNvPr>
            <p:cNvGrpSpPr/>
            <p:nvPr/>
          </p:nvGrpSpPr>
          <p:grpSpPr>
            <a:xfrm>
              <a:off x="4733164" y="5174559"/>
              <a:ext cx="900056" cy="180000"/>
              <a:chOff x="3203848" y="3310383"/>
              <a:chExt cx="900056" cy="180000"/>
            </a:xfrm>
          </p:grpSpPr>
          <p:sp>
            <p:nvSpPr>
              <p:cNvPr id="79" name="Rectangle 39">
                <a:extLst>
                  <a:ext uri="{FF2B5EF4-FFF2-40B4-BE49-F238E27FC236}">
                    <a16:creationId xmlns:a16="http://schemas.microsoft.com/office/drawing/2014/main" id="{60A9C3EA-DA34-0B9F-5719-1C3A5F9DD09E}"/>
                  </a:ext>
                </a:extLst>
              </p:cNvPr>
              <p:cNvSpPr/>
              <p:nvPr/>
            </p:nvSpPr>
            <p:spPr>
              <a:xfrm>
                <a:off x="3203848" y="3310383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LMAC</a:t>
                </a:r>
                <a:endPara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endParaRPr>
              </a:p>
            </p:txBody>
          </p:sp>
          <p:sp>
            <p:nvSpPr>
              <p:cNvPr id="80" name="Rectangle 39">
                <a:extLst>
                  <a:ext uri="{FF2B5EF4-FFF2-40B4-BE49-F238E27FC236}">
                    <a16:creationId xmlns:a16="http://schemas.microsoft.com/office/drawing/2014/main" id="{4009B684-E070-174B-4C0A-617B5A07FCF1}"/>
                  </a:ext>
                </a:extLst>
              </p:cNvPr>
              <p:cNvSpPr/>
              <p:nvPr/>
            </p:nvSpPr>
            <p:spPr>
              <a:xfrm>
                <a:off x="3707904" y="3310383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</a:t>
                </a: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MAC</a:t>
                </a:r>
              </a:p>
            </p:txBody>
          </p:sp>
        </p:grpSp>
        <p:sp>
          <p:nvSpPr>
            <p:cNvPr id="74" name="Rectangle 39">
              <a:extLst>
                <a:ext uri="{FF2B5EF4-FFF2-40B4-BE49-F238E27FC236}">
                  <a16:creationId xmlns:a16="http://schemas.microsoft.com/office/drawing/2014/main" id="{F8FC1154-E912-8072-BAE5-A41E505339D6}"/>
                </a:ext>
              </a:extLst>
            </p:cNvPr>
            <p:cNvSpPr/>
            <p:nvPr/>
          </p:nvSpPr>
          <p:spPr>
            <a:xfrm>
              <a:off x="4787192" y="4573096"/>
              <a:ext cx="792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Upper UMAC</a:t>
              </a:r>
            </a:p>
          </p:txBody>
        </p:sp>
        <p:sp>
          <p:nvSpPr>
            <p:cNvPr id="75" name="四角形: 角を丸くする 74">
              <a:extLst>
                <a:ext uri="{FF2B5EF4-FFF2-40B4-BE49-F238E27FC236}">
                  <a16:creationId xmlns:a16="http://schemas.microsoft.com/office/drawing/2014/main" id="{295E5CF1-A0B1-F3CE-5FB9-297D7CF53B9A}"/>
                </a:ext>
              </a:extLst>
            </p:cNvPr>
            <p:cNvSpPr/>
            <p:nvPr/>
          </p:nvSpPr>
          <p:spPr>
            <a:xfrm>
              <a:off x="4643192" y="4501088"/>
              <a:ext cx="1080000" cy="936104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26325" bIns="26325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kumimoji="1" lang="ja-JP" altLang="en-US" sz="100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6" name="Rectangle 39">
              <a:extLst>
                <a:ext uri="{FF2B5EF4-FFF2-40B4-BE49-F238E27FC236}">
                  <a16:creationId xmlns:a16="http://schemas.microsoft.com/office/drawing/2014/main" id="{B4B5875C-8D8D-935A-08C3-993A22BA2669}"/>
                </a:ext>
              </a:extLst>
            </p:cNvPr>
            <p:cNvSpPr/>
            <p:nvPr/>
          </p:nvSpPr>
          <p:spPr>
            <a:xfrm>
              <a:off x="4787192" y="4873828"/>
              <a:ext cx="792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Lower UMAC</a:t>
              </a:r>
            </a:p>
          </p:txBody>
        </p:sp>
      </p:grpSp>
      <p:sp>
        <p:nvSpPr>
          <p:cNvPr id="78" name="四角形: 角を丸くする 77">
            <a:extLst>
              <a:ext uri="{FF2B5EF4-FFF2-40B4-BE49-F238E27FC236}">
                <a16:creationId xmlns:a16="http://schemas.microsoft.com/office/drawing/2014/main" id="{1CD201C6-8A37-EF4F-3C06-5DC079A171A2}"/>
              </a:ext>
            </a:extLst>
          </p:cNvPr>
          <p:cNvSpPr/>
          <p:nvPr/>
        </p:nvSpPr>
        <p:spPr>
          <a:xfrm>
            <a:off x="4020804" y="5581208"/>
            <a:ext cx="1080000" cy="655674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26325" bIns="26325"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endParaRPr kumimoji="1" lang="ja-JP" altLang="en-US" sz="100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40CCFA8A-01B2-45B3-BD7F-039F05FBAA76}"/>
              </a:ext>
            </a:extLst>
          </p:cNvPr>
          <p:cNvSpPr txBox="1"/>
          <p:nvPr/>
        </p:nvSpPr>
        <p:spPr>
          <a:xfrm>
            <a:off x="3203848" y="4302748"/>
            <a:ext cx="10967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Serving 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18118608-3D6D-2DFA-5E1C-8446F70986AB}"/>
              </a:ext>
            </a:extLst>
          </p:cNvPr>
          <p:cNvSpPr txBox="1"/>
          <p:nvPr/>
        </p:nvSpPr>
        <p:spPr>
          <a:xfrm>
            <a:off x="4833887" y="4302748"/>
            <a:ext cx="10342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Target 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E162F310-768E-0E6F-653D-4618099BBC0C}"/>
              </a:ext>
            </a:extLst>
          </p:cNvPr>
          <p:cNvSpPr txBox="1"/>
          <p:nvPr/>
        </p:nvSpPr>
        <p:spPr>
          <a:xfrm>
            <a:off x="4120659" y="6197951"/>
            <a:ext cx="9300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Non-AP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9EF56D84-A41B-2DFC-5A01-B3BFDCC04570}"/>
              </a:ext>
            </a:extLst>
          </p:cNvPr>
          <p:cNvSpPr txBox="1"/>
          <p:nvPr/>
        </p:nvSpPr>
        <p:spPr>
          <a:xfrm>
            <a:off x="3491880" y="5436049"/>
            <a:ext cx="350895" cy="152047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1000" dirty="0">
                <a:solidFill>
                  <a:srgbClr val="000000"/>
                </a:solidFill>
                <a:latin typeface="Times New Roman"/>
                <a:ea typeface="Meiryo UI" panose="020B0604030504040204" pitchFamily="50" charset="-128"/>
              </a:rPr>
              <a:t>link1</a:t>
            </a:r>
            <a:endParaRPr kumimoji="1" lang="ja-JP" altLang="en-US" sz="1000" dirty="0">
              <a:solidFill>
                <a:srgbClr val="000000"/>
              </a:solidFill>
              <a:latin typeface="Times New Roman"/>
              <a:ea typeface="Meiryo UI" panose="020B0604030504040204" pitchFamily="50" charset="-128"/>
            </a:endParaRP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CAD7D5DF-81C6-FC24-93E3-6D30A76E0E49}"/>
              </a:ext>
            </a:extLst>
          </p:cNvPr>
          <p:cNvSpPr txBox="1"/>
          <p:nvPr/>
        </p:nvSpPr>
        <p:spPr>
          <a:xfrm>
            <a:off x="4509137" y="5436049"/>
            <a:ext cx="350895" cy="152047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1000" dirty="0">
                <a:solidFill>
                  <a:srgbClr val="000000"/>
                </a:solidFill>
                <a:latin typeface="Times New Roman"/>
                <a:ea typeface="Meiryo UI" panose="020B0604030504040204" pitchFamily="50" charset="-128"/>
              </a:rPr>
              <a:t>link2</a:t>
            </a:r>
            <a:endParaRPr kumimoji="1" lang="ja-JP" altLang="en-US" sz="1000" dirty="0">
              <a:solidFill>
                <a:srgbClr val="000000"/>
              </a:solidFill>
              <a:latin typeface="Times New Roman"/>
              <a:ea typeface="Meiryo UI" panose="020B0604030504040204" pitchFamily="50" charset="-128"/>
            </a:endParaRPr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6DBB96D4-F995-5313-5681-E16AD7C1783F}"/>
              </a:ext>
            </a:extLst>
          </p:cNvPr>
          <p:cNvSpPr/>
          <p:nvPr/>
        </p:nvSpPr>
        <p:spPr bwMode="auto">
          <a:xfrm>
            <a:off x="4211961" y="4636682"/>
            <a:ext cx="720079" cy="217616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918CE7B-597F-3DE1-0DAE-97181167CF26}"/>
              </a:ext>
            </a:extLst>
          </p:cNvPr>
          <p:cNvSpPr txBox="1"/>
          <p:nvPr/>
        </p:nvSpPr>
        <p:spPr>
          <a:xfrm>
            <a:off x="4279316" y="4620157"/>
            <a:ext cx="5629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context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741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FBAA27-20F9-6F25-1147-499E83E27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Roaming protocol with data forwarding</a:t>
            </a:r>
            <a:br>
              <a:rPr kumimoji="1" lang="en-US" altLang="ja-JP" dirty="0"/>
            </a:br>
            <a:r>
              <a:rPr kumimoji="1" lang="en-US" altLang="ja-JP" dirty="0"/>
              <a:t>(2/3)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E64B33-AB71-ED58-FF56-B42CE6BC6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22398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Phase 2 Transition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Enable non-AP MLD to receive data from target AP MLD on link2.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400" dirty="0"/>
              <a:t>This</a:t>
            </a:r>
            <a:r>
              <a:rPr kumimoji="1" lang="en-US" altLang="ja-JP" sz="1400" dirty="0"/>
              <a:t> may be done by extending ML reconfiguration(</a:t>
            </a:r>
            <a:r>
              <a:rPr lang="en-US" altLang="ja-JP" sz="1400" dirty="0"/>
              <a:t>adding affiliated APs</a:t>
            </a:r>
            <a:r>
              <a:rPr kumimoji="1" lang="en-US" altLang="ja-JP" sz="1400" dirty="0"/>
              <a:t>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Serving AP MLD forwards encrypted data to target AP MLD.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S</a:t>
            </a:r>
            <a:r>
              <a:rPr kumimoji="1" lang="en-US" altLang="ja-JP" sz="1600" dirty="0"/>
              <a:t>erving AP MLD and/or target AP MLD delivers data to the non-AP MLD.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87BB2FF-0D24-6C30-2B9A-A9705B6B85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45DC2E-D09A-7E7B-B519-3425D5D123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Ryuichi Hirata(Sony Corporation), et. al.,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7E680808-19CF-05E8-678A-407C7DB9E8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2023</a:t>
            </a:r>
            <a:endParaRPr lang="en-GB" dirty="0"/>
          </a:p>
        </p:txBody>
      </p:sp>
      <p:sp>
        <p:nvSpPr>
          <p:cNvPr id="105" name="Arrow: Right 76">
            <a:extLst>
              <a:ext uri="{FF2B5EF4-FFF2-40B4-BE49-F238E27FC236}">
                <a16:creationId xmlns:a16="http://schemas.microsoft.com/office/drawing/2014/main" id="{6193A645-8BE9-C77D-6DD7-4FE1F238567B}"/>
              </a:ext>
            </a:extLst>
          </p:cNvPr>
          <p:cNvSpPr/>
          <p:nvPr/>
        </p:nvSpPr>
        <p:spPr>
          <a:xfrm>
            <a:off x="4379792" y="5376459"/>
            <a:ext cx="512060" cy="190419"/>
          </a:xfrm>
          <a:prstGeom prst="rightArrow">
            <a:avLst/>
          </a:prstGeom>
          <a:noFill/>
          <a:ln w="952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endParaRPr kumimoji="1" lang="en-US" sz="1350">
              <a:solidFill>
                <a:srgbClr val="FFFFFF"/>
              </a:solidFill>
              <a:latin typeface="Times New Roman"/>
              <a:ea typeface="MS Gothic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E56D3E5B-E9F7-2DC5-38CE-A205BFA4CA08}"/>
              </a:ext>
            </a:extLst>
          </p:cNvPr>
          <p:cNvGrpSpPr/>
          <p:nvPr/>
        </p:nvGrpSpPr>
        <p:grpSpPr>
          <a:xfrm>
            <a:off x="1853781" y="4510252"/>
            <a:ext cx="2303972" cy="1735794"/>
            <a:chOff x="3491880" y="1981238"/>
            <a:chExt cx="2303972" cy="1735794"/>
          </a:xfrm>
        </p:grpSpPr>
        <p:cxnSp>
          <p:nvCxnSpPr>
            <p:cNvPr id="8" name="Straight Connector 105">
              <a:extLst>
                <a:ext uri="{FF2B5EF4-FFF2-40B4-BE49-F238E27FC236}">
                  <a16:creationId xmlns:a16="http://schemas.microsoft.com/office/drawing/2014/main" id="{89088AC9-618C-D0EF-65C0-B5B8D099A800}"/>
                </a:ext>
              </a:extLst>
            </p:cNvPr>
            <p:cNvCxnSpPr>
              <a:cxnSpLocks/>
              <a:stCxn id="35" idx="0"/>
              <a:endCxn id="29" idx="2"/>
            </p:cNvCxnSpPr>
            <p:nvPr/>
          </p:nvCxnSpPr>
          <p:spPr>
            <a:xfrm flipH="1" flipV="1">
              <a:off x="3779852" y="2834709"/>
              <a:ext cx="627225" cy="31436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05">
              <a:extLst>
                <a:ext uri="{FF2B5EF4-FFF2-40B4-BE49-F238E27FC236}">
                  <a16:creationId xmlns:a16="http://schemas.microsoft.com/office/drawing/2014/main" id="{FA45711D-247B-2BC5-D2EE-8E0273469FD6}"/>
                </a:ext>
              </a:extLst>
            </p:cNvPr>
            <p:cNvCxnSpPr>
              <a:cxnSpLocks/>
              <a:stCxn id="36" idx="0"/>
              <a:endCxn id="30" idx="2"/>
            </p:cNvCxnSpPr>
            <p:nvPr/>
          </p:nvCxnSpPr>
          <p:spPr>
            <a:xfrm flipH="1" flipV="1">
              <a:off x="4283908" y="2834709"/>
              <a:ext cx="596747" cy="31436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AB2ECB64-1D82-7F48-12D5-8BA3024A72EE}"/>
                </a:ext>
              </a:extLst>
            </p:cNvPr>
            <p:cNvGrpSpPr/>
            <p:nvPr/>
          </p:nvGrpSpPr>
          <p:grpSpPr>
            <a:xfrm>
              <a:off x="4209077" y="3149071"/>
              <a:ext cx="869578" cy="495953"/>
              <a:chOff x="4334641" y="3063414"/>
              <a:chExt cx="869578" cy="495953"/>
            </a:xfrm>
          </p:grpSpPr>
          <p:sp>
            <p:nvSpPr>
              <p:cNvPr id="31" name="Rectangle 39">
                <a:extLst>
                  <a:ext uri="{FF2B5EF4-FFF2-40B4-BE49-F238E27FC236}">
                    <a16:creationId xmlns:a16="http://schemas.microsoft.com/office/drawing/2014/main" id="{D0F86143-B028-97CE-09EF-ABF66497323C}"/>
                  </a:ext>
                </a:extLst>
              </p:cNvPr>
              <p:cNvSpPr/>
              <p:nvPr/>
            </p:nvSpPr>
            <p:spPr>
              <a:xfrm>
                <a:off x="4571430" y="3379367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UMAC</a:t>
                </a:r>
              </a:p>
            </p:txBody>
          </p:sp>
          <p:grpSp>
            <p:nvGrpSpPr>
              <p:cNvPr id="32" name="グループ化 31">
                <a:extLst>
                  <a:ext uri="{FF2B5EF4-FFF2-40B4-BE49-F238E27FC236}">
                    <a16:creationId xmlns:a16="http://schemas.microsoft.com/office/drawing/2014/main" id="{6058D5DB-9414-5CA4-283A-5C583BF885E9}"/>
                  </a:ext>
                </a:extLst>
              </p:cNvPr>
              <p:cNvGrpSpPr/>
              <p:nvPr/>
            </p:nvGrpSpPr>
            <p:grpSpPr>
              <a:xfrm>
                <a:off x="4334641" y="3063414"/>
                <a:ext cx="869578" cy="180000"/>
                <a:chOff x="3961626" y="3719088"/>
                <a:chExt cx="869578" cy="180000"/>
              </a:xfrm>
            </p:grpSpPr>
            <p:sp>
              <p:nvSpPr>
                <p:cNvPr id="35" name="Rectangle 39">
                  <a:extLst>
                    <a:ext uri="{FF2B5EF4-FFF2-40B4-BE49-F238E27FC236}">
                      <a16:creationId xmlns:a16="http://schemas.microsoft.com/office/drawing/2014/main" id="{4B110812-7D13-67B9-EFF8-F6C26A8DD906}"/>
                    </a:ext>
                  </a:extLst>
                </p:cNvPr>
                <p:cNvSpPr/>
                <p:nvPr/>
              </p:nvSpPr>
              <p:spPr>
                <a:xfrm>
                  <a:off x="3961626" y="3719088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  <p:sp>
              <p:nvSpPr>
                <p:cNvPr id="36" name="Rectangle 39">
                  <a:extLst>
                    <a:ext uri="{FF2B5EF4-FFF2-40B4-BE49-F238E27FC236}">
                      <a16:creationId xmlns:a16="http://schemas.microsoft.com/office/drawing/2014/main" id="{CF260F27-676F-E666-D8B1-06083E5D7E0A}"/>
                    </a:ext>
                  </a:extLst>
                </p:cNvPr>
                <p:cNvSpPr/>
                <p:nvPr/>
              </p:nvSpPr>
              <p:spPr>
                <a:xfrm>
                  <a:off x="4435204" y="3719088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</p:grpSp>
          <p:cxnSp>
            <p:nvCxnSpPr>
              <p:cNvPr id="33" name="Straight Connector 105">
                <a:extLst>
                  <a:ext uri="{FF2B5EF4-FFF2-40B4-BE49-F238E27FC236}">
                    <a16:creationId xmlns:a16="http://schemas.microsoft.com/office/drawing/2014/main" id="{BBA2F894-398A-AF08-5C81-7472C3517043}"/>
                  </a:ext>
                </a:extLst>
              </p:cNvPr>
              <p:cNvCxnSpPr>
                <a:cxnSpLocks/>
                <a:stCxn id="31" idx="0"/>
                <a:endCxn id="35" idx="2"/>
              </p:cNvCxnSpPr>
              <p:nvPr/>
            </p:nvCxnSpPr>
            <p:spPr>
              <a:xfrm flipH="1" flipV="1">
                <a:off x="4532641" y="3243414"/>
                <a:ext cx="236789" cy="135953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105">
                <a:extLst>
                  <a:ext uri="{FF2B5EF4-FFF2-40B4-BE49-F238E27FC236}">
                    <a16:creationId xmlns:a16="http://schemas.microsoft.com/office/drawing/2014/main" id="{248F3908-3515-6983-4028-B199288BE6CC}"/>
                  </a:ext>
                </a:extLst>
              </p:cNvPr>
              <p:cNvCxnSpPr>
                <a:cxnSpLocks/>
                <a:stCxn id="31" idx="0"/>
                <a:endCxn id="36" idx="2"/>
              </p:cNvCxnSpPr>
              <p:nvPr/>
            </p:nvCxnSpPr>
            <p:spPr>
              <a:xfrm flipV="1">
                <a:off x="4769430" y="3243414"/>
                <a:ext cx="236789" cy="135953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498938BA-9300-C312-CEC1-496FF9325966}"/>
                </a:ext>
              </a:extLst>
            </p:cNvPr>
            <p:cNvGrpSpPr/>
            <p:nvPr/>
          </p:nvGrpSpPr>
          <p:grpSpPr>
            <a:xfrm>
              <a:off x="3491880" y="1981238"/>
              <a:ext cx="1080000" cy="936104"/>
              <a:chOff x="3118865" y="2636912"/>
              <a:chExt cx="1080000" cy="936104"/>
            </a:xfrm>
          </p:grpSpPr>
          <p:grpSp>
            <p:nvGrpSpPr>
              <p:cNvPr id="22" name="グループ化 21">
                <a:extLst>
                  <a:ext uri="{FF2B5EF4-FFF2-40B4-BE49-F238E27FC236}">
                    <a16:creationId xmlns:a16="http://schemas.microsoft.com/office/drawing/2014/main" id="{BE9B968A-46A4-49BD-ABA7-7DF7222D3A54}"/>
                  </a:ext>
                </a:extLst>
              </p:cNvPr>
              <p:cNvGrpSpPr/>
              <p:nvPr/>
            </p:nvGrpSpPr>
            <p:grpSpPr>
              <a:xfrm>
                <a:off x="3208837" y="3310383"/>
                <a:ext cx="900056" cy="180000"/>
                <a:chOff x="3203848" y="3310383"/>
                <a:chExt cx="900056" cy="180000"/>
              </a:xfrm>
            </p:grpSpPr>
            <p:sp>
              <p:nvSpPr>
                <p:cNvPr id="29" name="Rectangle 39">
                  <a:extLst>
                    <a:ext uri="{FF2B5EF4-FFF2-40B4-BE49-F238E27FC236}">
                      <a16:creationId xmlns:a16="http://schemas.microsoft.com/office/drawing/2014/main" id="{BFA03A16-BC7A-FC38-DF71-1A17D0772ECC}"/>
                    </a:ext>
                  </a:extLst>
                </p:cNvPr>
                <p:cNvSpPr/>
                <p:nvPr/>
              </p:nvSpPr>
              <p:spPr>
                <a:xfrm>
                  <a:off x="3203848" y="3310383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  <p:sp>
              <p:nvSpPr>
                <p:cNvPr id="30" name="Rectangle 39">
                  <a:extLst>
                    <a:ext uri="{FF2B5EF4-FFF2-40B4-BE49-F238E27FC236}">
                      <a16:creationId xmlns:a16="http://schemas.microsoft.com/office/drawing/2014/main" id="{B14E1353-57CB-9284-F82D-352EBC8AE4DE}"/>
                    </a:ext>
                  </a:extLst>
                </p:cNvPr>
                <p:cNvSpPr/>
                <p:nvPr/>
              </p:nvSpPr>
              <p:spPr>
                <a:xfrm>
                  <a:off x="3707904" y="3310383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</a:t>
                  </a:r>
                  <a:r>
                    <a:rPr kumimoji="1" lang="en-US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MAC</a:t>
                  </a:r>
                </a:p>
              </p:txBody>
            </p:sp>
          </p:grpSp>
          <p:cxnSp>
            <p:nvCxnSpPr>
              <p:cNvPr id="23" name="Straight Connector 105">
                <a:extLst>
                  <a:ext uri="{FF2B5EF4-FFF2-40B4-BE49-F238E27FC236}">
                    <a16:creationId xmlns:a16="http://schemas.microsoft.com/office/drawing/2014/main" id="{ECF627A1-33EE-6B30-9BE7-87450EA8D7DA}"/>
                  </a:ext>
                </a:extLst>
              </p:cNvPr>
              <p:cNvCxnSpPr>
                <a:cxnSpLocks/>
                <a:stCxn id="29" idx="0"/>
                <a:endCxn id="27" idx="2"/>
              </p:cNvCxnSpPr>
              <p:nvPr/>
            </p:nvCxnSpPr>
            <p:spPr>
              <a:xfrm flipV="1">
                <a:off x="3406837" y="3189652"/>
                <a:ext cx="252028" cy="120731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105">
                <a:extLst>
                  <a:ext uri="{FF2B5EF4-FFF2-40B4-BE49-F238E27FC236}">
                    <a16:creationId xmlns:a16="http://schemas.microsoft.com/office/drawing/2014/main" id="{53E3A556-1A0A-975C-1E73-FB6B35BF26A2}"/>
                  </a:ext>
                </a:extLst>
              </p:cNvPr>
              <p:cNvCxnSpPr>
                <a:cxnSpLocks/>
                <a:stCxn id="30" idx="0"/>
                <a:endCxn id="27" idx="2"/>
              </p:cNvCxnSpPr>
              <p:nvPr/>
            </p:nvCxnSpPr>
            <p:spPr>
              <a:xfrm flipH="1" flipV="1">
                <a:off x="3658865" y="3189652"/>
                <a:ext cx="252028" cy="120731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Rectangle 39">
                <a:extLst>
                  <a:ext uri="{FF2B5EF4-FFF2-40B4-BE49-F238E27FC236}">
                    <a16:creationId xmlns:a16="http://schemas.microsoft.com/office/drawing/2014/main" id="{3B1845D4-2ED3-37CA-5F61-38B8C0031E64}"/>
                  </a:ext>
                </a:extLst>
              </p:cNvPr>
              <p:cNvSpPr/>
              <p:nvPr/>
            </p:nvSpPr>
            <p:spPr>
              <a:xfrm>
                <a:off x="3262865" y="2708920"/>
                <a:ext cx="792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Upper UMAC</a:t>
                </a:r>
              </a:p>
            </p:txBody>
          </p:sp>
          <p:sp>
            <p:nvSpPr>
              <p:cNvPr id="26" name="四角形: 角を丸くする 25">
                <a:extLst>
                  <a:ext uri="{FF2B5EF4-FFF2-40B4-BE49-F238E27FC236}">
                    <a16:creationId xmlns:a16="http://schemas.microsoft.com/office/drawing/2014/main" id="{D5DCF0FE-1EC9-DE71-CF0A-809566D6262E}"/>
                  </a:ext>
                </a:extLst>
              </p:cNvPr>
              <p:cNvSpPr/>
              <p:nvPr/>
            </p:nvSpPr>
            <p:spPr>
              <a:xfrm>
                <a:off x="3118865" y="2636912"/>
                <a:ext cx="1080000" cy="936104"/>
              </a:xfrm>
              <a:prstGeom prst="round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tIns="26325" bIns="26325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endParaRPr kumimoji="1" lang="ja-JP" altLang="en-US" sz="100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7" name="Rectangle 39">
                <a:extLst>
                  <a:ext uri="{FF2B5EF4-FFF2-40B4-BE49-F238E27FC236}">
                    <a16:creationId xmlns:a16="http://schemas.microsoft.com/office/drawing/2014/main" id="{3254FCC2-BE13-D6E9-AF62-B07011196875}"/>
                  </a:ext>
                </a:extLst>
              </p:cNvPr>
              <p:cNvSpPr/>
              <p:nvPr/>
            </p:nvSpPr>
            <p:spPr>
              <a:xfrm>
                <a:off x="3262865" y="3009652"/>
                <a:ext cx="792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Lower UMAC</a:t>
                </a:r>
              </a:p>
            </p:txBody>
          </p:sp>
          <p:cxnSp>
            <p:nvCxnSpPr>
              <p:cNvPr id="28" name="Straight Connector 105">
                <a:extLst>
                  <a:ext uri="{FF2B5EF4-FFF2-40B4-BE49-F238E27FC236}">
                    <a16:creationId xmlns:a16="http://schemas.microsoft.com/office/drawing/2014/main" id="{7A1A2E2F-4A52-5B33-E1CC-50218E5B959F}"/>
                  </a:ext>
                </a:extLst>
              </p:cNvPr>
              <p:cNvCxnSpPr>
                <a:cxnSpLocks/>
                <a:stCxn id="27" idx="0"/>
                <a:endCxn id="25" idx="2"/>
              </p:cNvCxnSpPr>
              <p:nvPr/>
            </p:nvCxnSpPr>
            <p:spPr>
              <a:xfrm flipV="1">
                <a:off x="3658865" y="2888920"/>
                <a:ext cx="0" cy="120732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AD1D2E3C-4449-9325-7056-A192751DD895}"/>
                </a:ext>
              </a:extLst>
            </p:cNvPr>
            <p:cNvGrpSpPr/>
            <p:nvPr/>
          </p:nvGrpSpPr>
          <p:grpSpPr>
            <a:xfrm>
              <a:off x="4805824" y="2654709"/>
              <a:ext cx="900056" cy="180000"/>
              <a:chOff x="3203848" y="3310383"/>
              <a:chExt cx="900056" cy="180000"/>
            </a:xfrm>
          </p:grpSpPr>
          <p:sp>
            <p:nvSpPr>
              <p:cNvPr id="20" name="Rectangle 39">
                <a:extLst>
                  <a:ext uri="{FF2B5EF4-FFF2-40B4-BE49-F238E27FC236}">
                    <a16:creationId xmlns:a16="http://schemas.microsoft.com/office/drawing/2014/main" id="{6640F151-3B0C-9FE1-1FF3-93B1AD68D620}"/>
                  </a:ext>
                </a:extLst>
              </p:cNvPr>
              <p:cNvSpPr/>
              <p:nvPr/>
            </p:nvSpPr>
            <p:spPr>
              <a:xfrm>
                <a:off x="3203848" y="3310383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LMAC</a:t>
                </a:r>
                <a:endPara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endParaRPr>
              </a:p>
            </p:txBody>
          </p:sp>
          <p:sp>
            <p:nvSpPr>
              <p:cNvPr id="21" name="Rectangle 39">
                <a:extLst>
                  <a:ext uri="{FF2B5EF4-FFF2-40B4-BE49-F238E27FC236}">
                    <a16:creationId xmlns:a16="http://schemas.microsoft.com/office/drawing/2014/main" id="{846B068D-4DE4-13EA-8EBE-049224EA949D}"/>
                  </a:ext>
                </a:extLst>
              </p:cNvPr>
              <p:cNvSpPr/>
              <p:nvPr/>
            </p:nvSpPr>
            <p:spPr>
              <a:xfrm>
                <a:off x="3707904" y="3310383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</a:t>
                </a: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MAC</a:t>
                </a:r>
              </a:p>
            </p:txBody>
          </p:sp>
        </p:grpSp>
        <p:sp>
          <p:nvSpPr>
            <p:cNvPr id="15" name="Rectangle 39">
              <a:extLst>
                <a:ext uri="{FF2B5EF4-FFF2-40B4-BE49-F238E27FC236}">
                  <a16:creationId xmlns:a16="http://schemas.microsoft.com/office/drawing/2014/main" id="{01964784-3049-6A7F-1545-6554DF1DEE6B}"/>
                </a:ext>
              </a:extLst>
            </p:cNvPr>
            <p:cNvSpPr/>
            <p:nvPr/>
          </p:nvSpPr>
          <p:spPr>
            <a:xfrm>
              <a:off x="4859852" y="2053246"/>
              <a:ext cx="792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Upper UMAC</a:t>
              </a:r>
            </a:p>
          </p:txBody>
        </p:sp>
        <p:sp>
          <p:nvSpPr>
            <p:cNvPr id="16" name="四角形: 角を丸くする 15">
              <a:extLst>
                <a:ext uri="{FF2B5EF4-FFF2-40B4-BE49-F238E27FC236}">
                  <a16:creationId xmlns:a16="http://schemas.microsoft.com/office/drawing/2014/main" id="{1434EC7F-4DCD-F7DA-BADC-B50037FC24DA}"/>
                </a:ext>
              </a:extLst>
            </p:cNvPr>
            <p:cNvSpPr/>
            <p:nvPr/>
          </p:nvSpPr>
          <p:spPr>
            <a:xfrm>
              <a:off x="4715852" y="1981238"/>
              <a:ext cx="1080000" cy="936104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26325" bIns="26325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kumimoji="1" lang="ja-JP" altLang="en-US" sz="100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" name="Rectangle 39">
              <a:extLst>
                <a:ext uri="{FF2B5EF4-FFF2-40B4-BE49-F238E27FC236}">
                  <a16:creationId xmlns:a16="http://schemas.microsoft.com/office/drawing/2014/main" id="{C5FAFD54-4F61-DBFF-EA7E-E3F3D551ED97}"/>
                </a:ext>
              </a:extLst>
            </p:cNvPr>
            <p:cNvSpPr/>
            <p:nvPr/>
          </p:nvSpPr>
          <p:spPr>
            <a:xfrm>
              <a:off x="4859852" y="2353978"/>
              <a:ext cx="792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Lower UMAC</a:t>
              </a:r>
            </a:p>
          </p:txBody>
        </p:sp>
        <p:sp>
          <p:nvSpPr>
            <p:cNvPr id="19" name="四角形: 角を丸くする 18">
              <a:extLst>
                <a:ext uri="{FF2B5EF4-FFF2-40B4-BE49-F238E27FC236}">
                  <a16:creationId xmlns:a16="http://schemas.microsoft.com/office/drawing/2014/main" id="{5BD4988A-F0E1-8438-2222-0FADAC4FF52F}"/>
                </a:ext>
              </a:extLst>
            </p:cNvPr>
            <p:cNvSpPr/>
            <p:nvPr/>
          </p:nvSpPr>
          <p:spPr>
            <a:xfrm>
              <a:off x="4093464" y="3061358"/>
              <a:ext cx="1080000" cy="655674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26325" bIns="26325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kumimoji="1" lang="ja-JP" altLang="en-US" sz="100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643BAD83-4249-F727-7F49-5E0B84B5112C}"/>
              </a:ext>
            </a:extLst>
          </p:cNvPr>
          <p:cNvSpPr txBox="1"/>
          <p:nvPr/>
        </p:nvSpPr>
        <p:spPr>
          <a:xfrm>
            <a:off x="1822836" y="4308689"/>
            <a:ext cx="10967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Serving 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8B3D73A0-A998-FF4F-61E5-24435B87492C}"/>
              </a:ext>
            </a:extLst>
          </p:cNvPr>
          <p:cNvSpPr txBox="1"/>
          <p:nvPr/>
        </p:nvSpPr>
        <p:spPr>
          <a:xfrm>
            <a:off x="3050030" y="4308689"/>
            <a:ext cx="10342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Target 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C4BEE0C2-609D-9119-8CED-583A67477ECD}"/>
              </a:ext>
            </a:extLst>
          </p:cNvPr>
          <p:cNvSpPr txBox="1"/>
          <p:nvPr/>
        </p:nvSpPr>
        <p:spPr>
          <a:xfrm>
            <a:off x="2555220" y="6207115"/>
            <a:ext cx="9300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Non-AP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CC26B7AC-0775-645E-1EEF-73D076EBE520}"/>
              </a:ext>
            </a:extLst>
          </p:cNvPr>
          <p:cNvSpPr txBox="1"/>
          <p:nvPr/>
        </p:nvSpPr>
        <p:spPr>
          <a:xfrm>
            <a:off x="2093416" y="5467699"/>
            <a:ext cx="350895" cy="152047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1000" dirty="0">
                <a:solidFill>
                  <a:srgbClr val="000000"/>
                </a:solidFill>
                <a:latin typeface="Times New Roman"/>
                <a:ea typeface="Meiryo UI" panose="020B0604030504040204" pitchFamily="50" charset="-128"/>
              </a:rPr>
              <a:t>link1</a:t>
            </a:r>
            <a:endParaRPr kumimoji="1" lang="ja-JP" altLang="en-US" sz="1000" dirty="0">
              <a:solidFill>
                <a:srgbClr val="000000"/>
              </a:solidFill>
              <a:latin typeface="Times New Roman"/>
              <a:ea typeface="Meiryo UI" panose="020B0604030504040204" pitchFamily="50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C50B61A5-D46D-8366-B556-F1D6D3485D7B}"/>
              </a:ext>
            </a:extLst>
          </p:cNvPr>
          <p:cNvSpPr txBox="1"/>
          <p:nvPr/>
        </p:nvSpPr>
        <p:spPr>
          <a:xfrm>
            <a:off x="2593287" y="5458651"/>
            <a:ext cx="350895" cy="152047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1000" dirty="0">
                <a:solidFill>
                  <a:srgbClr val="000000"/>
                </a:solidFill>
                <a:latin typeface="Times New Roman"/>
                <a:ea typeface="Meiryo UI" panose="020B0604030504040204" pitchFamily="50" charset="-128"/>
              </a:rPr>
              <a:t>link2</a:t>
            </a:r>
            <a:endParaRPr kumimoji="1" lang="ja-JP" altLang="en-US" sz="1000" dirty="0">
              <a:solidFill>
                <a:srgbClr val="000000"/>
              </a:solidFill>
              <a:latin typeface="Times New Roman"/>
              <a:ea typeface="Meiryo UI" panose="020B0604030504040204" pitchFamily="50" charset="-128"/>
            </a:endParaRPr>
          </a:p>
        </p:txBody>
      </p: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462095E3-3729-B2E9-A567-D760FE00F528}"/>
              </a:ext>
            </a:extLst>
          </p:cNvPr>
          <p:cNvGrpSpPr/>
          <p:nvPr/>
        </p:nvGrpSpPr>
        <p:grpSpPr>
          <a:xfrm>
            <a:off x="5205017" y="4495826"/>
            <a:ext cx="2303972" cy="1735794"/>
            <a:chOff x="3491880" y="1981238"/>
            <a:chExt cx="2303972" cy="1735794"/>
          </a:xfrm>
        </p:grpSpPr>
        <p:cxnSp>
          <p:nvCxnSpPr>
            <p:cNvPr id="43" name="Straight Connector 105">
              <a:extLst>
                <a:ext uri="{FF2B5EF4-FFF2-40B4-BE49-F238E27FC236}">
                  <a16:creationId xmlns:a16="http://schemas.microsoft.com/office/drawing/2014/main" id="{68FCF60F-6D1A-1B3E-C103-604F2D536453}"/>
                </a:ext>
              </a:extLst>
            </p:cNvPr>
            <p:cNvCxnSpPr>
              <a:cxnSpLocks/>
              <a:stCxn id="124" idx="0"/>
              <a:endCxn id="118" idx="2"/>
            </p:cNvCxnSpPr>
            <p:nvPr/>
          </p:nvCxnSpPr>
          <p:spPr>
            <a:xfrm flipH="1" flipV="1">
              <a:off x="3779852" y="2834709"/>
              <a:ext cx="627225" cy="31436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105">
              <a:extLst>
                <a:ext uri="{FF2B5EF4-FFF2-40B4-BE49-F238E27FC236}">
                  <a16:creationId xmlns:a16="http://schemas.microsoft.com/office/drawing/2014/main" id="{F083D804-129B-26A2-992D-E755596E4F8A}"/>
                </a:ext>
              </a:extLst>
            </p:cNvPr>
            <p:cNvCxnSpPr>
              <a:cxnSpLocks/>
              <a:stCxn id="125" idx="0"/>
              <a:endCxn id="119" idx="2"/>
            </p:cNvCxnSpPr>
            <p:nvPr/>
          </p:nvCxnSpPr>
          <p:spPr>
            <a:xfrm flipH="1" flipV="1">
              <a:off x="4283908" y="2834709"/>
              <a:ext cx="596747" cy="314362"/>
            </a:xfrm>
            <a:prstGeom prst="line">
              <a:avLst/>
            </a:prstGeom>
            <a:ln w="9525">
              <a:solidFill>
                <a:schemeClr val="tx1"/>
              </a:solidFill>
              <a:head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5" name="グループ化 44">
              <a:extLst>
                <a:ext uri="{FF2B5EF4-FFF2-40B4-BE49-F238E27FC236}">
                  <a16:creationId xmlns:a16="http://schemas.microsoft.com/office/drawing/2014/main" id="{B406796D-ED3F-4E56-FB2B-8778CB9E020D}"/>
                </a:ext>
              </a:extLst>
            </p:cNvPr>
            <p:cNvGrpSpPr/>
            <p:nvPr/>
          </p:nvGrpSpPr>
          <p:grpSpPr>
            <a:xfrm>
              <a:off x="4209077" y="3149071"/>
              <a:ext cx="869578" cy="495953"/>
              <a:chOff x="4334641" y="3063414"/>
              <a:chExt cx="869578" cy="495953"/>
            </a:xfrm>
          </p:grpSpPr>
          <p:sp>
            <p:nvSpPr>
              <p:cNvPr id="120" name="Rectangle 39">
                <a:extLst>
                  <a:ext uri="{FF2B5EF4-FFF2-40B4-BE49-F238E27FC236}">
                    <a16:creationId xmlns:a16="http://schemas.microsoft.com/office/drawing/2014/main" id="{AE07DE2C-432D-3993-C25E-C6611462C4BA}"/>
                  </a:ext>
                </a:extLst>
              </p:cNvPr>
              <p:cNvSpPr/>
              <p:nvPr/>
            </p:nvSpPr>
            <p:spPr>
              <a:xfrm>
                <a:off x="4571430" y="3379367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UMAC</a:t>
                </a:r>
              </a:p>
            </p:txBody>
          </p:sp>
          <p:grpSp>
            <p:nvGrpSpPr>
              <p:cNvPr id="121" name="グループ化 120">
                <a:extLst>
                  <a:ext uri="{FF2B5EF4-FFF2-40B4-BE49-F238E27FC236}">
                    <a16:creationId xmlns:a16="http://schemas.microsoft.com/office/drawing/2014/main" id="{8F24417C-C655-58E5-B5A0-3BE0DC551600}"/>
                  </a:ext>
                </a:extLst>
              </p:cNvPr>
              <p:cNvGrpSpPr/>
              <p:nvPr/>
            </p:nvGrpSpPr>
            <p:grpSpPr>
              <a:xfrm>
                <a:off x="4334641" y="3063414"/>
                <a:ext cx="869578" cy="180000"/>
                <a:chOff x="3961626" y="3719088"/>
                <a:chExt cx="869578" cy="180000"/>
              </a:xfrm>
            </p:grpSpPr>
            <p:sp>
              <p:nvSpPr>
                <p:cNvPr id="124" name="Rectangle 39">
                  <a:extLst>
                    <a:ext uri="{FF2B5EF4-FFF2-40B4-BE49-F238E27FC236}">
                      <a16:creationId xmlns:a16="http://schemas.microsoft.com/office/drawing/2014/main" id="{154B79FC-A079-C86B-297D-E13DB5DE1FF5}"/>
                    </a:ext>
                  </a:extLst>
                </p:cNvPr>
                <p:cNvSpPr/>
                <p:nvPr/>
              </p:nvSpPr>
              <p:spPr>
                <a:xfrm>
                  <a:off x="3961626" y="3719088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  <p:sp>
              <p:nvSpPr>
                <p:cNvPr id="125" name="Rectangle 39">
                  <a:extLst>
                    <a:ext uri="{FF2B5EF4-FFF2-40B4-BE49-F238E27FC236}">
                      <a16:creationId xmlns:a16="http://schemas.microsoft.com/office/drawing/2014/main" id="{2B3B1779-0B12-10A6-1BDB-F149D6FA504F}"/>
                    </a:ext>
                  </a:extLst>
                </p:cNvPr>
                <p:cNvSpPr/>
                <p:nvPr/>
              </p:nvSpPr>
              <p:spPr>
                <a:xfrm>
                  <a:off x="4435204" y="3719088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</p:grpSp>
          <p:cxnSp>
            <p:nvCxnSpPr>
              <p:cNvPr id="122" name="Straight Connector 105">
                <a:extLst>
                  <a:ext uri="{FF2B5EF4-FFF2-40B4-BE49-F238E27FC236}">
                    <a16:creationId xmlns:a16="http://schemas.microsoft.com/office/drawing/2014/main" id="{4858D6ED-436E-6CF8-4AE9-BA5F77228BCF}"/>
                  </a:ext>
                </a:extLst>
              </p:cNvPr>
              <p:cNvCxnSpPr>
                <a:cxnSpLocks/>
                <a:stCxn id="120" idx="0"/>
                <a:endCxn id="124" idx="2"/>
              </p:cNvCxnSpPr>
              <p:nvPr/>
            </p:nvCxnSpPr>
            <p:spPr>
              <a:xfrm flipH="1" flipV="1">
                <a:off x="4532641" y="3243414"/>
                <a:ext cx="236789" cy="135953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05">
                <a:extLst>
                  <a:ext uri="{FF2B5EF4-FFF2-40B4-BE49-F238E27FC236}">
                    <a16:creationId xmlns:a16="http://schemas.microsoft.com/office/drawing/2014/main" id="{F26BB655-3C34-9F58-DC52-781D9615D18B}"/>
                  </a:ext>
                </a:extLst>
              </p:cNvPr>
              <p:cNvCxnSpPr>
                <a:cxnSpLocks/>
                <a:stCxn id="120" idx="0"/>
                <a:endCxn id="125" idx="2"/>
              </p:cNvCxnSpPr>
              <p:nvPr/>
            </p:nvCxnSpPr>
            <p:spPr>
              <a:xfrm flipV="1">
                <a:off x="4769430" y="3243414"/>
                <a:ext cx="236789" cy="135953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stealt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6" name="グループ化 45">
              <a:extLst>
                <a:ext uri="{FF2B5EF4-FFF2-40B4-BE49-F238E27FC236}">
                  <a16:creationId xmlns:a16="http://schemas.microsoft.com/office/drawing/2014/main" id="{99EB276B-2528-2836-F586-5501DB21C352}"/>
                </a:ext>
              </a:extLst>
            </p:cNvPr>
            <p:cNvGrpSpPr/>
            <p:nvPr/>
          </p:nvGrpSpPr>
          <p:grpSpPr>
            <a:xfrm>
              <a:off x="3491880" y="1981238"/>
              <a:ext cx="1080000" cy="936104"/>
              <a:chOff x="3118865" y="2636912"/>
              <a:chExt cx="1080000" cy="936104"/>
            </a:xfrm>
          </p:grpSpPr>
          <p:grpSp>
            <p:nvGrpSpPr>
              <p:cNvPr id="57" name="グループ化 56">
                <a:extLst>
                  <a:ext uri="{FF2B5EF4-FFF2-40B4-BE49-F238E27FC236}">
                    <a16:creationId xmlns:a16="http://schemas.microsoft.com/office/drawing/2014/main" id="{6D6837F5-DE19-0C2F-CC22-43F72BDEA796}"/>
                  </a:ext>
                </a:extLst>
              </p:cNvPr>
              <p:cNvGrpSpPr/>
              <p:nvPr/>
            </p:nvGrpSpPr>
            <p:grpSpPr>
              <a:xfrm>
                <a:off x="3208837" y="3310383"/>
                <a:ext cx="900056" cy="180000"/>
                <a:chOff x="3203848" y="3310383"/>
                <a:chExt cx="900056" cy="180000"/>
              </a:xfrm>
            </p:grpSpPr>
            <p:sp>
              <p:nvSpPr>
                <p:cNvPr id="118" name="Rectangle 39">
                  <a:extLst>
                    <a:ext uri="{FF2B5EF4-FFF2-40B4-BE49-F238E27FC236}">
                      <a16:creationId xmlns:a16="http://schemas.microsoft.com/office/drawing/2014/main" id="{3CA845CC-4307-1E31-E6BF-A641FAEEF3AC}"/>
                    </a:ext>
                  </a:extLst>
                </p:cNvPr>
                <p:cNvSpPr/>
                <p:nvPr/>
              </p:nvSpPr>
              <p:spPr>
                <a:xfrm>
                  <a:off x="3203848" y="3310383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  <p:sp>
              <p:nvSpPr>
                <p:cNvPr id="119" name="Rectangle 39">
                  <a:extLst>
                    <a:ext uri="{FF2B5EF4-FFF2-40B4-BE49-F238E27FC236}">
                      <a16:creationId xmlns:a16="http://schemas.microsoft.com/office/drawing/2014/main" id="{3980508B-EBAD-D8BD-C253-4EA0CB28E633}"/>
                    </a:ext>
                  </a:extLst>
                </p:cNvPr>
                <p:cNvSpPr/>
                <p:nvPr/>
              </p:nvSpPr>
              <p:spPr>
                <a:xfrm>
                  <a:off x="3707904" y="3310383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</a:t>
                  </a:r>
                  <a:r>
                    <a:rPr kumimoji="1" lang="en-US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MAC</a:t>
                  </a:r>
                </a:p>
              </p:txBody>
            </p:sp>
          </p:grpSp>
          <p:cxnSp>
            <p:nvCxnSpPr>
              <p:cNvPr id="58" name="Straight Connector 105">
                <a:extLst>
                  <a:ext uri="{FF2B5EF4-FFF2-40B4-BE49-F238E27FC236}">
                    <a16:creationId xmlns:a16="http://schemas.microsoft.com/office/drawing/2014/main" id="{1150EB48-BBE3-4009-A50E-7F654F1CAFA1}"/>
                  </a:ext>
                </a:extLst>
              </p:cNvPr>
              <p:cNvCxnSpPr>
                <a:cxnSpLocks/>
                <a:stCxn id="118" idx="0"/>
                <a:endCxn id="116" idx="2"/>
              </p:cNvCxnSpPr>
              <p:nvPr/>
            </p:nvCxnSpPr>
            <p:spPr>
              <a:xfrm flipV="1">
                <a:off x="3406837" y="3189652"/>
                <a:ext cx="252028" cy="120731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05">
                <a:extLst>
                  <a:ext uri="{FF2B5EF4-FFF2-40B4-BE49-F238E27FC236}">
                    <a16:creationId xmlns:a16="http://schemas.microsoft.com/office/drawing/2014/main" id="{B1FF8F14-29D9-9FF5-42DD-EFA67BBB3573}"/>
                  </a:ext>
                </a:extLst>
              </p:cNvPr>
              <p:cNvCxnSpPr>
                <a:cxnSpLocks/>
                <a:stCxn id="119" idx="0"/>
                <a:endCxn id="116" idx="2"/>
              </p:cNvCxnSpPr>
              <p:nvPr/>
            </p:nvCxnSpPr>
            <p:spPr>
              <a:xfrm flipH="1" flipV="1">
                <a:off x="3658865" y="3189652"/>
                <a:ext cx="252028" cy="120731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4" name="Rectangle 39">
                <a:extLst>
                  <a:ext uri="{FF2B5EF4-FFF2-40B4-BE49-F238E27FC236}">
                    <a16:creationId xmlns:a16="http://schemas.microsoft.com/office/drawing/2014/main" id="{E8A7F370-BE71-1876-E92D-46A4791CCEAF}"/>
                  </a:ext>
                </a:extLst>
              </p:cNvPr>
              <p:cNvSpPr/>
              <p:nvPr/>
            </p:nvSpPr>
            <p:spPr>
              <a:xfrm>
                <a:off x="3262865" y="2708920"/>
                <a:ext cx="792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Upper UMAC</a:t>
                </a:r>
              </a:p>
            </p:txBody>
          </p:sp>
          <p:sp>
            <p:nvSpPr>
              <p:cNvPr id="115" name="四角形: 角を丸くする 114">
                <a:extLst>
                  <a:ext uri="{FF2B5EF4-FFF2-40B4-BE49-F238E27FC236}">
                    <a16:creationId xmlns:a16="http://schemas.microsoft.com/office/drawing/2014/main" id="{B663B371-B5D8-0F20-BA0F-6B2DA4E08BD2}"/>
                  </a:ext>
                </a:extLst>
              </p:cNvPr>
              <p:cNvSpPr/>
              <p:nvPr/>
            </p:nvSpPr>
            <p:spPr>
              <a:xfrm>
                <a:off x="3118865" y="2636912"/>
                <a:ext cx="1080000" cy="936104"/>
              </a:xfrm>
              <a:prstGeom prst="round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tIns="26325" bIns="26325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endParaRPr kumimoji="1" lang="ja-JP" altLang="en-US" sz="100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16" name="Rectangle 39">
                <a:extLst>
                  <a:ext uri="{FF2B5EF4-FFF2-40B4-BE49-F238E27FC236}">
                    <a16:creationId xmlns:a16="http://schemas.microsoft.com/office/drawing/2014/main" id="{F5EE3551-C0D3-E8AC-F716-2532E34C8354}"/>
                  </a:ext>
                </a:extLst>
              </p:cNvPr>
              <p:cNvSpPr/>
              <p:nvPr/>
            </p:nvSpPr>
            <p:spPr>
              <a:xfrm>
                <a:off x="3262865" y="3009652"/>
                <a:ext cx="792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Lower UMAC</a:t>
                </a:r>
              </a:p>
            </p:txBody>
          </p:sp>
          <p:cxnSp>
            <p:nvCxnSpPr>
              <p:cNvPr id="117" name="Straight Connector 105">
                <a:extLst>
                  <a:ext uri="{FF2B5EF4-FFF2-40B4-BE49-F238E27FC236}">
                    <a16:creationId xmlns:a16="http://schemas.microsoft.com/office/drawing/2014/main" id="{FA01A8B0-26CE-2F6E-C61D-1FA194FE0A36}"/>
                  </a:ext>
                </a:extLst>
              </p:cNvPr>
              <p:cNvCxnSpPr>
                <a:cxnSpLocks/>
                <a:stCxn id="116" idx="0"/>
                <a:endCxn id="114" idx="2"/>
              </p:cNvCxnSpPr>
              <p:nvPr/>
            </p:nvCxnSpPr>
            <p:spPr>
              <a:xfrm flipV="1">
                <a:off x="3658865" y="2888920"/>
                <a:ext cx="0" cy="120732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グループ化 46">
              <a:extLst>
                <a:ext uri="{FF2B5EF4-FFF2-40B4-BE49-F238E27FC236}">
                  <a16:creationId xmlns:a16="http://schemas.microsoft.com/office/drawing/2014/main" id="{5E72792D-4A0B-2BA7-6C23-59FBADBC6CF8}"/>
                </a:ext>
              </a:extLst>
            </p:cNvPr>
            <p:cNvGrpSpPr/>
            <p:nvPr/>
          </p:nvGrpSpPr>
          <p:grpSpPr>
            <a:xfrm>
              <a:off x="4805824" y="2654709"/>
              <a:ext cx="900056" cy="180000"/>
              <a:chOff x="3203848" y="3310383"/>
              <a:chExt cx="900056" cy="180000"/>
            </a:xfrm>
          </p:grpSpPr>
          <p:sp>
            <p:nvSpPr>
              <p:cNvPr id="55" name="Rectangle 39">
                <a:extLst>
                  <a:ext uri="{FF2B5EF4-FFF2-40B4-BE49-F238E27FC236}">
                    <a16:creationId xmlns:a16="http://schemas.microsoft.com/office/drawing/2014/main" id="{B38886ED-DC3C-AD07-0BFA-12167396A4E2}"/>
                  </a:ext>
                </a:extLst>
              </p:cNvPr>
              <p:cNvSpPr/>
              <p:nvPr/>
            </p:nvSpPr>
            <p:spPr>
              <a:xfrm>
                <a:off x="3203848" y="3310383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LMAC</a:t>
                </a:r>
                <a:endPara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endParaRPr>
              </a:p>
            </p:txBody>
          </p:sp>
          <p:sp>
            <p:nvSpPr>
              <p:cNvPr id="56" name="Rectangle 39">
                <a:extLst>
                  <a:ext uri="{FF2B5EF4-FFF2-40B4-BE49-F238E27FC236}">
                    <a16:creationId xmlns:a16="http://schemas.microsoft.com/office/drawing/2014/main" id="{D9B50194-5481-99A5-DCF7-BF0818F9B4F6}"/>
                  </a:ext>
                </a:extLst>
              </p:cNvPr>
              <p:cNvSpPr/>
              <p:nvPr/>
            </p:nvSpPr>
            <p:spPr>
              <a:xfrm>
                <a:off x="3707904" y="3310383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</a:t>
                </a: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MAC</a:t>
                </a:r>
              </a:p>
            </p:txBody>
          </p:sp>
        </p:grpSp>
        <p:cxnSp>
          <p:nvCxnSpPr>
            <p:cNvPr id="49" name="Straight Connector 105">
              <a:extLst>
                <a:ext uri="{FF2B5EF4-FFF2-40B4-BE49-F238E27FC236}">
                  <a16:creationId xmlns:a16="http://schemas.microsoft.com/office/drawing/2014/main" id="{9CD49841-04F7-C6DC-731B-6C52D1BD0CE5}"/>
                </a:ext>
              </a:extLst>
            </p:cNvPr>
            <p:cNvCxnSpPr>
              <a:cxnSpLocks/>
              <a:stCxn id="56" idx="0"/>
              <a:endCxn id="52" idx="2"/>
            </p:cNvCxnSpPr>
            <p:nvPr/>
          </p:nvCxnSpPr>
          <p:spPr>
            <a:xfrm flipH="1" flipV="1">
              <a:off x="5255852" y="2533978"/>
              <a:ext cx="252028" cy="120731"/>
            </a:xfrm>
            <a:prstGeom prst="line">
              <a:avLst/>
            </a:prstGeom>
            <a:ln w="9525">
              <a:solidFill>
                <a:schemeClr val="tx1"/>
              </a:solidFill>
              <a:head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ectangle 39">
              <a:extLst>
                <a:ext uri="{FF2B5EF4-FFF2-40B4-BE49-F238E27FC236}">
                  <a16:creationId xmlns:a16="http://schemas.microsoft.com/office/drawing/2014/main" id="{B8690311-4C94-DE39-F235-0BB62D7A250B}"/>
                </a:ext>
              </a:extLst>
            </p:cNvPr>
            <p:cNvSpPr/>
            <p:nvPr/>
          </p:nvSpPr>
          <p:spPr>
            <a:xfrm>
              <a:off x="4859852" y="2053246"/>
              <a:ext cx="792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Upper UMAC</a:t>
              </a:r>
            </a:p>
          </p:txBody>
        </p:sp>
        <p:sp>
          <p:nvSpPr>
            <p:cNvPr id="51" name="四角形: 角を丸くする 50">
              <a:extLst>
                <a:ext uri="{FF2B5EF4-FFF2-40B4-BE49-F238E27FC236}">
                  <a16:creationId xmlns:a16="http://schemas.microsoft.com/office/drawing/2014/main" id="{B36D5AAA-D277-FE53-9935-484D14E1DB0C}"/>
                </a:ext>
              </a:extLst>
            </p:cNvPr>
            <p:cNvSpPr/>
            <p:nvPr/>
          </p:nvSpPr>
          <p:spPr>
            <a:xfrm>
              <a:off x="4715852" y="1981238"/>
              <a:ext cx="1080000" cy="936104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26325" bIns="26325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kumimoji="1" lang="ja-JP" altLang="en-US" sz="100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2" name="Rectangle 39">
              <a:extLst>
                <a:ext uri="{FF2B5EF4-FFF2-40B4-BE49-F238E27FC236}">
                  <a16:creationId xmlns:a16="http://schemas.microsoft.com/office/drawing/2014/main" id="{CAFBA160-0CD6-CFCD-4016-CA7A474978DC}"/>
                </a:ext>
              </a:extLst>
            </p:cNvPr>
            <p:cNvSpPr/>
            <p:nvPr/>
          </p:nvSpPr>
          <p:spPr>
            <a:xfrm>
              <a:off x="4859852" y="2353978"/>
              <a:ext cx="792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Lower UMAC</a:t>
              </a:r>
            </a:p>
          </p:txBody>
        </p:sp>
        <p:cxnSp>
          <p:nvCxnSpPr>
            <p:cNvPr id="53" name="Straight Connector 105">
              <a:extLst>
                <a:ext uri="{FF2B5EF4-FFF2-40B4-BE49-F238E27FC236}">
                  <a16:creationId xmlns:a16="http://schemas.microsoft.com/office/drawing/2014/main" id="{E5CDFD01-C726-DC6C-E921-55A94CF42F40}"/>
                </a:ext>
              </a:extLst>
            </p:cNvPr>
            <p:cNvCxnSpPr>
              <a:cxnSpLocks/>
              <a:stCxn id="52" idx="0"/>
              <a:endCxn id="114" idx="2"/>
            </p:cNvCxnSpPr>
            <p:nvPr/>
          </p:nvCxnSpPr>
          <p:spPr>
            <a:xfrm flipH="1" flipV="1">
              <a:off x="4031880" y="2233246"/>
              <a:ext cx="1223972" cy="120732"/>
            </a:xfrm>
            <a:prstGeom prst="line">
              <a:avLst/>
            </a:prstGeom>
            <a:ln w="9525">
              <a:solidFill>
                <a:schemeClr val="tx1"/>
              </a:solidFill>
              <a:headEnd type="stealth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四角形: 角を丸くする 53">
              <a:extLst>
                <a:ext uri="{FF2B5EF4-FFF2-40B4-BE49-F238E27FC236}">
                  <a16:creationId xmlns:a16="http://schemas.microsoft.com/office/drawing/2014/main" id="{A4EA92FB-4227-C550-8DCC-5FEC3275FC1F}"/>
                </a:ext>
              </a:extLst>
            </p:cNvPr>
            <p:cNvSpPr/>
            <p:nvPr/>
          </p:nvSpPr>
          <p:spPr>
            <a:xfrm>
              <a:off x="4093464" y="3061358"/>
              <a:ext cx="1080000" cy="655674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26325" bIns="26325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kumimoji="1" lang="ja-JP" altLang="en-US" sz="100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cxnSp>
        <p:nvCxnSpPr>
          <p:cNvPr id="126" name="Straight Connector 105">
            <a:extLst>
              <a:ext uri="{FF2B5EF4-FFF2-40B4-BE49-F238E27FC236}">
                <a16:creationId xmlns:a16="http://schemas.microsoft.com/office/drawing/2014/main" id="{D5657255-620A-FD93-E3C4-88BC4CF986CC}"/>
              </a:ext>
            </a:extLst>
          </p:cNvPr>
          <p:cNvCxnSpPr>
            <a:cxnSpLocks/>
            <a:stCxn id="125" idx="0"/>
            <a:endCxn id="56" idx="2"/>
          </p:cNvCxnSpPr>
          <p:nvPr/>
        </p:nvCxnSpPr>
        <p:spPr>
          <a:xfrm flipV="1">
            <a:off x="6593792" y="5349297"/>
            <a:ext cx="627225" cy="314362"/>
          </a:xfrm>
          <a:prstGeom prst="line">
            <a:avLst/>
          </a:prstGeom>
          <a:ln w="9525"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テキスト ボックス 129">
            <a:extLst>
              <a:ext uri="{FF2B5EF4-FFF2-40B4-BE49-F238E27FC236}">
                <a16:creationId xmlns:a16="http://schemas.microsoft.com/office/drawing/2014/main" id="{79C5FB39-118F-886A-0771-B66E3C30569F}"/>
              </a:ext>
            </a:extLst>
          </p:cNvPr>
          <p:cNvSpPr txBox="1"/>
          <p:nvPr/>
        </p:nvSpPr>
        <p:spPr>
          <a:xfrm>
            <a:off x="5230236" y="4308689"/>
            <a:ext cx="10967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Serving 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131" name="テキスト ボックス 130">
            <a:extLst>
              <a:ext uri="{FF2B5EF4-FFF2-40B4-BE49-F238E27FC236}">
                <a16:creationId xmlns:a16="http://schemas.microsoft.com/office/drawing/2014/main" id="{78458297-A17D-FE19-15CF-766EBE31B5A9}"/>
              </a:ext>
            </a:extLst>
          </p:cNvPr>
          <p:cNvSpPr txBox="1"/>
          <p:nvPr/>
        </p:nvSpPr>
        <p:spPr>
          <a:xfrm>
            <a:off x="6457430" y="4308689"/>
            <a:ext cx="10342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Target 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9958027B-0926-DFEB-6264-E1B364D6BA06}"/>
              </a:ext>
            </a:extLst>
          </p:cNvPr>
          <p:cNvSpPr txBox="1"/>
          <p:nvPr/>
        </p:nvSpPr>
        <p:spPr>
          <a:xfrm>
            <a:off x="5962620" y="6200670"/>
            <a:ext cx="9300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Non-AP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4B2643B8-4133-548C-F119-F8748F9674C9}"/>
              </a:ext>
            </a:extLst>
          </p:cNvPr>
          <p:cNvCxnSpPr>
            <a:cxnSpLocks/>
          </p:cNvCxnSpPr>
          <p:nvPr/>
        </p:nvCxnSpPr>
        <p:spPr bwMode="auto">
          <a:xfrm flipH="1">
            <a:off x="7275001" y="6129235"/>
            <a:ext cx="2880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3553B6C6-E04A-D807-F63C-33D9A5FF8574}"/>
              </a:ext>
            </a:extLst>
          </p:cNvPr>
          <p:cNvSpPr txBox="1"/>
          <p:nvPr/>
        </p:nvSpPr>
        <p:spPr>
          <a:xfrm>
            <a:off x="7486401" y="5991298"/>
            <a:ext cx="6815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Data path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339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F786BB-FB63-1A93-B43A-2A80F2284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Roaming protocol with data forwarding</a:t>
            </a:r>
            <a:br>
              <a:rPr kumimoji="1" lang="en-US" altLang="ja-JP" dirty="0"/>
            </a:br>
            <a:r>
              <a:rPr kumimoji="1" lang="en-US" altLang="ja-JP" dirty="0"/>
              <a:t>(3/3)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4F55E36-CCDC-9256-5972-DA2D5F31A7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235253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Phase 3</a:t>
            </a:r>
            <a:r>
              <a:rPr lang="ja-JP" altLang="en-US" sz="1800" dirty="0"/>
              <a:t> </a:t>
            </a:r>
            <a:r>
              <a:rPr lang="en-US" altLang="ja-JP" sz="1800" dirty="0"/>
              <a:t>Post-Transition</a:t>
            </a:r>
            <a:endParaRPr kumimoji="1" lang="en-US" altLang="ja-JP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After link2 roams to target AP MLD, link1 may roam to target AP MLD.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Whether link1 will roam or not depends on serving AP MLD mode and so 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After all links complete roaming to target AP MLD, upper UMAC may relocate from serving AP MLD to target AP MLD.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The relocation depends, for example, on the capabilities of the backhaul or the number of associated non-AP MLDs.</a:t>
            </a:r>
            <a:endParaRPr kumimoji="1" lang="en-US" altLang="ja-JP" sz="16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3A1ECAC-9FCC-6703-6D72-E16CCADE28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9857FB-79A1-F240-AD55-830D1F7D5E4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Ryuichi Hirata(Sony Corporation), et. al.,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E734A1B7-8A50-EC72-2E54-3B129375ED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November 2023</a:t>
            </a:r>
            <a:endParaRPr lang="en-GB" dirty="0"/>
          </a:p>
        </p:txBody>
      </p:sp>
      <p:sp>
        <p:nvSpPr>
          <p:cNvPr id="56" name="Arrow: Right 76">
            <a:extLst>
              <a:ext uri="{FF2B5EF4-FFF2-40B4-BE49-F238E27FC236}">
                <a16:creationId xmlns:a16="http://schemas.microsoft.com/office/drawing/2014/main" id="{625DBFE9-B19D-CF37-4B8A-CD316EC80D3A}"/>
              </a:ext>
            </a:extLst>
          </p:cNvPr>
          <p:cNvSpPr/>
          <p:nvPr/>
        </p:nvSpPr>
        <p:spPr>
          <a:xfrm>
            <a:off x="4379792" y="5376459"/>
            <a:ext cx="512060" cy="190419"/>
          </a:xfrm>
          <a:prstGeom prst="rightArrow">
            <a:avLst/>
          </a:prstGeom>
          <a:noFill/>
          <a:ln w="952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endParaRPr kumimoji="1" lang="en-US" sz="1350">
              <a:solidFill>
                <a:srgbClr val="FFFFFF"/>
              </a:solidFill>
              <a:latin typeface="Times New Roman"/>
              <a:ea typeface="MS Gothic"/>
            </a:endParaRPr>
          </a:p>
        </p:txBody>
      </p: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A11744A7-678F-4ADF-7FF7-FDBF4AAAE391}"/>
              </a:ext>
            </a:extLst>
          </p:cNvPr>
          <p:cNvGrpSpPr/>
          <p:nvPr/>
        </p:nvGrpSpPr>
        <p:grpSpPr>
          <a:xfrm>
            <a:off x="1853781" y="4510252"/>
            <a:ext cx="2303972" cy="1735794"/>
            <a:chOff x="3491880" y="1981238"/>
            <a:chExt cx="2303972" cy="1735794"/>
          </a:xfrm>
        </p:grpSpPr>
        <p:cxnSp>
          <p:nvCxnSpPr>
            <p:cNvPr id="58" name="Straight Connector 105">
              <a:extLst>
                <a:ext uri="{FF2B5EF4-FFF2-40B4-BE49-F238E27FC236}">
                  <a16:creationId xmlns:a16="http://schemas.microsoft.com/office/drawing/2014/main" id="{C42168FF-059D-E53D-9F97-F3B990031695}"/>
                </a:ext>
              </a:extLst>
            </p:cNvPr>
            <p:cNvCxnSpPr>
              <a:cxnSpLocks/>
              <a:stCxn id="85" idx="0"/>
              <a:endCxn id="79" idx="2"/>
            </p:cNvCxnSpPr>
            <p:nvPr/>
          </p:nvCxnSpPr>
          <p:spPr>
            <a:xfrm flipH="1" flipV="1">
              <a:off x="3779852" y="2834709"/>
              <a:ext cx="627225" cy="31436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105">
              <a:extLst>
                <a:ext uri="{FF2B5EF4-FFF2-40B4-BE49-F238E27FC236}">
                  <a16:creationId xmlns:a16="http://schemas.microsoft.com/office/drawing/2014/main" id="{6DE6ED2A-E9AE-DB50-5241-D0342E4273E0}"/>
                </a:ext>
              </a:extLst>
            </p:cNvPr>
            <p:cNvCxnSpPr>
              <a:cxnSpLocks/>
              <a:stCxn id="86" idx="0"/>
              <a:endCxn id="71" idx="2"/>
            </p:cNvCxnSpPr>
            <p:nvPr/>
          </p:nvCxnSpPr>
          <p:spPr>
            <a:xfrm flipV="1">
              <a:off x="4880655" y="2834709"/>
              <a:ext cx="627225" cy="314362"/>
            </a:xfrm>
            <a:prstGeom prst="line">
              <a:avLst/>
            </a:prstGeom>
            <a:ln w="9525">
              <a:solidFill>
                <a:schemeClr val="tx1"/>
              </a:solidFill>
              <a:head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0" name="グループ化 59">
              <a:extLst>
                <a:ext uri="{FF2B5EF4-FFF2-40B4-BE49-F238E27FC236}">
                  <a16:creationId xmlns:a16="http://schemas.microsoft.com/office/drawing/2014/main" id="{6BAA1D25-A1B0-9B94-E14F-28CA909D3162}"/>
                </a:ext>
              </a:extLst>
            </p:cNvPr>
            <p:cNvGrpSpPr/>
            <p:nvPr/>
          </p:nvGrpSpPr>
          <p:grpSpPr>
            <a:xfrm>
              <a:off x="4209077" y="3149071"/>
              <a:ext cx="869578" cy="495953"/>
              <a:chOff x="4334641" y="3063414"/>
              <a:chExt cx="869578" cy="495953"/>
            </a:xfrm>
          </p:grpSpPr>
          <p:sp>
            <p:nvSpPr>
              <p:cNvPr id="81" name="Rectangle 39">
                <a:extLst>
                  <a:ext uri="{FF2B5EF4-FFF2-40B4-BE49-F238E27FC236}">
                    <a16:creationId xmlns:a16="http://schemas.microsoft.com/office/drawing/2014/main" id="{455C7D35-C82B-A158-C9EC-87A6E602389B}"/>
                  </a:ext>
                </a:extLst>
              </p:cNvPr>
              <p:cNvSpPr/>
              <p:nvPr/>
            </p:nvSpPr>
            <p:spPr>
              <a:xfrm>
                <a:off x="4571430" y="3379367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UMAC</a:t>
                </a:r>
              </a:p>
            </p:txBody>
          </p:sp>
          <p:grpSp>
            <p:nvGrpSpPr>
              <p:cNvPr id="82" name="グループ化 81">
                <a:extLst>
                  <a:ext uri="{FF2B5EF4-FFF2-40B4-BE49-F238E27FC236}">
                    <a16:creationId xmlns:a16="http://schemas.microsoft.com/office/drawing/2014/main" id="{BADEDA2E-D992-292B-991B-CF2B25D5061A}"/>
                  </a:ext>
                </a:extLst>
              </p:cNvPr>
              <p:cNvGrpSpPr/>
              <p:nvPr/>
            </p:nvGrpSpPr>
            <p:grpSpPr>
              <a:xfrm>
                <a:off x="4334641" y="3063414"/>
                <a:ext cx="869578" cy="180000"/>
                <a:chOff x="3961626" y="3719088"/>
                <a:chExt cx="869578" cy="180000"/>
              </a:xfrm>
            </p:grpSpPr>
            <p:sp>
              <p:nvSpPr>
                <p:cNvPr id="85" name="Rectangle 39">
                  <a:extLst>
                    <a:ext uri="{FF2B5EF4-FFF2-40B4-BE49-F238E27FC236}">
                      <a16:creationId xmlns:a16="http://schemas.microsoft.com/office/drawing/2014/main" id="{D175ECBA-4891-BA02-2053-A35241288D69}"/>
                    </a:ext>
                  </a:extLst>
                </p:cNvPr>
                <p:cNvSpPr/>
                <p:nvPr/>
              </p:nvSpPr>
              <p:spPr>
                <a:xfrm>
                  <a:off x="3961626" y="3719088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  <p:sp>
              <p:nvSpPr>
                <p:cNvPr id="86" name="Rectangle 39">
                  <a:extLst>
                    <a:ext uri="{FF2B5EF4-FFF2-40B4-BE49-F238E27FC236}">
                      <a16:creationId xmlns:a16="http://schemas.microsoft.com/office/drawing/2014/main" id="{200B3F42-61F6-088E-8D00-55C06F3A724C}"/>
                    </a:ext>
                  </a:extLst>
                </p:cNvPr>
                <p:cNvSpPr/>
                <p:nvPr/>
              </p:nvSpPr>
              <p:spPr>
                <a:xfrm>
                  <a:off x="4435204" y="3719088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</p:grpSp>
          <p:cxnSp>
            <p:nvCxnSpPr>
              <p:cNvPr id="83" name="Straight Connector 105">
                <a:extLst>
                  <a:ext uri="{FF2B5EF4-FFF2-40B4-BE49-F238E27FC236}">
                    <a16:creationId xmlns:a16="http://schemas.microsoft.com/office/drawing/2014/main" id="{6A59E5CB-6ABF-B56B-B1D4-DC3E9649B0DE}"/>
                  </a:ext>
                </a:extLst>
              </p:cNvPr>
              <p:cNvCxnSpPr>
                <a:cxnSpLocks/>
                <a:stCxn id="81" idx="0"/>
                <a:endCxn id="85" idx="2"/>
              </p:cNvCxnSpPr>
              <p:nvPr/>
            </p:nvCxnSpPr>
            <p:spPr>
              <a:xfrm flipH="1" flipV="1">
                <a:off x="4532641" y="3243414"/>
                <a:ext cx="236789" cy="135953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105">
                <a:extLst>
                  <a:ext uri="{FF2B5EF4-FFF2-40B4-BE49-F238E27FC236}">
                    <a16:creationId xmlns:a16="http://schemas.microsoft.com/office/drawing/2014/main" id="{9FA905B8-1019-A138-0E74-D27FD7D45170}"/>
                  </a:ext>
                </a:extLst>
              </p:cNvPr>
              <p:cNvCxnSpPr>
                <a:cxnSpLocks/>
                <a:stCxn id="81" idx="0"/>
                <a:endCxn id="86" idx="2"/>
              </p:cNvCxnSpPr>
              <p:nvPr/>
            </p:nvCxnSpPr>
            <p:spPr>
              <a:xfrm flipV="1">
                <a:off x="4769430" y="3243414"/>
                <a:ext cx="236789" cy="135953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stealt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1" name="グループ化 60">
              <a:extLst>
                <a:ext uri="{FF2B5EF4-FFF2-40B4-BE49-F238E27FC236}">
                  <a16:creationId xmlns:a16="http://schemas.microsoft.com/office/drawing/2014/main" id="{0B8A70B9-5615-5BE3-FEC0-C1597EEA124A}"/>
                </a:ext>
              </a:extLst>
            </p:cNvPr>
            <p:cNvGrpSpPr/>
            <p:nvPr/>
          </p:nvGrpSpPr>
          <p:grpSpPr>
            <a:xfrm>
              <a:off x="3491880" y="1981238"/>
              <a:ext cx="1080000" cy="936104"/>
              <a:chOff x="3118865" y="2636912"/>
              <a:chExt cx="1080000" cy="936104"/>
            </a:xfrm>
          </p:grpSpPr>
          <p:grpSp>
            <p:nvGrpSpPr>
              <p:cNvPr id="72" name="グループ化 71">
                <a:extLst>
                  <a:ext uri="{FF2B5EF4-FFF2-40B4-BE49-F238E27FC236}">
                    <a16:creationId xmlns:a16="http://schemas.microsoft.com/office/drawing/2014/main" id="{02E7B949-E6A8-A341-1779-7D2C5DC3C768}"/>
                  </a:ext>
                </a:extLst>
              </p:cNvPr>
              <p:cNvGrpSpPr/>
              <p:nvPr/>
            </p:nvGrpSpPr>
            <p:grpSpPr>
              <a:xfrm>
                <a:off x="3208837" y="3310383"/>
                <a:ext cx="900056" cy="180000"/>
                <a:chOff x="3203848" y="3310383"/>
                <a:chExt cx="900056" cy="180000"/>
              </a:xfrm>
            </p:grpSpPr>
            <p:sp>
              <p:nvSpPr>
                <p:cNvPr id="79" name="Rectangle 39">
                  <a:extLst>
                    <a:ext uri="{FF2B5EF4-FFF2-40B4-BE49-F238E27FC236}">
                      <a16:creationId xmlns:a16="http://schemas.microsoft.com/office/drawing/2014/main" id="{0790B331-DA93-48B2-D71F-91BF2CA0B2CE}"/>
                    </a:ext>
                  </a:extLst>
                </p:cNvPr>
                <p:cNvSpPr/>
                <p:nvPr/>
              </p:nvSpPr>
              <p:spPr>
                <a:xfrm>
                  <a:off x="3203848" y="3310383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  <p:sp>
              <p:nvSpPr>
                <p:cNvPr id="80" name="Rectangle 39">
                  <a:extLst>
                    <a:ext uri="{FF2B5EF4-FFF2-40B4-BE49-F238E27FC236}">
                      <a16:creationId xmlns:a16="http://schemas.microsoft.com/office/drawing/2014/main" id="{D9AF9218-47EE-6F17-BC5F-3FC79F54A2A5}"/>
                    </a:ext>
                  </a:extLst>
                </p:cNvPr>
                <p:cNvSpPr/>
                <p:nvPr/>
              </p:nvSpPr>
              <p:spPr>
                <a:xfrm>
                  <a:off x="3707904" y="3310383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</a:t>
                  </a:r>
                  <a:r>
                    <a:rPr kumimoji="1" lang="en-US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MAC</a:t>
                  </a:r>
                </a:p>
              </p:txBody>
            </p:sp>
          </p:grpSp>
          <p:cxnSp>
            <p:nvCxnSpPr>
              <p:cNvPr id="73" name="Straight Connector 105">
                <a:extLst>
                  <a:ext uri="{FF2B5EF4-FFF2-40B4-BE49-F238E27FC236}">
                    <a16:creationId xmlns:a16="http://schemas.microsoft.com/office/drawing/2014/main" id="{30E78562-591A-309F-A64E-EE34764AC775}"/>
                  </a:ext>
                </a:extLst>
              </p:cNvPr>
              <p:cNvCxnSpPr>
                <a:cxnSpLocks/>
                <a:stCxn id="79" idx="0"/>
                <a:endCxn id="77" idx="2"/>
              </p:cNvCxnSpPr>
              <p:nvPr/>
            </p:nvCxnSpPr>
            <p:spPr>
              <a:xfrm flipV="1">
                <a:off x="3406837" y="3189652"/>
                <a:ext cx="252028" cy="120731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Rectangle 39">
                <a:extLst>
                  <a:ext uri="{FF2B5EF4-FFF2-40B4-BE49-F238E27FC236}">
                    <a16:creationId xmlns:a16="http://schemas.microsoft.com/office/drawing/2014/main" id="{24361578-881B-4A50-F1C6-5367ECF95319}"/>
                  </a:ext>
                </a:extLst>
              </p:cNvPr>
              <p:cNvSpPr/>
              <p:nvPr/>
            </p:nvSpPr>
            <p:spPr>
              <a:xfrm>
                <a:off x="3262865" y="2708920"/>
                <a:ext cx="792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Upper UMAC</a:t>
                </a:r>
              </a:p>
            </p:txBody>
          </p:sp>
          <p:sp>
            <p:nvSpPr>
              <p:cNvPr id="76" name="四角形: 角を丸くする 75">
                <a:extLst>
                  <a:ext uri="{FF2B5EF4-FFF2-40B4-BE49-F238E27FC236}">
                    <a16:creationId xmlns:a16="http://schemas.microsoft.com/office/drawing/2014/main" id="{222F2EA0-91ED-BA06-980C-6BE3D7EB63E3}"/>
                  </a:ext>
                </a:extLst>
              </p:cNvPr>
              <p:cNvSpPr/>
              <p:nvPr/>
            </p:nvSpPr>
            <p:spPr>
              <a:xfrm>
                <a:off x="3118865" y="2636912"/>
                <a:ext cx="1080000" cy="936104"/>
              </a:xfrm>
              <a:prstGeom prst="round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tIns="26325" bIns="26325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endParaRPr kumimoji="1" lang="ja-JP" altLang="en-US" sz="100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77" name="Rectangle 39">
                <a:extLst>
                  <a:ext uri="{FF2B5EF4-FFF2-40B4-BE49-F238E27FC236}">
                    <a16:creationId xmlns:a16="http://schemas.microsoft.com/office/drawing/2014/main" id="{9A3C59AC-6165-FC26-6978-858EA43354CB}"/>
                  </a:ext>
                </a:extLst>
              </p:cNvPr>
              <p:cNvSpPr/>
              <p:nvPr/>
            </p:nvSpPr>
            <p:spPr>
              <a:xfrm>
                <a:off x="3262865" y="3009652"/>
                <a:ext cx="792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Lower UMAC</a:t>
                </a:r>
              </a:p>
            </p:txBody>
          </p:sp>
          <p:cxnSp>
            <p:nvCxnSpPr>
              <p:cNvPr id="78" name="Straight Connector 105">
                <a:extLst>
                  <a:ext uri="{FF2B5EF4-FFF2-40B4-BE49-F238E27FC236}">
                    <a16:creationId xmlns:a16="http://schemas.microsoft.com/office/drawing/2014/main" id="{C97DB825-B4AD-9376-C260-817D16B4B7BE}"/>
                  </a:ext>
                </a:extLst>
              </p:cNvPr>
              <p:cNvCxnSpPr>
                <a:cxnSpLocks/>
                <a:stCxn id="77" idx="0"/>
                <a:endCxn id="75" idx="2"/>
              </p:cNvCxnSpPr>
              <p:nvPr/>
            </p:nvCxnSpPr>
            <p:spPr>
              <a:xfrm flipV="1">
                <a:off x="3658865" y="2888920"/>
                <a:ext cx="0" cy="120732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2" name="グループ化 61">
              <a:extLst>
                <a:ext uri="{FF2B5EF4-FFF2-40B4-BE49-F238E27FC236}">
                  <a16:creationId xmlns:a16="http://schemas.microsoft.com/office/drawing/2014/main" id="{130FA77C-1AA8-F4CF-8991-C1E1E3FFD839}"/>
                </a:ext>
              </a:extLst>
            </p:cNvPr>
            <p:cNvGrpSpPr/>
            <p:nvPr/>
          </p:nvGrpSpPr>
          <p:grpSpPr>
            <a:xfrm>
              <a:off x="4805824" y="2654709"/>
              <a:ext cx="900056" cy="180000"/>
              <a:chOff x="3203848" y="3310383"/>
              <a:chExt cx="900056" cy="180000"/>
            </a:xfrm>
          </p:grpSpPr>
          <p:sp>
            <p:nvSpPr>
              <p:cNvPr id="70" name="Rectangle 39">
                <a:extLst>
                  <a:ext uri="{FF2B5EF4-FFF2-40B4-BE49-F238E27FC236}">
                    <a16:creationId xmlns:a16="http://schemas.microsoft.com/office/drawing/2014/main" id="{3A758FE0-E3ED-0CF4-DBF9-8DEC460845EA}"/>
                  </a:ext>
                </a:extLst>
              </p:cNvPr>
              <p:cNvSpPr/>
              <p:nvPr/>
            </p:nvSpPr>
            <p:spPr>
              <a:xfrm>
                <a:off x="3203848" y="3310383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LMAC</a:t>
                </a:r>
                <a:endPara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endParaRPr>
              </a:p>
            </p:txBody>
          </p:sp>
          <p:sp>
            <p:nvSpPr>
              <p:cNvPr id="71" name="Rectangle 39">
                <a:extLst>
                  <a:ext uri="{FF2B5EF4-FFF2-40B4-BE49-F238E27FC236}">
                    <a16:creationId xmlns:a16="http://schemas.microsoft.com/office/drawing/2014/main" id="{C357FE2F-AE49-5B43-5FD4-30669DB4DBFC}"/>
                  </a:ext>
                </a:extLst>
              </p:cNvPr>
              <p:cNvSpPr/>
              <p:nvPr/>
            </p:nvSpPr>
            <p:spPr>
              <a:xfrm>
                <a:off x="3707904" y="3310383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</a:t>
                </a: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MAC</a:t>
                </a:r>
              </a:p>
            </p:txBody>
          </p:sp>
        </p:grpSp>
        <p:cxnSp>
          <p:nvCxnSpPr>
            <p:cNvPr id="64" name="Straight Connector 105">
              <a:extLst>
                <a:ext uri="{FF2B5EF4-FFF2-40B4-BE49-F238E27FC236}">
                  <a16:creationId xmlns:a16="http://schemas.microsoft.com/office/drawing/2014/main" id="{3B488B67-B804-8515-AE79-85094C1CCE84}"/>
                </a:ext>
              </a:extLst>
            </p:cNvPr>
            <p:cNvCxnSpPr>
              <a:cxnSpLocks/>
              <a:stCxn id="71" idx="0"/>
              <a:endCxn id="67" idx="2"/>
            </p:cNvCxnSpPr>
            <p:nvPr/>
          </p:nvCxnSpPr>
          <p:spPr>
            <a:xfrm flipH="1" flipV="1">
              <a:off x="5255852" y="2533978"/>
              <a:ext cx="252028" cy="120731"/>
            </a:xfrm>
            <a:prstGeom prst="line">
              <a:avLst/>
            </a:prstGeom>
            <a:ln w="9525">
              <a:solidFill>
                <a:schemeClr val="tx1"/>
              </a:solidFill>
              <a:head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Rectangle 39">
              <a:extLst>
                <a:ext uri="{FF2B5EF4-FFF2-40B4-BE49-F238E27FC236}">
                  <a16:creationId xmlns:a16="http://schemas.microsoft.com/office/drawing/2014/main" id="{483B1852-3E57-2541-2797-0EF67D12B93B}"/>
                </a:ext>
              </a:extLst>
            </p:cNvPr>
            <p:cNvSpPr/>
            <p:nvPr/>
          </p:nvSpPr>
          <p:spPr>
            <a:xfrm>
              <a:off x="4859852" y="2053246"/>
              <a:ext cx="792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Upper UMAC</a:t>
              </a:r>
            </a:p>
          </p:txBody>
        </p:sp>
        <p:sp>
          <p:nvSpPr>
            <p:cNvPr id="66" name="四角形: 角を丸くする 65">
              <a:extLst>
                <a:ext uri="{FF2B5EF4-FFF2-40B4-BE49-F238E27FC236}">
                  <a16:creationId xmlns:a16="http://schemas.microsoft.com/office/drawing/2014/main" id="{0261A8E7-4EB3-6BC8-1BBA-665027CC9365}"/>
                </a:ext>
              </a:extLst>
            </p:cNvPr>
            <p:cNvSpPr/>
            <p:nvPr/>
          </p:nvSpPr>
          <p:spPr>
            <a:xfrm>
              <a:off x="4715852" y="1981238"/>
              <a:ext cx="1080000" cy="936104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26325" bIns="26325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kumimoji="1" lang="ja-JP" altLang="en-US" sz="100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7" name="Rectangle 39">
              <a:extLst>
                <a:ext uri="{FF2B5EF4-FFF2-40B4-BE49-F238E27FC236}">
                  <a16:creationId xmlns:a16="http://schemas.microsoft.com/office/drawing/2014/main" id="{19220BA5-9125-67B8-EF49-A97DACD411E7}"/>
                </a:ext>
              </a:extLst>
            </p:cNvPr>
            <p:cNvSpPr/>
            <p:nvPr/>
          </p:nvSpPr>
          <p:spPr>
            <a:xfrm>
              <a:off x="4859852" y="2353978"/>
              <a:ext cx="792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Lower UMAC</a:t>
              </a:r>
            </a:p>
          </p:txBody>
        </p:sp>
        <p:cxnSp>
          <p:nvCxnSpPr>
            <p:cNvPr id="68" name="Straight Connector 105">
              <a:extLst>
                <a:ext uri="{FF2B5EF4-FFF2-40B4-BE49-F238E27FC236}">
                  <a16:creationId xmlns:a16="http://schemas.microsoft.com/office/drawing/2014/main" id="{82A99519-FDFE-E821-303F-60F08564141B}"/>
                </a:ext>
              </a:extLst>
            </p:cNvPr>
            <p:cNvCxnSpPr>
              <a:cxnSpLocks/>
              <a:stCxn id="67" idx="0"/>
              <a:endCxn id="75" idx="2"/>
            </p:cNvCxnSpPr>
            <p:nvPr/>
          </p:nvCxnSpPr>
          <p:spPr>
            <a:xfrm flipH="1" flipV="1">
              <a:off x="4031880" y="2233246"/>
              <a:ext cx="1223972" cy="120732"/>
            </a:xfrm>
            <a:prstGeom prst="line">
              <a:avLst/>
            </a:prstGeom>
            <a:ln w="9525">
              <a:solidFill>
                <a:schemeClr val="tx1"/>
              </a:solidFill>
              <a:head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四角形: 角を丸くする 68">
              <a:extLst>
                <a:ext uri="{FF2B5EF4-FFF2-40B4-BE49-F238E27FC236}">
                  <a16:creationId xmlns:a16="http://schemas.microsoft.com/office/drawing/2014/main" id="{9214C7FF-341A-7D30-06E1-85F559DD16DB}"/>
                </a:ext>
              </a:extLst>
            </p:cNvPr>
            <p:cNvSpPr/>
            <p:nvPr/>
          </p:nvSpPr>
          <p:spPr>
            <a:xfrm>
              <a:off x="4093464" y="3061358"/>
              <a:ext cx="1080000" cy="655674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26325" bIns="26325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kumimoji="1" lang="ja-JP" altLang="en-US" sz="100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9C807945-2C9C-B493-6EAC-3D274A408520}"/>
              </a:ext>
            </a:extLst>
          </p:cNvPr>
          <p:cNvSpPr txBox="1"/>
          <p:nvPr/>
        </p:nvSpPr>
        <p:spPr>
          <a:xfrm>
            <a:off x="1822836" y="4308689"/>
            <a:ext cx="10967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Serving 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8465FE6B-9F1A-B680-F874-739DD076DD5B}"/>
              </a:ext>
            </a:extLst>
          </p:cNvPr>
          <p:cNvSpPr txBox="1"/>
          <p:nvPr/>
        </p:nvSpPr>
        <p:spPr>
          <a:xfrm>
            <a:off x="3050030" y="4308689"/>
            <a:ext cx="10342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Target 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8C67A37C-C206-6968-885D-B86C9789FA53}"/>
              </a:ext>
            </a:extLst>
          </p:cNvPr>
          <p:cNvSpPr txBox="1"/>
          <p:nvPr/>
        </p:nvSpPr>
        <p:spPr>
          <a:xfrm>
            <a:off x="2555220" y="6207115"/>
            <a:ext cx="9300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Non-AP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C3E66C9D-0C2F-5C68-C6D6-8E2D7EA47072}"/>
              </a:ext>
            </a:extLst>
          </p:cNvPr>
          <p:cNvSpPr txBox="1"/>
          <p:nvPr/>
        </p:nvSpPr>
        <p:spPr>
          <a:xfrm>
            <a:off x="2093416" y="5467699"/>
            <a:ext cx="350895" cy="152047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1000" dirty="0">
                <a:solidFill>
                  <a:srgbClr val="000000"/>
                </a:solidFill>
                <a:latin typeface="Times New Roman"/>
                <a:ea typeface="Meiryo UI" panose="020B0604030504040204" pitchFamily="50" charset="-128"/>
              </a:rPr>
              <a:t>link1</a:t>
            </a:r>
            <a:endParaRPr kumimoji="1" lang="ja-JP" altLang="en-US" sz="1000" dirty="0">
              <a:solidFill>
                <a:srgbClr val="000000"/>
              </a:solidFill>
              <a:latin typeface="Times New Roman"/>
              <a:ea typeface="Meiryo UI" panose="020B0604030504040204" pitchFamily="50" charset="-128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2C05E30D-E2B2-93F8-F298-1FDDD73A115B}"/>
              </a:ext>
            </a:extLst>
          </p:cNvPr>
          <p:cNvSpPr txBox="1"/>
          <p:nvPr/>
        </p:nvSpPr>
        <p:spPr>
          <a:xfrm>
            <a:off x="3645041" y="5458651"/>
            <a:ext cx="350895" cy="152047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1000" dirty="0">
                <a:solidFill>
                  <a:srgbClr val="000000"/>
                </a:solidFill>
                <a:latin typeface="Times New Roman"/>
                <a:ea typeface="Meiryo UI" panose="020B0604030504040204" pitchFamily="50" charset="-128"/>
              </a:rPr>
              <a:t>link2</a:t>
            </a:r>
            <a:endParaRPr kumimoji="1" lang="ja-JP" altLang="en-US" sz="1000" dirty="0">
              <a:solidFill>
                <a:srgbClr val="000000"/>
              </a:solidFill>
              <a:latin typeface="Times New Roman"/>
              <a:ea typeface="Meiryo UI" panose="020B0604030504040204" pitchFamily="50" charset="-128"/>
            </a:endParaRPr>
          </a:p>
        </p:txBody>
      </p:sp>
      <p:grpSp>
        <p:nvGrpSpPr>
          <p:cNvPr id="92" name="グループ化 91">
            <a:extLst>
              <a:ext uri="{FF2B5EF4-FFF2-40B4-BE49-F238E27FC236}">
                <a16:creationId xmlns:a16="http://schemas.microsoft.com/office/drawing/2014/main" id="{5231A23E-3364-0C47-A1E1-67C09489CEC9}"/>
              </a:ext>
            </a:extLst>
          </p:cNvPr>
          <p:cNvGrpSpPr/>
          <p:nvPr/>
        </p:nvGrpSpPr>
        <p:grpSpPr>
          <a:xfrm>
            <a:off x="5205017" y="4495826"/>
            <a:ext cx="2303972" cy="1735794"/>
            <a:chOff x="3491880" y="1981238"/>
            <a:chExt cx="2303972" cy="1735794"/>
          </a:xfrm>
        </p:grpSpPr>
        <p:cxnSp>
          <p:nvCxnSpPr>
            <p:cNvPr id="93" name="Straight Connector 105">
              <a:extLst>
                <a:ext uri="{FF2B5EF4-FFF2-40B4-BE49-F238E27FC236}">
                  <a16:creationId xmlns:a16="http://schemas.microsoft.com/office/drawing/2014/main" id="{7897F3AD-EA6D-2180-BF25-9518DB0A76FC}"/>
                </a:ext>
              </a:extLst>
            </p:cNvPr>
            <p:cNvCxnSpPr>
              <a:cxnSpLocks/>
              <a:stCxn id="120" idx="0"/>
              <a:endCxn id="105" idx="2"/>
            </p:cNvCxnSpPr>
            <p:nvPr/>
          </p:nvCxnSpPr>
          <p:spPr>
            <a:xfrm flipV="1">
              <a:off x="4407077" y="2834709"/>
              <a:ext cx="596747" cy="314362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5" name="グループ化 94">
              <a:extLst>
                <a:ext uri="{FF2B5EF4-FFF2-40B4-BE49-F238E27FC236}">
                  <a16:creationId xmlns:a16="http://schemas.microsoft.com/office/drawing/2014/main" id="{39254F7C-5EB9-F589-5CEE-A612478F2FD5}"/>
                </a:ext>
              </a:extLst>
            </p:cNvPr>
            <p:cNvGrpSpPr/>
            <p:nvPr/>
          </p:nvGrpSpPr>
          <p:grpSpPr>
            <a:xfrm>
              <a:off x="4209077" y="3149071"/>
              <a:ext cx="869578" cy="495953"/>
              <a:chOff x="4334641" y="3063414"/>
              <a:chExt cx="869578" cy="495953"/>
            </a:xfrm>
          </p:grpSpPr>
          <p:sp>
            <p:nvSpPr>
              <p:cNvPr id="116" name="Rectangle 39">
                <a:extLst>
                  <a:ext uri="{FF2B5EF4-FFF2-40B4-BE49-F238E27FC236}">
                    <a16:creationId xmlns:a16="http://schemas.microsoft.com/office/drawing/2014/main" id="{22107981-138B-D5F4-A534-B3CDF85D4595}"/>
                  </a:ext>
                </a:extLst>
              </p:cNvPr>
              <p:cNvSpPr/>
              <p:nvPr/>
            </p:nvSpPr>
            <p:spPr>
              <a:xfrm>
                <a:off x="4571430" y="3379367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UMAC</a:t>
                </a:r>
              </a:p>
            </p:txBody>
          </p:sp>
          <p:grpSp>
            <p:nvGrpSpPr>
              <p:cNvPr id="117" name="グループ化 116">
                <a:extLst>
                  <a:ext uri="{FF2B5EF4-FFF2-40B4-BE49-F238E27FC236}">
                    <a16:creationId xmlns:a16="http://schemas.microsoft.com/office/drawing/2014/main" id="{D3E2B255-F64C-D2E5-161D-6E0A2A0EEED9}"/>
                  </a:ext>
                </a:extLst>
              </p:cNvPr>
              <p:cNvGrpSpPr/>
              <p:nvPr/>
            </p:nvGrpSpPr>
            <p:grpSpPr>
              <a:xfrm>
                <a:off x="4334641" y="3063414"/>
                <a:ext cx="869578" cy="180000"/>
                <a:chOff x="3961626" y="3719088"/>
                <a:chExt cx="869578" cy="180000"/>
              </a:xfrm>
            </p:grpSpPr>
            <p:sp>
              <p:nvSpPr>
                <p:cNvPr id="120" name="Rectangle 39">
                  <a:extLst>
                    <a:ext uri="{FF2B5EF4-FFF2-40B4-BE49-F238E27FC236}">
                      <a16:creationId xmlns:a16="http://schemas.microsoft.com/office/drawing/2014/main" id="{CF6A8887-2C63-BA5E-E5A6-3726A654D59A}"/>
                    </a:ext>
                  </a:extLst>
                </p:cNvPr>
                <p:cNvSpPr/>
                <p:nvPr/>
              </p:nvSpPr>
              <p:spPr>
                <a:xfrm>
                  <a:off x="3961626" y="3719088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  <p:sp>
              <p:nvSpPr>
                <p:cNvPr id="121" name="Rectangle 39">
                  <a:extLst>
                    <a:ext uri="{FF2B5EF4-FFF2-40B4-BE49-F238E27FC236}">
                      <a16:creationId xmlns:a16="http://schemas.microsoft.com/office/drawing/2014/main" id="{04B20B5E-E317-8772-76B0-844172DC95E4}"/>
                    </a:ext>
                  </a:extLst>
                </p:cNvPr>
                <p:cNvSpPr/>
                <p:nvPr/>
              </p:nvSpPr>
              <p:spPr>
                <a:xfrm>
                  <a:off x="4435204" y="3719088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</p:grpSp>
          <p:cxnSp>
            <p:nvCxnSpPr>
              <p:cNvPr id="118" name="Straight Connector 105">
                <a:extLst>
                  <a:ext uri="{FF2B5EF4-FFF2-40B4-BE49-F238E27FC236}">
                    <a16:creationId xmlns:a16="http://schemas.microsoft.com/office/drawing/2014/main" id="{538E93C9-FBA7-DAE9-951E-F23438A3D785}"/>
                  </a:ext>
                </a:extLst>
              </p:cNvPr>
              <p:cNvCxnSpPr>
                <a:cxnSpLocks/>
                <a:stCxn id="116" idx="0"/>
                <a:endCxn id="120" idx="2"/>
              </p:cNvCxnSpPr>
              <p:nvPr/>
            </p:nvCxnSpPr>
            <p:spPr>
              <a:xfrm flipH="1" flipV="1">
                <a:off x="4532641" y="3243414"/>
                <a:ext cx="236789" cy="135953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05">
                <a:extLst>
                  <a:ext uri="{FF2B5EF4-FFF2-40B4-BE49-F238E27FC236}">
                    <a16:creationId xmlns:a16="http://schemas.microsoft.com/office/drawing/2014/main" id="{DAA33CF8-7A19-AFBA-E893-5AEBD10B0006}"/>
                  </a:ext>
                </a:extLst>
              </p:cNvPr>
              <p:cNvCxnSpPr>
                <a:cxnSpLocks/>
                <a:stCxn id="116" idx="0"/>
                <a:endCxn id="121" idx="2"/>
              </p:cNvCxnSpPr>
              <p:nvPr/>
            </p:nvCxnSpPr>
            <p:spPr>
              <a:xfrm flipV="1">
                <a:off x="4769430" y="3243414"/>
                <a:ext cx="236789" cy="135953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96" name="グループ化 95">
              <a:extLst>
                <a:ext uri="{FF2B5EF4-FFF2-40B4-BE49-F238E27FC236}">
                  <a16:creationId xmlns:a16="http://schemas.microsoft.com/office/drawing/2014/main" id="{E6852910-4DCB-4038-09D6-E2D568DDCE28}"/>
                </a:ext>
              </a:extLst>
            </p:cNvPr>
            <p:cNvGrpSpPr/>
            <p:nvPr/>
          </p:nvGrpSpPr>
          <p:grpSpPr>
            <a:xfrm>
              <a:off x="3491880" y="1981238"/>
              <a:ext cx="1080000" cy="936104"/>
              <a:chOff x="3118865" y="2636912"/>
              <a:chExt cx="1080000" cy="936104"/>
            </a:xfrm>
          </p:grpSpPr>
          <p:grpSp>
            <p:nvGrpSpPr>
              <p:cNvPr id="107" name="グループ化 106">
                <a:extLst>
                  <a:ext uri="{FF2B5EF4-FFF2-40B4-BE49-F238E27FC236}">
                    <a16:creationId xmlns:a16="http://schemas.microsoft.com/office/drawing/2014/main" id="{912F7DB7-E106-96B7-C3BD-2FE0F5B09B31}"/>
                  </a:ext>
                </a:extLst>
              </p:cNvPr>
              <p:cNvGrpSpPr/>
              <p:nvPr/>
            </p:nvGrpSpPr>
            <p:grpSpPr>
              <a:xfrm>
                <a:off x="3208837" y="3310383"/>
                <a:ext cx="900056" cy="180000"/>
                <a:chOff x="3203848" y="3310383"/>
                <a:chExt cx="900056" cy="180000"/>
              </a:xfrm>
            </p:grpSpPr>
            <p:sp>
              <p:nvSpPr>
                <p:cNvPr id="114" name="Rectangle 39">
                  <a:extLst>
                    <a:ext uri="{FF2B5EF4-FFF2-40B4-BE49-F238E27FC236}">
                      <a16:creationId xmlns:a16="http://schemas.microsoft.com/office/drawing/2014/main" id="{C3AE8EF5-474A-91E3-103D-A8EA100FE839}"/>
                    </a:ext>
                  </a:extLst>
                </p:cNvPr>
                <p:cNvSpPr/>
                <p:nvPr/>
              </p:nvSpPr>
              <p:spPr>
                <a:xfrm>
                  <a:off x="3203848" y="3310383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  <p:sp>
              <p:nvSpPr>
                <p:cNvPr id="115" name="Rectangle 39">
                  <a:extLst>
                    <a:ext uri="{FF2B5EF4-FFF2-40B4-BE49-F238E27FC236}">
                      <a16:creationId xmlns:a16="http://schemas.microsoft.com/office/drawing/2014/main" id="{711CE887-81CE-C5AC-DC0B-C52B5809EF74}"/>
                    </a:ext>
                  </a:extLst>
                </p:cNvPr>
                <p:cNvSpPr/>
                <p:nvPr/>
              </p:nvSpPr>
              <p:spPr>
                <a:xfrm>
                  <a:off x="3707904" y="3310383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</a:t>
                  </a:r>
                  <a:r>
                    <a:rPr kumimoji="1" lang="en-US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MAC</a:t>
                  </a:r>
                </a:p>
              </p:txBody>
            </p:sp>
          </p:grpSp>
          <p:sp>
            <p:nvSpPr>
              <p:cNvPr id="110" name="Rectangle 39">
                <a:extLst>
                  <a:ext uri="{FF2B5EF4-FFF2-40B4-BE49-F238E27FC236}">
                    <a16:creationId xmlns:a16="http://schemas.microsoft.com/office/drawing/2014/main" id="{51ED7D08-FB02-5A39-786E-17387E7E47E7}"/>
                  </a:ext>
                </a:extLst>
              </p:cNvPr>
              <p:cNvSpPr/>
              <p:nvPr/>
            </p:nvSpPr>
            <p:spPr>
              <a:xfrm>
                <a:off x="3262865" y="2708920"/>
                <a:ext cx="792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Upper UMAC</a:t>
                </a:r>
              </a:p>
            </p:txBody>
          </p:sp>
          <p:sp>
            <p:nvSpPr>
              <p:cNvPr id="111" name="四角形: 角を丸くする 110">
                <a:extLst>
                  <a:ext uri="{FF2B5EF4-FFF2-40B4-BE49-F238E27FC236}">
                    <a16:creationId xmlns:a16="http://schemas.microsoft.com/office/drawing/2014/main" id="{C038AF7B-C7D2-F037-460E-D0E88B16D2A2}"/>
                  </a:ext>
                </a:extLst>
              </p:cNvPr>
              <p:cNvSpPr/>
              <p:nvPr/>
            </p:nvSpPr>
            <p:spPr>
              <a:xfrm>
                <a:off x="3118865" y="2636912"/>
                <a:ext cx="1080000" cy="936104"/>
              </a:xfrm>
              <a:prstGeom prst="round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tIns="26325" bIns="26325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endParaRPr kumimoji="1" lang="ja-JP" altLang="en-US" sz="100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12" name="Rectangle 39">
                <a:extLst>
                  <a:ext uri="{FF2B5EF4-FFF2-40B4-BE49-F238E27FC236}">
                    <a16:creationId xmlns:a16="http://schemas.microsoft.com/office/drawing/2014/main" id="{3BAE9E77-5904-3F7B-7680-92908EE79509}"/>
                  </a:ext>
                </a:extLst>
              </p:cNvPr>
              <p:cNvSpPr/>
              <p:nvPr/>
            </p:nvSpPr>
            <p:spPr>
              <a:xfrm>
                <a:off x="3262865" y="3009652"/>
                <a:ext cx="792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Lower UMAC</a:t>
                </a:r>
              </a:p>
            </p:txBody>
          </p:sp>
        </p:grpSp>
        <p:grpSp>
          <p:nvGrpSpPr>
            <p:cNvPr id="97" name="グループ化 96">
              <a:extLst>
                <a:ext uri="{FF2B5EF4-FFF2-40B4-BE49-F238E27FC236}">
                  <a16:creationId xmlns:a16="http://schemas.microsoft.com/office/drawing/2014/main" id="{BB07E054-60C6-7952-410B-14EDAB2DD8E2}"/>
                </a:ext>
              </a:extLst>
            </p:cNvPr>
            <p:cNvGrpSpPr/>
            <p:nvPr/>
          </p:nvGrpSpPr>
          <p:grpSpPr>
            <a:xfrm>
              <a:off x="4805824" y="2654709"/>
              <a:ext cx="900056" cy="180000"/>
              <a:chOff x="3203848" y="3310383"/>
              <a:chExt cx="900056" cy="180000"/>
            </a:xfrm>
          </p:grpSpPr>
          <p:sp>
            <p:nvSpPr>
              <p:cNvPr id="105" name="Rectangle 39">
                <a:extLst>
                  <a:ext uri="{FF2B5EF4-FFF2-40B4-BE49-F238E27FC236}">
                    <a16:creationId xmlns:a16="http://schemas.microsoft.com/office/drawing/2014/main" id="{96D3E77C-D167-80A8-FA5F-02DBD416D70E}"/>
                  </a:ext>
                </a:extLst>
              </p:cNvPr>
              <p:cNvSpPr/>
              <p:nvPr/>
            </p:nvSpPr>
            <p:spPr>
              <a:xfrm>
                <a:off x="3203848" y="3310383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LMAC</a:t>
                </a:r>
                <a:endPara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endParaRPr>
              </a:p>
            </p:txBody>
          </p:sp>
          <p:sp>
            <p:nvSpPr>
              <p:cNvPr id="106" name="Rectangle 39">
                <a:extLst>
                  <a:ext uri="{FF2B5EF4-FFF2-40B4-BE49-F238E27FC236}">
                    <a16:creationId xmlns:a16="http://schemas.microsoft.com/office/drawing/2014/main" id="{5B8C60C8-4371-A1E0-390E-94E7ABF4A17C}"/>
                  </a:ext>
                </a:extLst>
              </p:cNvPr>
              <p:cNvSpPr/>
              <p:nvPr/>
            </p:nvSpPr>
            <p:spPr>
              <a:xfrm>
                <a:off x="3707904" y="3310383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</a:t>
                </a: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MAC</a:t>
                </a:r>
              </a:p>
            </p:txBody>
          </p:sp>
        </p:grpSp>
        <p:cxnSp>
          <p:nvCxnSpPr>
            <p:cNvPr id="98" name="Straight Connector 105">
              <a:extLst>
                <a:ext uri="{FF2B5EF4-FFF2-40B4-BE49-F238E27FC236}">
                  <a16:creationId xmlns:a16="http://schemas.microsoft.com/office/drawing/2014/main" id="{4A83849B-D88F-B664-382F-20CE9227E98D}"/>
                </a:ext>
              </a:extLst>
            </p:cNvPr>
            <p:cNvCxnSpPr>
              <a:cxnSpLocks/>
              <a:stCxn id="105" idx="0"/>
              <a:endCxn id="102" idx="2"/>
            </p:cNvCxnSpPr>
            <p:nvPr/>
          </p:nvCxnSpPr>
          <p:spPr>
            <a:xfrm flipV="1">
              <a:off x="5003824" y="2533978"/>
              <a:ext cx="252028" cy="120731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105">
              <a:extLst>
                <a:ext uri="{FF2B5EF4-FFF2-40B4-BE49-F238E27FC236}">
                  <a16:creationId xmlns:a16="http://schemas.microsoft.com/office/drawing/2014/main" id="{A75A2BEF-B292-27D2-9D2E-A7B3BD2AFA15}"/>
                </a:ext>
              </a:extLst>
            </p:cNvPr>
            <p:cNvCxnSpPr>
              <a:cxnSpLocks/>
              <a:stCxn id="106" idx="0"/>
              <a:endCxn id="102" idx="2"/>
            </p:cNvCxnSpPr>
            <p:nvPr/>
          </p:nvCxnSpPr>
          <p:spPr>
            <a:xfrm flipH="1" flipV="1">
              <a:off x="5255852" y="2533978"/>
              <a:ext cx="252028" cy="120731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Rectangle 39">
              <a:extLst>
                <a:ext uri="{FF2B5EF4-FFF2-40B4-BE49-F238E27FC236}">
                  <a16:creationId xmlns:a16="http://schemas.microsoft.com/office/drawing/2014/main" id="{E4E937A2-7915-A487-5FD2-FDF6D201A37B}"/>
                </a:ext>
              </a:extLst>
            </p:cNvPr>
            <p:cNvSpPr/>
            <p:nvPr/>
          </p:nvSpPr>
          <p:spPr>
            <a:xfrm>
              <a:off x="4859852" y="2053246"/>
              <a:ext cx="792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Upper UMAC</a:t>
              </a:r>
            </a:p>
          </p:txBody>
        </p:sp>
        <p:sp>
          <p:nvSpPr>
            <p:cNvPr id="101" name="四角形: 角を丸くする 100">
              <a:extLst>
                <a:ext uri="{FF2B5EF4-FFF2-40B4-BE49-F238E27FC236}">
                  <a16:creationId xmlns:a16="http://schemas.microsoft.com/office/drawing/2014/main" id="{74FA90AF-6D7D-A727-6B6B-74CF955D3F59}"/>
                </a:ext>
              </a:extLst>
            </p:cNvPr>
            <p:cNvSpPr/>
            <p:nvPr/>
          </p:nvSpPr>
          <p:spPr>
            <a:xfrm>
              <a:off x="4715852" y="1981238"/>
              <a:ext cx="1080000" cy="936104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26325" bIns="26325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kumimoji="1" lang="ja-JP" altLang="en-US" sz="10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2" name="Rectangle 39">
              <a:extLst>
                <a:ext uri="{FF2B5EF4-FFF2-40B4-BE49-F238E27FC236}">
                  <a16:creationId xmlns:a16="http://schemas.microsoft.com/office/drawing/2014/main" id="{1E108584-5859-740C-34CE-63E31AC761FE}"/>
                </a:ext>
              </a:extLst>
            </p:cNvPr>
            <p:cNvSpPr/>
            <p:nvPr/>
          </p:nvSpPr>
          <p:spPr>
            <a:xfrm>
              <a:off x="4859852" y="2353978"/>
              <a:ext cx="792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Lower UMAC</a:t>
              </a:r>
            </a:p>
          </p:txBody>
        </p:sp>
        <p:cxnSp>
          <p:nvCxnSpPr>
            <p:cNvPr id="103" name="Straight Connector 105">
              <a:extLst>
                <a:ext uri="{FF2B5EF4-FFF2-40B4-BE49-F238E27FC236}">
                  <a16:creationId xmlns:a16="http://schemas.microsoft.com/office/drawing/2014/main" id="{C1AB165A-BBB8-BAA4-5500-012D7B003B05}"/>
                </a:ext>
              </a:extLst>
            </p:cNvPr>
            <p:cNvCxnSpPr>
              <a:cxnSpLocks/>
              <a:stCxn id="102" idx="0"/>
              <a:endCxn id="100" idx="2"/>
            </p:cNvCxnSpPr>
            <p:nvPr/>
          </p:nvCxnSpPr>
          <p:spPr>
            <a:xfrm flipV="1">
              <a:off x="5255852" y="2233246"/>
              <a:ext cx="0" cy="120732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四角形: 角を丸くする 103">
              <a:extLst>
                <a:ext uri="{FF2B5EF4-FFF2-40B4-BE49-F238E27FC236}">
                  <a16:creationId xmlns:a16="http://schemas.microsoft.com/office/drawing/2014/main" id="{8F4BC88E-03EA-EECE-4915-E2D68D262334}"/>
                </a:ext>
              </a:extLst>
            </p:cNvPr>
            <p:cNvSpPr/>
            <p:nvPr/>
          </p:nvSpPr>
          <p:spPr>
            <a:xfrm>
              <a:off x="4093464" y="3061358"/>
              <a:ext cx="1080000" cy="655674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26325" bIns="26325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kumimoji="1" lang="ja-JP" altLang="en-US" sz="100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cxnSp>
        <p:nvCxnSpPr>
          <p:cNvPr id="122" name="Straight Connector 105">
            <a:extLst>
              <a:ext uri="{FF2B5EF4-FFF2-40B4-BE49-F238E27FC236}">
                <a16:creationId xmlns:a16="http://schemas.microsoft.com/office/drawing/2014/main" id="{A81CAB83-13D6-4AB1-86CF-11048E45E43A}"/>
              </a:ext>
            </a:extLst>
          </p:cNvPr>
          <p:cNvCxnSpPr>
            <a:cxnSpLocks/>
            <a:stCxn id="121" idx="0"/>
            <a:endCxn id="106" idx="2"/>
          </p:cNvCxnSpPr>
          <p:nvPr/>
        </p:nvCxnSpPr>
        <p:spPr>
          <a:xfrm flipV="1">
            <a:off x="6593792" y="5349297"/>
            <a:ext cx="627225" cy="314362"/>
          </a:xfrm>
          <a:prstGeom prst="line">
            <a:avLst/>
          </a:prstGeom>
          <a:ln w="9525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テキスト ボックス 123">
            <a:extLst>
              <a:ext uri="{FF2B5EF4-FFF2-40B4-BE49-F238E27FC236}">
                <a16:creationId xmlns:a16="http://schemas.microsoft.com/office/drawing/2014/main" id="{10063F82-B5B4-FB72-51DB-4BCBC23D24B9}"/>
              </a:ext>
            </a:extLst>
          </p:cNvPr>
          <p:cNvSpPr txBox="1"/>
          <p:nvPr/>
        </p:nvSpPr>
        <p:spPr>
          <a:xfrm>
            <a:off x="5230236" y="4308689"/>
            <a:ext cx="10967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Serving 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125" name="テキスト ボックス 124">
            <a:extLst>
              <a:ext uri="{FF2B5EF4-FFF2-40B4-BE49-F238E27FC236}">
                <a16:creationId xmlns:a16="http://schemas.microsoft.com/office/drawing/2014/main" id="{C52729E1-219D-BD56-F3D7-5DF5185FBF0E}"/>
              </a:ext>
            </a:extLst>
          </p:cNvPr>
          <p:cNvSpPr txBox="1"/>
          <p:nvPr/>
        </p:nvSpPr>
        <p:spPr>
          <a:xfrm>
            <a:off x="6457430" y="4308689"/>
            <a:ext cx="10342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Target 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126" name="テキスト ボックス 125">
            <a:extLst>
              <a:ext uri="{FF2B5EF4-FFF2-40B4-BE49-F238E27FC236}">
                <a16:creationId xmlns:a16="http://schemas.microsoft.com/office/drawing/2014/main" id="{7398864B-EB5C-05DA-9943-9EE2E4A5F2EC}"/>
              </a:ext>
            </a:extLst>
          </p:cNvPr>
          <p:cNvSpPr txBox="1"/>
          <p:nvPr/>
        </p:nvSpPr>
        <p:spPr>
          <a:xfrm>
            <a:off x="5962620" y="6200670"/>
            <a:ext cx="9300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Non-AP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131" name="テキスト ボックス 130">
            <a:extLst>
              <a:ext uri="{FF2B5EF4-FFF2-40B4-BE49-F238E27FC236}">
                <a16:creationId xmlns:a16="http://schemas.microsoft.com/office/drawing/2014/main" id="{86FC2072-D6A0-7A58-2B93-05F9DD016613}"/>
              </a:ext>
            </a:extLst>
          </p:cNvPr>
          <p:cNvSpPr txBox="1"/>
          <p:nvPr/>
        </p:nvSpPr>
        <p:spPr>
          <a:xfrm>
            <a:off x="5976431" y="5438229"/>
            <a:ext cx="350895" cy="152047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1000" dirty="0">
                <a:solidFill>
                  <a:srgbClr val="000000"/>
                </a:solidFill>
                <a:latin typeface="Times New Roman"/>
                <a:ea typeface="Meiryo UI" panose="020B0604030504040204" pitchFamily="50" charset="-128"/>
              </a:rPr>
              <a:t>link1</a:t>
            </a:r>
            <a:endParaRPr kumimoji="1" lang="ja-JP" altLang="en-US" sz="1000" dirty="0">
              <a:solidFill>
                <a:srgbClr val="000000"/>
              </a:solidFill>
              <a:latin typeface="Times New Roman"/>
              <a:ea typeface="Meiryo UI" panose="020B0604030504040204" pitchFamily="50" charset="-128"/>
            </a:endParaRPr>
          </a:p>
        </p:txBody>
      </p: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3D0A5675-6D71-BC52-24A8-D72C2E4FA532}"/>
              </a:ext>
            </a:extLst>
          </p:cNvPr>
          <p:cNvSpPr txBox="1"/>
          <p:nvPr/>
        </p:nvSpPr>
        <p:spPr>
          <a:xfrm>
            <a:off x="6926197" y="5453273"/>
            <a:ext cx="350895" cy="152047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1000" dirty="0">
                <a:solidFill>
                  <a:srgbClr val="000000"/>
                </a:solidFill>
                <a:latin typeface="Times New Roman"/>
                <a:ea typeface="Meiryo UI" panose="020B0604030504040204" pitchFamily="50" charset="-128"/>
              </a:rPr>
              <a:t>link2</a:t>
            </a:r>
            <a:endParaRPr kumimoji="1" lang="ja-JP" altLang="en-US" sz="1000" dirty="0">
              <a:solidFill>
                <a:srgbClr val="000000"/>
              </a:solidFill>
              <a:latin typeface="Times New Roman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7347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E805B7-34BF-D32A-D37B-4546A85B9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Roaming protocol without data forwarding</a:t>
            </a:r>
            <a:br>
              <a:rPr kumimoji="1" lang="en-US" altLang="ja-JP" dirty="0"/>
            </a:br>
            <a:r>
              <a:rPr kumimoji="1" lang="en-US" altLang="ja-JP" dirty="0"/>
              <a:t>(1/2)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BAEEA3E-E1BC-E515-886C-8DD37352E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422" y="1988841"/>
            <a:ext cx="7770813" cy="252028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Phase 2 Transition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Without data forwarding, new packets from upper layer should be delivered to target AP MLD. Therefore, upper UMAC relocates to target AP MLD and </a:t>
            </a:r>
            <a:r>
              <a:rPr lang="en-US" altLang="ja-JP" sz="1600" dirty="0"/>
              <a:t>d</a:t>
            </a:r>
            <a:r>
              <a:rPr kumimoji="1" lang="en-US" altLang="ja-JP" sz="1600" dirty="0"/>
              <a:t>ata path from upper layer should already be moved to target AP MLD</a:t>
            </a:r>
            <a:r>
              <a:rPr lang="ja-JP" altLang="en-US" sz="1600" dirty="0"/>
              <a:t> </a:t>
            </a:r>
            <a:r>
              <a:rPr lang="en-US" altLang="ja-JP" sz="1600" dirty="0"/>
              <a:t>at</a:t>
            </a:r>
            <a:r>
              <a:rPr lang="ja-JP" altLang="en-US" sz="1600" dirty="0"/>
              <a:t> </a:t>
            </a:r>
            <a:r>
              <a:rPr lang="en-US" altLang="ja-JP" sz="1600" dirty="0"/>
              <a:t>this</a:t>
            </a:r>
            <a:r>
              <a:rPr lang="ja-JP" altLang="en-US" sz="1600" dirty="0"/>
              <a:t> </a:t>
            </a:r>
            <a:r>
              <a:rPr lang="en-US" altLang="ja-JP" sz="1600" dirty="0"/>
              <a:t>phase</a:t>
            </a:r>
            <a:r>
              <a:rPr kumimoji="1" lang="en-US" altLang="ja-JP" sz="1600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Serving AP MLD should complete delivering buffered packets and target AP MLD  delivers new packets from upper layer.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400" dirty="0"/>
              <a:t>If the link with serving AP MLD is removed</a:t>
            </a:r>
            <a:r>
              <a:rPr lang="ja-JP" altLang="en-US" sz="1400" dirty="0"/>
              <a:t> </a:t>
            </a:r>
            <a:r>
              <a:rPr lang="en-US" altLang="ja-JP" sz="1400" dirty="0"/>
              <a:t>before the buffered packet delivery is complete, data loss can occur.</a:t>
            </a:r>
            <a:endParaRPr kumimoji="1" lang="en-US" altLang="ja-JP" sz="1400" dirty="0"/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sz="18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C99B43E-A47B-C7CC-1CAC-33D5646A40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3D39F1-D19D-46FD-F98A-F6B0885AB5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Ryuichi Hirata(Sony Corporation), et. al.,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A2E7A03-7B8D-3611-5E53-55A8B04FDC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2023</a:t>
            </a:r>
            <a:endParaRPr lang="en-GB" dirty="0"/>
          </a:p>
        </p:txBody>
      </p:sp>
      <p:sp>
        <p:nvSpPr>
          <p:cNvPr id="60" name="Arrow: Right 76">
            <a:extLst>
              <a:ext uri="{FF2B5EF4-FFF2-40B4-BE49-F238E27FC236}">
                <a16:creationId xmlns:a16="http://schemas.microsoft.com/office/drawing/2014/main" id="{96987ED3-AEED-F517-055C-6584EBFB7ED1}"/>
              </a:ext>
            </a:extLst>
          </p:cNvPr>
          <p:cNvSpPr/>
          <p:nvPr/>
        </p:nvSpPr>
        <p:spPr>
          <a:xfrm>
            <a:off x="4379792" y="5360866"/>
            <a:ext cx="512060" cy="190419"/>
          </a:xfrm>
          <a:prstGeom prst="rightArrow">
            <a:avLst/>
          </a:prstGeom>
          <a:noFill/>
          <a:ln w="952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endParaRPr kumimoji="1" lang="en-US" sz="1350">
              <a:solidFill>
                <a:srgbClr val="FFFFFF"/>
              </a:solidFill>
              <a:latin typeface="Times New Roman"/>
              <a:ea typeface="MS Gothic"/>
            </a:endParaRPr>
          </a:p>
        </p:txBody>
      </p:sp>
      <p:grpSp>
        <p:nvGrpSpPr>
          <p:cNvPr id="61" name="グループ化 60">
            <a:extLst>
              <a:ext uri="{FF2B5EF4-FFF2-40B4-BE49-F238E27FC236}">
                <a16:creationId xmlns:a16="http://schemas.microsoft.com/office/drawing/2014/main" id="{EAB41987-7B69-11D7-80C0-E71F7C0A0C15}"/>
              </a:ext>
            </a:extLst>
          </p:cNvPr>
          <p:cNvGrpSpPr/>
          <p:nvPr/>
        </p:nvGrpSpPr>
        <p:grpSpPr>
          <a:xfrm>
            <a:off x="1853781" y="4494659"/>
            <a:ext cx="2303972" cy="1735794"/>
            <a:chOff x="3491880" y="1981238"/>
            <a:chExt cx="2303972" cy="1735794"/>
          </a:xfrm>
        </p:grpSpPr>
        <p:cxnSp>
          <p:nvCxnSpPr>
            <p:cNvPr id="62" name="Straight Connector 105">
              <a:extLst>
                <a:ext uri="{FF2B5EF4-FFF2-40B4-BE49-F238E27FC236}">
                  <a16:creationId xmlns:a16="http://schemas.microsoft.com/office/drawing/2014/main" id="{3A0BCF2C-5C86-83E4-A184-A3A63074C68F}"/>
                </a:ext>
              </a:extLst>
            </p:cNvPr>
            <p:cNvCxnSpPr>
              <a:cxnSpLocks/>
              <a:stCxn id="89" idx="0"/>
              <a:endCxn id="83" idx="2"/>
            </p:cNvCxnSpPr>
            <p:nvPr/>
          </p:nvCxnSpPr>
          <p:spPr>
            <a:xfrm flipH="1" flipV="1">
              <a:off x="3779852" y="2834709"/>
              <a:ext cx="627225" cy="31436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105">
              <a:extLst>
                <a:ext uri="{FF2B5EF4-FFF2-40B4-BE49-F238E27FC236}">
                  <a16:creationId xmlns:a16="http://schemas.microsoft.com/office/drawing/2014/main" id="{F4A6D0C5-01FD-590A-7011-05AD6FCA7056}"/>
                </a:ext>
              </a:extLst>
            </p:cNvPr>
            <p:cNvCxnSpPr>
              <a:cxnSpLocks/>
              <a:stCxn id="90" idx="0"/>
              <a:endCxn id="84" idx="2"/>
            </p:cNvCxnSpPr>
            <p:nvPr/>
          </p:nvCxnSpPr>
          <p:spPr>
            <a:xfrm flipH="1" flipV="1">
              <a:off x="4283908" y="2834709"/>
              <a:ext cx="596747" cy="314362"/>
            </a:xfrm>
            <a:prstGeom prst="line">
              <a:avLst/>
            </a:prstGeom>
            <a:ln w="9525">
              <a:solidFill>
                <a:schemeClr val="tx1"/>
              </a:solidFill>
              <a:headEnd type="stealth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4" name="グループ化 63">
              <a:extLst>
                <a:ext uri="{FF2B5EF4-FFF2-40B4-BE49-F238E27FC236}">
                  <a16:creationId xmlns:a16="http://schemas.microsoft.com/office/drawing/2014/main" id="{D2755989-4B35-047C-F7F8-22DA07AD4BF9}"/>
                </a:ext>
              </a:extLst>
            </p:cNvPr>
            <p:cNvGrpSpPr/>
            <p:nvPr/>
          </p:nvGrpSpPr>
          <p:grpSpPr>
            <a:xfrm>
              <a:off x="4209077" y="3149071"/>
              <a:ext cx="869578" cy="495953"/>
              <a:chOff x="4334641" y="3063414"/>
              <a:chExt cx="869578" cy="495953"/>
            </a:xfrm>
          </p:grpSpPr>
          <p:sp>
            <p:nvSpPr>
              <p:cNvPr id="85" name="Rectangle 39">
                <a:extLst>
                  <a:ext uri="{FF2B5EF4-FFF2-40B4-BE49-F238E27FC236}">
                    <a16:creationId xmlns:a16="http://schemas.microsoft.com/office/drawing/2014/main" id="{9E0EEA78-031F-5149-DCFB-F97E7C385646}"/>
                  </a:ext>
                </a:extLst>
              </p:cNvPr>
              <p:cNvSpPr/>
              <p:nvPr/>
            </p:nvSpPr>
            <p:spPr>
              <a:xfrm>
                <a:off x="4571430" y="3379367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UMAC</a:t>
                </a:r>
              </a:p>
            </p:txBody>
          </p:sp>
          <p:grpSp>
            <p:nvGrpSpPr>
              <p:cNvPr id="86" name="グループ化 85">
                <a:extLst>
                  <a:ext uri="{FF2B5EF4-FFF2-40B4-BE49-F238E27FC236}">
                    <a16:creationId xmlns:a16="http://schemas.microsoft.com/office/drawing/2014/main" id="{1BA96002-3855-B600-31BF-1055F80F877C}"/>
                  </a:ext>
                </a:extLst>
              </p:cNvPr>
              <p:cNvGrpSpPr/>
              <p:nvPr/>
            </p:nvGrpSpPr>
            <p:grpSpPr>
              <a:xfrm>
                <a:off x="4334641" y="3063414"/>
                <a:ext cx="869578" cy="180000"/>
                <a:chOff x="3961626" y="3719088"/>
                <a:chExt cx="869578" cy="180000"/>
              </a:xfrm>
            </p:grpSpPr>
            <p:sp>
              <p:nvSpPr>
                <p:cNvPr id="89" name="Rectangle 39">
                  <a:extLst>
                    <a:ext uri="{FF2B5EF4-FFF2-40B4-BE49-F238E27FC236}">
                      <a16:creationId xmlns:a16="http://schemas.microsoft.com/office/drawing/2014/main" id="{1F0B04FB-0062-9DDC-2619-630867BF5A32}"/>
                    </a:ext>
                  </a:extLst>
                </p:cNvPr>
                <p:cNvSpPr/>
                <p:nvPr/>
              </p:nvSpPr>
              <p:spPr>
                <a:xfrm>
                  <a:off x="3961626" y="3719088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  <p:sp>
              <p:nvSpPr>
                <p:cNvPr id="90" name="Rectangle 39">
                  <a:extLst>
                    <a:ext uri="{FF2B5EF4-FFF2-40B4-BE49-F238E27FC236}">
                      <a16:creationId xmlns:a16="http://schemas.microsoft.com/office/drawing/2014/main" id="{47D5C5EE-A826-228F-7713-CC120339D606}"/>
                    </a:ext>
                  </a:extLst>
                </p:cNvPr>
                <p:cNvSpPr/>
                <p:nvPr/>
              </p:nvSpPr>
              <p:spPr>
                <a:xfrm>
                  <a:off x="4435204" y="3719088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</p:grpSp>
          <p:cxnSp>
            <p:nvCxnSpPr>
              <p:cNvPr id="87" name="Straight Connector 105">
                <a:extLst>
                  <a:ext uri="{FF2B5EF4-FFF2-40B4-BE49-F238E27FC236}">
                    <a16:creationId xmlns:a16="http://schemas.microsoft.com/office/drawing/2014/main" id="{A9FF9B45-049D-4503-F5B7-AB3D6D052E55}"/>
                  </a:ext>
                </a:extLst>
              </p:cNvPr>
              <p:cNvCxnSpPr>
                <a:cxnSpLocks/>
                <a:stCxn id="85" idx="0"/>
                <a:endCxn id="89" idx="2"/>
              </p:cNvCxnSpPr>
              <p:nvPr/>
            </p:nvCxnSpPr>
            <p:spPr>
              <a:xfrm flipH="1" flipV="1">
                <a:off x="4532641" y="3243414"/>
                <a:ext cx="236789" cy="135953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105">
                <a:extLst>
                  <a:ext uri="{FF2B5EF4-FFF2-40B4-BE49-F238E27FC236}">
                    <a16:creationId xmlns:a16="http://schemas.microsoft.com/office/drawing/2014/main" id="{0BC2E89F-F700-6F44-C957-1BF260C0BD8F}"/>
                  </a:ext>
                </a:extLst>
              </p:cNvPr>
              <p:cNvCxnSpPr>
                <a:cxnSpLocks/>
                <a:stCxn id="85" idx="0"/>
                <a:endCxn id="90" idx="2"/>
              </p:cNvCxnSpPr>
              <p:nvPr/>
            </p:nvCxnSpPr>
            <p:spPr>
              <a:xfrm flipV="1">
                <a:off x="4769430" y="3243414"/>
                <a:ext cx="236789" cy="135953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stealt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5" name="グループ化 64">
              <a:extLst>
                <a:ext uri="{FF2B5EF4-FFF2-40B4-BE49-F238E27FC236}">
                  <a16:creationId xmlns:a16="http://schemas.microsoft.com/office/drawing/2014/main" id="{EA4F3793-12C6-3D8A-8D73-6DD000B309EF}"/>
                </a:ext>
              </a:extLst>
            </p:cNvPr>
            <p:cNvGrpSpPr/>
            <p:nvPr/>
          </p:nvGrpSpPr>
          <p:grpSpPr>
            <a:xfrm>
              <a:off x="3491880" y="1981238"/>
              <a:ext cx="1080000" cy="936104"/>
              <a:chOff x="3118865" y="2636912"/>
              <a:chExt cx="1080000" cy="936104"/>
            </a:xfrm>
          </p:grpSpPr>
          <p:grpSp>
            <p:nvGrpSpPr>
              <p:cNvPr id="76" name="グループ化 75">
                <a:extLst>
                  <a:ext uri="{FF2B5EF4-FFF2-40B4-BE49-F238E27FC236}">
                    <a16:creationId xmlns:a16="http://schemas.microsoft.com/office/drawing/2014/main" id="{87276B7B-EDF5-E6FD-C2FE-09101A8FF697}"/>
                  </a:ext>
                </a:extLst>
              </p:cNvPr>
              <p:cNvGrpSpPr/>
              <p:nvPr/>
            </p:nvGrpSpPr>
            <p:grpSpPr>
              <a:xfrm>
                <a:off x="3208837" y="3310383"/>
                <a:ext cx="900056" cy="180000"/>
                <a:chOff x="3203848" y="3310383"/>
                <a:chExt cx="900056" cy="180000"/>
              </a:xfrm>
            </p:grpSpPr>
            <p:sp>
              <p:nvSpPr>
                <p:cNvPr id="83" name="Rectangle 39">
                  <a:extLst>
                    <a:ext uri="{FF2B5EF4-FFF2-40B4-BE49-F238E27FC236}">
                      <a16:creationId xmlns:a16="http://schemas.microsoft.com/office/drawing/2014/main" id="{D9120EBD-94A2-FC00-7E44-D4A33C933CB8}"/>
                    </a:ext>
                  </a:extLst>
                </p:cNvPr>
                <p:cNvSpPr/>
                <p:nvPr/>
              </p:nvSpPr>
              <p:spPr>
                <a:xfrm>
                  <a:off x="3203848" y="3310383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  <p:sp>
              <p:nvSpPr>
                <p:cNvPr id="84" name="Rectangle 39">
                  <a:extLst>
                    <a:ext uri="{FF2B5EF4-FFF2-40B4-BE49-F238E27FC236}">
                      <a16:creationId xmlns:a16="http://schemas.microsoft.com/office/drawing/2014/main" id="{E981947A-2BDA-860C-5F73-E1CE8539A534}"/>
                    </a:ext>
                  </a:extLst>
                </p:cNvPr>
                <p:cNvSpPr/>
                <p:nvPr/>
              </p:nvSpPr>
              <p:spPr>
                <a:xfrm>
                  <a:off x="3707904" y="3310383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</a:t>
                  </a:r>
                  <a:r>
                    <a:rPr kumimoji="1" lang="en-US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MAC</a:t>
                  </a:r>
                </a:p>
              </p:txBody>
            </p:sp>
          </p:grpSp>
          <p:cxnSp>
            <p:nvCxnSpPr>
              <p:cNvPr id="77" name="Straight Connector 105">
                <a:extLst>
                  <a:ext uri="{FF2B5EF4-FFF2-40B4-BE49-F238E27FC236}">
                    <a16:creationId xmlns:a16="http://schemas.microsoft.com/office/drawing/2014/main" id="{AD5717A5-81DA-3664-E235-6EEEF5D671D3}"/>
                  </a:ext>
                </a:extLst>
              </p:cNvPr>
              <p:cNvCxnSpPr>
                <a:cxnSpLocks/>
                <a:stCxn id="83" idx="0"/>
                <a:endCxn id="81" idx="2"/>
              </p:cNvCxnSpPr>
              <p:nvPr/>
            </p:nvCxnSpPr>
            <p:spPr>
              <a:xfrm flipV="1">
                <a:off x="3406837" y="3189652"/>
                <a:ext cx="252028" cy="120731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105">
                <a:extLst>
                  <a:ext uri="{FF2B5EF4-FFF2-40B4-BE49-F238E27FC236}">
                    <a16:creationId xmlns:a16="http://schemas.microsoft.com/office/drawing/2014/main" id="{72D4A973-C2D2-8702-D7BB-C22B4FAE071B}"/>
                  </a:ext>
                </a:extLst>
              </p:cNvPr>
              <p:cNvCxnSpPr>
                <a:cxnSpLocks/>
                <a:stCxn id="84" idx="0"/>
                <a:endCxn id="81" idx="2"/>
              </p:cNvCxnSpPr>
              <p:nvPr/>
            </p:nvCxnSpPr>
            <p:spPr>
              <a:xfrm flipH="1" flipV="1">
                <a:off x="3658865" y="3189652"/>
                <a:ext cx="252028" cy="120731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stealth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" name="Rectangle 39">
                <a:extLst>
                  <a:ext uri="{FF2B5EF4-FFF2-40B4-BE49-F238E27FC236}">
                    <a16:creationId xmlns:a16="http://schemas.microsoft.com/office/drawing/2014/main" id="{0935CAE3-B615-47E3-197C-5CFB34207236}"/>
                  </a:ext>
                </a:extLst>
              </p:cNvPr>
              <p:cNvSpPr/>
              <p:nvPr/>
            </p:nvSpPr>
            <p:spPr>
              <a:xfrm>
                <a:off x="3262865" y="2708920"/>
                <a:ext cx="792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Upper UMAC</a:t>
                </a:r>
              </a:p>
            </p:txBody>
          </p:sp>
          <p:sp>
            <p:nvSpPr>
              <p:cNvPr id="80" name="四角形: 角を丸くする 79">
                <a:extLst>
                  <a:ext uri="{FF2B5EF4-FFF2-40B4-BE49-F238E27FC236}">
                    <a16:creationId xmlns:a16="http://schemas.microsoft.com/office/drawing/2014/main" id="{9CA36099-255F-11F4-31D8-21DAEA8F02E6}"/>
                  </a:ext>
                </a:extLst>
              </p:cNvPr>
              <p:cNvSpPr/>
              <p:nvPr/>
            </p:nvSpPr>
            <p:spPr>
              <a:xfrm>
                <a:off x="3118865" y="2636912"/>
                <a:ext cx="1080000" cy="936104"/>
              </a:xfrm>
              <a:prstGeom prst="round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tIns="26325" bIns="26325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endParaRPr kumimoji="1" lang="ja-JP" altLang="en-US" sz="100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81" name="Rectangle 39">
                <a:extLst>
                  <a:ext uri="{FF2B5EF4-FFF2-40B4-BE49-F238E27FC236}">
                    <a16:creationId xmlns:a16="http://schemas.microsoft.com/office/drawing/2014/main" id="{3A41EED9-B022-D61D-A4AA-2696FCDDAD46}"/>
                  </a:ext>
                </a:extLst>
              </p:cNvPr>
              <p:cNvSpPr/>
              <p:nvPr/>
            </p:nvSpPr>
            <p:spPr>
              <a:xfrm>
                <a:off x="3262865" y="3009652"/>
                <a:ext cx="792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Lower UMAC</a:t>
                </a:r>
              </a:p>
            </p:txBody>
          </p:sp>
          <p:cxnSp>
            <p:nvCxnSpPr>
              <p:cNvPr id="82" name="Straight Connector 105">
                <a:extLst>
                  <a:ext uri="{FF2B5EF4-FFF2-40B4-BE49-F238E27FC236}">
                    <a16:creationId xmlns:a16="http://schemas.microsoft.com/office/drawing/2014/main" id="{2BABBD15-BB63-6923-D150-029805735141}"/>
                  </a:ext>
                </a:extLst>
              </p:cNvPr>
              <p:cNvCxnSpPr>
                <a:cxnSpLocks/>
                <a:stCxn id="81" idx="0"/>
                <a:endCxn id="79" idx="2"/>
              </p:cNvCxnSpPr>
              <p:nvPr/>
            </p:nvCxnSpPr>
            <p:spPr>
              <a:xfrm flipV="1">
                <a:off x="3658865" y="2888920"/>
                <a:ext cx="0" cy="120732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6" name="グループ化 65">
              <a:extLst>
                <a:ext uri="{FF2B5EF4-FFF2-40B4-BE49-F238E27FC236}">
                  <a16:creationId xmlns:a16="http://schemas.microsoft.com/office/drawing/2014/main" id="{AA015015-8A73-BE5A-367A-F8F11B0A13DC}"/>
                </a:ext>
              </a:extLst>
            </p:cNvPr>
            <p:cNvGrpSpPr/>
            <p:nvPr/>
          </p:nvGrpSpPr>
          <p:grpSpPr>
            <a:xfrm>
              <a:off x="4805824" y="2654709"/>
              <a:ext cx="900056" cy="180000"/>
              <a:chOff x="3203848" y="3310383"/>
              <a:chExt cx="900056" cy="180000"/>
            </a:xfrm>
          </p:grpSpPr>
          <p:sp>
            <p:nvSpPr>
              <p:cNvPr id="74" name="Rectangle 39">
                <a:extLst>
                  <a:ext uri="{FF2B5EF4-FFF2-40B4-BE49-F238E27FC236}">
                    <a16:creationId xmlns:a16="http://schemas.microsoft.com/office/drawing/2014/main" id="{6E2A6FB1-FCED-533E-CE1C-A69B7A6F4C72}"/>
                  </a:ext>
                </a:extLst>
              </p:cNvPr>
              <p:cNvSpPr/>
              <p:nvPr/>
            </p:nvSpPr>
            <p:spPr>
              <a:xfrm>
                <a:off x="3203848" y="3310383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LMAC</a:t>
                </a:r>
                <a:endPara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endParaRPr>
              </a:p>
            </p:txBody>
          </p:sp>
          <p:sp>
            <p:nvSpPr>
              <p:cNvPr id="75" name="Rectangle 39">
                <a:extLst>
                  <a:ext uri="{FF2B5EF4-FFF2-40B4-BE49-F238E27FC236}">
                    <a16:creationId xmlns:a16="http://schemas.microsoft.com/office/drawing/2014/main" id="{D0D686EE-87B0-9661-ABBC-3CF3974052E1}"/>
                  </a:ext>
                </a:extLst>
              </p:cNvPr>
              <p:cNvSpPr/>
              <p:nvPr/>
            </p:nvSpPr>
            <p:spPr>
              <a:xfrm>
                <a:off x="3707904" y="3310383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</a:t>
                </a: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MAC</a:t>
                </a:r>
              </a:p>
            </p:txBody>
          </p:sp>
        </p:grpSp>
        <p:sp>
          <p:nvSpPr>
            <p:cNvPr id="69" name="Rectangle 39">
              <a:extLst>
                <a:ext uri="{FF2B5EF4-FFF2-40B4-BE49-F238E27FC236}">
                  <a16:creationId xmlns:a16="http://schemas.microsoft.com/office/drawing/2014/main" id="{9412C59F-8D2D-DAFC-9FC1-DD86DBDAB521}"/>
                </a:ext>
              </a:extLst>
            </p:cNvPr>
            <p:cNvSpPr/>
            <p:nvPr/>
          </p:nvSpPr>
          <p:spPr>
            <a:xfrm>
              <a:off x="4859852" y="2053246"/>
              <a:ext cx="792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Upper UMAC</a:t>
              </a:r>
            </a:p>
          </p:txBody>
        </p:sp>
        <p:sp>
          <p:nvSpPr>
            <p:cNvPr id="70" name="四角形: 角を丸くする 69">
              <a:extLst>
                <a:ext uri="{FF2B5EF4-FFF2-40B4-BE49-F238E27FC236}">
                  <a16:creationId xmlns:a16="http://schemas.microsoft.com/office/drawing/2014/main" id="{6E06A6AA-D8E7-1A05-4CD0-84560C68F5D1}"/>
                </a:ext>
              </a:extLst>
            </p:cNvPr>
            <p:cNvSpPr/>
            <p:nvPr/>
          </p:nvSpPr>
          <p:spPr>
            <a:xfrm>
              <a:off x="4715852" y="1981238"/>
              <a:ext cx="1080000" cy="936104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26325" bIns="26325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kumimoji="1" lang="ja-JP" altLang="en-US" sz="100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1" name="Rectangle 39">
              <a:extLst>
                <a:ext uri="{FF2B5EF4-FFF2-40B4-BE49-F238E27FC236}">
                  <a16:creationId xmlns:a16="http://schemas.microsoft.com/office/drawing/2014/main" id="{D473BA72-07B4-5C93-356C-3FF857D2662A}"/>
                </a:ext>
              </a:extLst>
            </p:cNvPr>
            <p:cNvSpPr/>
            <p:nvPr/>
          </p:nvSpPr>
          <p:spPr>
            <a:xfrm>
              <a:off x="4859852" y="2353978"/>
              <a:ext cx="792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Lower UMAC</a:t>
              </a:r>
            </a:p>
          </p:txBody>
        </p:sp>
        <p:sp>
          <p:nvSpPr>
            <p:cNvPr id="73" name="四角形: 角を丸くする 72">
              <a:extLst>
                <a:ext uri="{FF2B5EF4-FFF2-40B4-BE49-F238E27FC236}">
                  <a16:creationId xmlns:a16="http://schemas.microsoft.com/office/drawing/2014/main" id="{338C9B78-F3F2-DA0E-86DF-30E4D67DDF19}"/>
                </a:ext>
              </a:extLst>
            </p:cNvPr>
            <p:cNvSpPr/>
            <p:nvPr/>
          </p:nvSpPr>
          <p:spPr>
            <a:xfrm>
              <a:off x="4093464" y="3061358"/>
              <a:ext cx="1080000" cy="655674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26325" bIns="26325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kumimoji="1" lang="ja-JP" altLang="en-US" sz="100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258F193E-1AA4-1CBB-7530-0938D8BECE4A}"/>
              </a:ext>
            </a:extLst>
          </p:cNvPr>
          <p:cNvSpPr txBox="1"/>
          <p:nvPr/>
        </p:nvSpPr>
        <p:spPr>
          <a:xfrm>
            <a:off x="1822836" y="4293096"/>
            <a:ext cx="10967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Serving 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254BA8DA-CA3B-84F9-8E4D-AF5A7BCFF19E}"/>
              </a:ext>
            </a:extLst>
          </p:cNvPr>
          <p:cNvSpPr txBox="1"/>
          <p:nvPr/>
        </p:nvSpPr>
        <p:spPr>
          <a:xfrm>
            <a:off x="3050030" y="4293096"/>
            <a:ext cx="10342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Target 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9E67719B-EE09-0AB4-607C-73E555AEB875}"/>
              </a:ext>
            </a:extLst>
          </p:cNvPr>
          <p:cNvSpPr txBox="1"/>
          <p:nvPr/>
        </p:nvSpPr>
        <p:spPr>
          <a:xfrm>
            <a:off x="2555220" y="6191522"/>
            <a:ext cx="9300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Non-AP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3E26E7D2-53AF-CFE1-B459-7174FE4F97F9}"/>
              </a:ext>
            </a:extLst>
          </p:cNvPr>
          <p:cNvSpPr txBox="1"/>
          <p:nvPr/>
        </p:nvSpPr>
        <p:spPr>
          <a:xfrm>
            <a:off x="2093416" y="5452106"/>
            <a:ext cx="350895" cy="152047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1000" dirty="0">
                <a:solidFill>
                  <a:srgbClr val="000000"/>
                </a:solidFill>
                <a:latin typeface="Times New Roman"/>
                <a:ea typeface="Meiryo UI" panose="020B0604030504040204" pitchFamily="50" charset="-128"/>
              </a:rPr>
              <a:t>link1</a:t>
            </a:r>
            <a:endParaRPr kumimoji="1" lang="ja-JP" altLang="en-US" sz="1000" dirty="0">
              <a:solidFill>
                <a:srgbClr val="000000"/>
              </a:solidFill>
              <a:latin typeface="Times New Roman"/>
              <a:ea typeface="Meiryo UI" panose="020B0604030504040204" pitchFamily="50" charset="-128"/>
            </a:endParaRP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6501E158-FAD6-CB11-9C9E-8F18E7AED11A}"/>
              </a:ext>
            </a:extLst>
          </p:cNvPr>
          <p:cNvSpPr txBox="1"/>
          <p:nvPr/>
        </p:nvSpPr>
        <p:spPr>
          <a:xfrm>
            <a:off x="2593287" y="5443058"/>
            <a:ext cx="350895" cy="152047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1000" dirty="0">
                <a:solidFill>
                  <a:srgbClr val="000000"/>
                </a:solidFill>
                <a:latin typeface="Times New Roman"/>
                <a:ea typeface="Meiryo UI" panose="020B0604030504040204" pitchFamily="50" charset="-128"/>
              </a:rPr>
              <a:t>link2</a:t>
            </a:r>
            <a:endParaRPr kumimoji="1" lang="ja-JP" altLang="en-US" sz="1000" dirty="0">
              <a:solidFill>
                <a:srgbClr val="000000"/>
              </a:solidFill>
              <a:latin typeface="Times New Roman"/>
              <a:ea typeface="Meiryo UI" panose="020B0604030504040204" pitchFamily="50" charset="-128"/>
            </a:endParaRPr>
          </a:p>
        </p:txBody>
      </p:sp>
      <p:grpSp>
        <p:nvGrpSpPr>
          <p:cNvPr id="96" name="グループ化 95">
            <a:extLst>
              <a:ext uri="{FF2B5EF4-FFF2-40B4-BE49-F238E27FC236}">
                <a16:creationId xmlns:a16="http://schemas.microsoft.com/office/drawing/2014/main" id="{8A7C0DC1-BEE3-3540-A414-8F5EDCE2278F}"/>
              </a:ext>
            </a:extLst>
          </p:cNvPr>
          <p:cNvGrpSpPr/>
          <p:nvPr/>
        </p:nvGrpSpPr>
        <p:grpSpPr>
          <a:xfrm>
            <a:off x="5205017" y="4480233"/>
            <a:ext cx="2303972" cy="1735794"/>
            <a:chOff x="3491880" y="1981238"/>
            <a:chExt cx="2303972" cy="1735794"/>
          </a:xfrm>
        </p:grpSpPr>
        <p:cxnSp>
          <p:nvCxnSpPr>
            <p:cNvPr id="97" name="Straight Connector 105">
              <a:extLst>
                <a:ext uri="{FF2B5EF4-FFF2-40B4-BE49-F238E27FC236}">
                  <a16:creationId xmlns:a16="http://schemas.microsoft.com/office/drawing/2014/main" id="{209C8434-C400-F828-7765-C8EC326655F0}"/>
                </a:ext>
              </a:extLst>
            </p:cNvPr>
            <p:cNvCxnSpPr>
              <a:cxnSpLocks/>
              <a:stCxn id="124" idx="0"/>
              <a:endCxn id="118" idx="2"/>
            </p:cNvCxnSpPr>
            <p:nvPr/>
          </p:nvCxnSpPr>
          <p:spPr>
            <a:xfrm flipH="1" flipV="1">
              <a:off x="3779852" y="2834709"/>
              <a:ext cx="627225" cy="31436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105">
              <a:extLst>
                <a:ext uri="{FF2B5EF4-FFF2-40B4-BE49-F238E27FC236}">
                  <a16:creationId xmlns:a16="http://schemas.microsoft.com/office/drawing/2014/main" id="{FB2AEE29-A999-5061-6208-C9183383CCC7}"/>
                </a:ext>
              </a:extLst>
            </p:cNvPr>
            <p:cNvCxnSpPr>
              <a:cxnSpLocks/>
              <a:stCxn id="125" idx="0"/>
              <a:endCxn id="119" idx="2"/>
            </p:cNvCxnSpPr>
            <p:nvPr/>
          </p:nvCxnSpPr>
          <p:spPr>
            <a:xfrm flipH="1" flipV="1">
              <a:off x="4283908" y="2834709"/>
              <a:ext cx="596747" cy="314362"/>
            </a:xfrm>
            <a:prstGeom prst="line">
              <a:avLst/>
            </a:prstGeom>
            <a:ln w="9525">
              <a:solidFill>
                <a:schemeClr val="tx1"/>
              </a:solidFill>
              <a:head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9" name="グループ化 98">
              <a:extLst>
                <a:ext uri="{FF2B5EF4-FFF2-40B4-BE49-F238E27FC236}">
                  <a16:creationId xmlns:a16="http://schemas.microsoft.com/office/drawing/2014/main" id="{8928EBF3-6B6A-2CA1-17CA-1D0C5382385A}"/>
                </a:ext>
              </a:extLst>
            </p:cNvPr>
            <p:cNvGrpSpPr/>
            <p:nvPr/>
          </p:nvGrpSpPr>
          <p:grpSpPr>
            <a:xfrm>
              <a:off x="4209077" y="3149071"/>
              <a:ext cx="869578" cy="495953"/>
              <a:chOff x="4334641" y="3063414"/>
              <a:chExt cx="869578" cy="495953"/>
            </a:xfrm>
          </p:grpSpPr>
          <p:sp>
            <p:nvSpPr>
              <p:cNvPr id="120" name="Rectangle 39">
                <a:extLst>
                  <a:ext uri="{FF2B5EF4-FFF2-40B4-BE49-F238E27FC236}">
                    <a16:creationId xmlns:a16="http://schemas.microsoft.com/office/drawing/2014/main" id="{0A947A57-5D47-5503-C9F2-44DF787793D9}"/>
                  </a:ext>
                </a:extLst>
              </p:cNvPr>
              <p:cNvSpPr/>
              <p:nvPr/>
            </p:nvSpPr>
            <p:spPr>
              <a:xfrm>
                <a:off x="4571430" y="3379367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UMAC</a:t>
                </a:r>
              </a:p>
            </p:txBody>
          </p:sp>
          <p:grpSp>
            <p:nvGrpSpPr>
              <p:cNvPr id="121" name="グループ化 120">
                <a:extLst>
                  <a:ext uri="{FF2B5EF4-FFF2-40B4-BE49-F238E27FC236}">
                    <a16:creationId xmlns:a16="http://schemas.microsoft.com/office/drawing/2014/main" id="{A5887413-6241-5CA2-019D-831E87A9A876}"/>
                  </a:ext>
                </a:extLst>
              </p:cNvPr>
              <p:cNvGrpSpPr/>
              <p:nvPr/>
            </p:nvGrpSpPr>
            <p:grpSpPr>
              <a:xfrm>
                <a:off x="4334641" y="3063414"/>
                <a:ext cx="869578" cy="180000"/>
                <a:chOff x="3961626" y="3719088"/>
                <a:chExt cx="869578" cy="180000"/>
              </a:xfrm>
            </p:grpSpPr>
            <p:sp>
              <p:nvSpPr>
                <p:cNvPr id="124" name="Rectangle 39">
                  <a:extLst>
                    <a:ext uri="{FF2B5EF4-FFF2-40B4-BE49-F238E27FC236}">
                      <a16:creationId xmlns:a16="http://schemas.microsoft.com/office/drawing/2014/main" id="{F14B47DF-E869-A11B-BE9B-8AECCB6B2539}"/>
                    </a:ext>
                  </a:extLst>
                </p:cNvPr>
                <p:cNvSpPr/>
                <p:nvPr/>
              </p:nvSpPr>
              <p:spPr>
                <a:xfrm>
                  <a:off x="3961626" y="3719088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  <p:sp>
              <p:nvSpPr>
                <p:cNvPr id="125" name="Rectangle 39">
                  <a:extLst>
                    <a:ext uri="{FF2B5EF4-FFF2-40B4-BE49-F238E27FC236}">
                      <a16:creationId xmlns:a16="http://schemas.microsoft.com/office/drawing/2014/main" id="{12E81EE9-45A9-A063-9028-13BA2D6348C9}"/>
                    </a:ext>
                  </a:extLst>
                </p:cNvPr>
                <p:cNvSpPr/>
                <p:nvPr/>
              </p:nvSpPr>
              <p:spPr>
                <a:xfrm>
                  <a:off x="4435204" y="3719088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</p:grpSp>
          <p:cxnSp>
            <p:nvCxnSpPr>
              <p:cNvPr id="122" name="Straight Connector 105">
                <a:extLst>
                  <a:ext uri="{FF2B5EF4-FFF2-40B4-BE49-F238E27FC236}">
                    <a16:creationId xmlns:a16="http://schemas.microsoft.com/office/drawing/2014/main" id="{1CD709C3-B21A-B74A-C935-E15100F4F790}"/>
                  </a:ext>
                </a:extLst>
              </p:cNvPr>
              <p:cNvCxnSpPr>
                <a:cxnSpLocks/>
                <a:stCxn id="120" idx="0"/>
                <a:endCxn id="124" idx="2"/>
              </p:cNvCxnSpPr>
              <p:nvPr/>
            </p:nvCxnSpPr>
            <p:spPr>
              <a:xfrm flipH="1" flipV="1">
                <a:off x="4532641" y="3243414"/>
                <a:ext cx="236789" cy="135953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05">
                <a:extLst>
                  <a:ext uri="{FF2B5EF4-FFF2-40B4-BE49-F238E27FC236}">
                    <a16:creationId xmlns:a16="http://schemas.microsoft.com/office/drawing/2014/main" id="{599212A2-7892-066D-8035-41D9D2B76269}"/>
                  </a:ext>
                </a:extLst>
              </p:cNvPr>
              <p:cNvCxnSpPr>
                <a:cxnSpLocks/>
                <a:stCxn id="120" idx="0"/>
                <a:endCxn id="125" idx="2"/>
              </p:cNvCxnSpPr>
              <p:nvPr/>
            </p:nvCxnSpPr>
            <p:spPr>
              <a:xfrm flipV="1">
                <a:off x="4769430" y="3243414"/>
                <a:ext cx="236789" cy="135953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00" name="グループ化 99">
              <a:extLst>
                <a:ext uri="{FF2B5EF4-FFF2-40B4-BE49-F238E27FC236}">
                  <a16:creationId xmlns:a16="http://schemas.microsoft.com/office/drawing/2014/main" id="{19A63ECB-B871-9264-915A-3242173D61DF}"/>
                </a:ext>
              </a:extLst>
            </p:cNvPr>
            <p:cNvGrpSpPr/>
            <p:nvPr/>
          </p:nvGrpSpPr>
          <p:grpSpPr>
            <a:xfrm>
              <a:off x="3491880" y="1981238"/>
              <a:ext cx="1080000" cy="936104"/>
              <a:chOff x="3118865" y="2636912"/>
              <a:chExt cx="1080000" cy="936104"/>
            </a:xfrm>
          </p:grpSpPr>
          <p:grpSp>
            <p:nvGrpSpPr>
              <p:cNvPr id="111" name="グループ化 110">
                <a:extLst>
                  <a:ext uri="{FF2B5EF4-FFF2-40B4-BE49-F238E27FC236}">
                    <a16:creationId xmlns:a16="http://schemas.microsoft.com/office/drawing/2014/main" id="{46B1399D-1268-ECFB-4CA5-0E9BDDEC8A57}"/>
                  </a:ext>
                </a:extLst>
              </p:cNvPr>
              <p:cNvGrpSpPr/>
              <p:nvPr/>
            </p:nvGrpSpPr>
            <p:grpSpPr>
              <a:xfrm>
                <a:off x="3208837" y="3310383"/>
                <a:ext cx="900056" cy="180000"/>
                <a:chOff x="3203848" y="3310383"/>
                <a:chExt cx="900056" cy="180000"/>
              </a:xfrm>
            </p:grpSpPr>
            <p:sp>
              <p:nvSpPr>
                <p:cNvPr id="118" name="Rectangle 39">
                  <a:extLst>
                    <a:ext uri="{FF2B5EF4-FFF2-40B4-BE49-F238E27FC236}">
                      <a16:creationId xmlns:a16="http://schemas.microsoft.com/office/drawing/2014/main" id="{6805013B-E6D0-2397-8E71-209B0A26003F}"/>
                    </a:ext>
                  </a:extLst>
                </p:cNvPr>
                <p:cNvSpPr/>
                <p:nvPr/>
              </p:nvSpPr>
              <p:spPr>
                <a:xfrm>
                  <a:off x="3203848" y="3310383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  <p:sp>
              <p:nvSpPr>
                <p:cNvPr id="119" name="Rectangle 39">
                  <a:extLst>
                    <a:ext uri="{FF2B5EF4-FFF2-40B4-BE49-F238E27FC236}">
                      <a16:creationId xmlns:a16="http://schemas.microsoft.com/office/drawing/2014/main" id="{FD81ACD4-7F75-28D2-BF7D-DE7D4FABA1A0}"/>
                    </a:ext>
                  </a:extLst>
                </p:cNvPr>
                <p:cNvSpPr/>
                <p:nvPr/>
              </p:nvSpPr>
              <p:spPr>
                <a:xfrm>
                  <a:off x="3707904" y="3310383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</a:t>
                  </a:r>
                  <a:r>
                    <a:rPr kumimoji="1" lang="en-US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MAC</a:t>
                  </a:r>
                </a:p>
              </p:txBody>
            </p:sp>
          </p:grpSp>
          <p:cxnSp>
            <p:nvCxnSpPr>
              <p:cNvPr id="112" name="Straight Connector 105">
                <a:extLst>
                  <a:ext uri="{FF2B5EF4-FFF2-40B4-BE49-F238E27FC236}">
                    <a16:creationId xmlns:a16="http://schemas.microsoft.com/office/drawing/2014/main" id="{01741414-EE79-0B34-E819-55E2EA90032F}"/>
                  </a:ext>
                </a:extLst>
              </p:cNvPr>
              <p:cNvCxnSpPr>
                <a:cxnSpLocks/>
                <a:stCxn id="118" idx="0"/>
                <a:endCxn id="116" idx="2"/>
              </p:cNvCxnSpPr>
              <p:nvPr/>
            </p:nvCxnSpPr>
            <p:spPr>
              <a:xfrm flipV="1">
                <a:off x="3406837" y="3189652"/>
                <a:ext cx="252028" cy="120731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05">
                <a:extLst>
                  <a:ext uri="{FF2B5EF4-FFF2-40B4-BE49-F238E27FC236}">
                    <a16:creationId xmlns:a16="http://schemas.microsoft.com/office/drawing/2014/main" id="{A91EBC00-ABE3-4311-401E-034D295D1314}"/>
                  </a:ext>
                </a:extLst>
              </p:cNvPr>
              <p:cNvCxnSpPr>
                <a:cxnSpLocks/>
                <a:stCxn id="119" idx="0"/>
                <a:endCxn id="116" idx="2"/>
              </p:cNvCxnSpPr>
              <p:nvPr/>
            </p:nvCxnSpPr>
            <p:spPr>
              <a:xfrm flipH="1" flipV="1">
                <a:off x="3658865" y="3189652"/>
                <a:ext cx="252028" cy="120731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4" name="Rectangle 39">
                <a:extLst>
                  <a:ext uri="{FF2B5EF4-FFF2-40B4-BE49-F238E27FC236}">
                    <a16:creationId xmlns:a16="http://schemas.microsoft.com/office/drawing/2014/main" id="{9D5CDC15-B527-A5F4-A24C-80DFCAF984B5}"/>
                  </a:ext>
                </a:extLst>
              </p:cNvPr>
              <p:cNvSpPr/>
              <p:nvPr/>
            </p:nvSpPr>
            <p:spPr>
              <a:xfrm>
                <a:off x="3262865" y="2708920"/>
                <a:ext cx="792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Upper UMAC</a:t>
                </a:r>
              </a:p>
            </p:txBody>
          </p:sp>
          <p:sp>
            <p:nvSpPr>
              <p:cNvPr id="115" name="四角形: 角を丸くする 114">
                <a:extLst>
                  <a:ext uri="{FF2B5EF4-FFF2-40B4-BE49-F238E27FC236}">
                    <a16:creationId xmlns:a16="http://schemas.microsoft.com/office/drawing/2014/main" id="{30D8D14D-FC7C-9ADB-BC02-9D20EC34D5A1}"/>
                  </a:ext>
                </a:extLst>
              </p:cNvPr>
              <p:cNvSpPr/>
              <p:nvPr/>
            </p:nvSpPr>
            <p:spPr>
              <a:xfrm>
                <a:off x="3118865" y="2636912"/>
                <a:ext cx="1080000" cy="936104"/>
              </a:xfrm>
              <a:prstGeom prst="round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tIns="26325" bIns="26325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endParaRPr kumimoji="1" lang="ja-JP" altLang="en-US" sz="100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16" name="Rectangle 39">
                <a:extLst>
                  <a:ext uri="{FF2B5EF4-FFF2-40B4-BE49-F238E27FC236}">
                    <a16:creationId xmlns:a16="http://schemas.microsoft.com/office/drawing/2014/main" id="{1E42C623-48C0-510C-70EC-F8FE42A569E4}"/>
                  </a:ext>
                </a:extLst>
              </p:cNvPr>
              <p:cNvSpPr/>
              <p:nvPr/>
            </p:nvSpPr>
            <p:spPr>
              <a:xfrm>
                <a:off x="3262865" y="3009652"/>
                <a:ext cx="792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Lower UMAC</a:t>
                </a:r>
              </a:p>
            </p:txBody>
          </p:sp>
        </p:grpSp>
        <p:grpSp>
          <p:nvGrpSpPr>
            <p:cNvPr id="101" name="グループ化 100">
              <a:extLst>
                <a:ext uri="{FF2B5EF4-FFF2-40B4-BE49-F238E27FC236}">
                  <a16:creationId xmlns:a16="http://schemas.microsoft.com/office/drawing/2014/main" id="{C5FA0186-FBC2-D007-74DE-ADD8274E83D9}"/>
                </a:ext>
              </a:extLst>
            </p:cNvPr>
            <p:cNvGrpSpPr/>
            <p:nvPr/>
          </p:nvGrpSpPr>
          <p:grpSpPr>
            <a:xfrm>
              <a:off x="4805824" y="2654709"/>
              <a:ext cx="900056" cy="180000"/>
              <a:chOff x="3203848" y="3310383"/>
              <a:chExt cx="900056" cy="180000"/>
            </a:xfrm>
          </p:grpSpPr>
          <p:sp>
            <p:nvSpPr>
              <p:cNvPr id="109" name="Rectangle 39">
                <a:extLst>
                  <a:ext uri="{FF2B5EF4-FFF2-40B4-BE49-F238E27FC236}">
                    <a16:creationId xmlns:a16="http://schemas.microsoft.com/office/drawing/2014/main" id="{C0FE0BCB-E550-1F60-7922-6EEE5FB3B4E2}"/>
                  </a:ext>
                </a:extLst>
              </p:cNvPr>
              <p:cNvSpPr/>
              <p:nvPr/>
            </p:nvSpPr>
            <p:spPr>
              <a:xfrm>
                <a:off x="3203848" y="3310383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LMAC</a:t>
                </a:r>
                <a:endPara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endParaRPr>
              </a:p>
            </p:txBody>
          </p:sp>
          <p:sp>
            <p:nvSpPr>
              <p:cNvPr id="110" name="Rectangle 39">
                <a:extLst>
                  <a:ext uri="{FF2B5EF4-FFF2-40B4-BE49-F238E27FC236}">
                    <a16:creationId xmlns:a16="http://schemas.microsoft.com/office/drawing/2014/main" id="{5DD763C5-8875-8792-8928-0616D57C6ECB}"/>
                  </a:ext>
                </a:extLst>
              </p:cNvPr>
              <p:cNvSpPr/>
              <p:nvPr/>
            </p:nvSpPr>
            <p:spPr>
              <a:xfrm>
                <a:off x="3707904" y="3310383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</a:t>
                </a: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MAC</a:t>
                </a:r>
              </a:p>
            </p:txBody>
          </p:sp>
        </p:grpSp>
        <p:cxnSp>
          <p:nvCxnSpPr>
            <p:cNvPr id="103" name="Straight Connector 105">
              <a:extLst>
                <a:ext uri="{FF2B5EF4-FFF2-40B4-BE49-F238E27FC236}">
                  <a16:creationId xmlns:a16="http://schemas.microsoft.com/office/drawing/2014/main" id="{7DDDEB67-B689-A180-E45C-9BBE8188C04D}"/>
                </a:ext>
              </a:extLst>
            </p:cNvPr>
            <p:cNvCxnSpPr>
              <a:cxnSpLocks/>
              <a:stCxn id="110" idx="0"/>
              <a:endCxn id="106" idx="2"/>
            </p:cNvCxnSpPr>
            <p:nvPr/>
          </p:nvCxnSpPr>
          <p:spPr>
            <a:xfrm flipH="1" flipV="1">
              <a:off x="5255852" y="2533978"/>
              <a:ext cx="252028" cy="120731"/>
            </a:xfrm>
            <a:prstGeom prst="line">
              <a:avLst/>
            </a:prstGeom>
            <a:ln w="9525">
              <a:solidFill>
                <a:schemeClr val="tx1"/>
              </a:solidFill>
              <a:head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Rectangle 39">
              <a:extLst>
                <a:ext uri="{FF2B5EF4-FFF2-40B4-BE49-F238E27FC236}">
                  <a16:creationId xmlns:a16="http://schemas.microsoft.com/office/drawing/2014/main" id="{21E34C5C-D554-19A6-DD00-02EF87FB3FED}"/>
                </a:ext>
              </a:extLst>
            </p:cNvPr>
            <p:cNvSpPr/>
            <p:nvPr/>
          </p:nvSpPr>
          <p:spPr>
            <a:xfrm>
              <a:off x="4859852" y="2053246"/>
              <a:ext cx="792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Upper UMAC</a:t>
              </a:r>
            </a:p>
          </p:txBody>
        </p:sp>
        <p:sp>
          <p:nvSpPr>
            <p:cNvPr id="105" name="四角形: 角を丸くする 104">
              <a:extLst>
                <a:ext uri="{FF2B5EF4-FFF2-40B4-BE49-F238E27FC236}">
                  <a16:creationId xmlns:a16="http://schemas.microsoft.com/office/drawing/2014/main" id="{649EAD88-FD44-A8ED-54A9-F6FFA3803BB2}"/>
                </a:ext>
              </a:extLst>
            </p:cNvPr>
            <p:cNvSpPr/>
            <p:nvPr/>
          </p:nvSpPr>
          <p:spPr>
            <a:xfrm>
              <a:off x="4715852" y="1981238"/>
              <a:ext cx="1080000" cy="936104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26325" bIns="26325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kumimoji="1" lang="ja-JP" altLang="en-US" sz="100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6" name="Rectangle 39">
              <a:extLst>
                <a:ext uri="{FF2B5EF4-FFF2-40B4-BE49-F238E27FC236}">
                  <a16:creationId xmlns:a16="http://schemas.microsoft.com/office/drawing/2014/main" id="{AAEDB566-1872-71E1-0743-D8454A817635}"/>
                </a:ext>
              </a:extLst>
            </p:cNvPr>
            <p:cNvSpPr/>
            <p:nvPr/>
          </p:nvSpPr>
          <p:spPr>
            <a:xfrm>
              <a:off x="4859852" y="2353978"/>
              <a:ext cx="792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Lower UMAC</a:t>
              </a:r>
            </a:p>
          </p:txBody>
        </p:sp>
        <p:cxnSp>
          <p:nvCxnSpPr>
            <p:cNvPr id="107" name="Straight Connector 105">
              <a:extLst>
                <a:ext uri="{FF2B5EF4-FFF2-40B4-BE49-F238E27FC236}">
                  <a16:creationId xmlns:a16="http://schemas.microsoft.com/office/drawing/2014/main" id="{C0E61965-4359-4052-3BA3-844A00824D3D}"/>
                </a:ext>
              </a:extLst>
            </p:cNvPr>
            <p:cNvCxnSpPr>
              <a:cxnSpLocks/>
              <a:stCxn id="106" idx="0"/>
              <a:endCxn id="104" idx="2"/>
            </p:cNvCxnSpPr>
            <p:nvPr/>
          </p:nvCxnSpPr>
          <p:spPr>
            <a:xfrm flipV="1">
              <a:off x="5255852" y="2233246"/>
              <a:ext cx="0" cy="120732"/>
            </a:xfrm>
            <a:prstGeom prst="line">
              <a:avLst/>
            </a:prstGeom>
            <a:ln w="9525">
              <a:solidFill>
                <a:schemeClr val="tx1"/>
              </a:solidFill>
              <a:head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四角形: 角を丸くする 107">
              <a:extLst>
                <a:ext uri="{FF2B5EF4-FFF2-40B4-BE49-F238E27FC236}">
                  <a16:creationId xmlns:a16="http://schemas.microsoft.com/office/drawing/2014/main" id="{317E91AE-9085-5C4F-C8FF-C6D9D25C6EBA}"/>
                </a:ext>
              </a:extLst>
            </p:cNvPr>
            <p:cNvSpPr/>
            <p:nvPr/>
          </p:nvSpPr>
          <p:spPr>
            <a:xfrm>
              <a:off x="4093464" y="3061358"/>
              <a:ext cx="1080000" cy="655674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26325" bIns="26325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kumimoji="1" lang="ja-JP" altLang="en-US" sz="100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cxnSp>
        <p:nvCxnSpPr>
          <p:cNvPr id="126" name="Straight Connector 105">
            <a:extLst>
              <a:ext uri="{FF2B5EF4-FFF2-40B4-BE49-F238E27FC236}">
                <a16:creationId xmlns:a16="http://schemas.microsoft.com/office/drawing/2014/main" id="{A7828F62-2953-9F18-B2E8-3EE4E9E66E8F}"/>
              </a:ext>
            </a:extLst>
          </p:cNvPr>
          <p:cNvCxnSpPr>
            <a:cxnSpLocks/>
            <a:stCxn id="125" idx="0"/>
            <a:endCxn id="110" idx="2"/>
          </p:cNvCxnSpPr>
          <p:nvPr/>
        </p:nvCxnSpPr>
        <p:spPr>
          <a:xfrm flipV="1">
            <a:off x="6593792" y="5333704"/>
            <a:ext cx="627225" cy="314362"/>
          </a:xfrm>
          <a:prstGeom prst="line">
            <a:avLst/>
          </a:prstGeom>
          <a:ln w="9525"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テキスト ボックス 127">
            <a:extLst>
              <a:ext uri="{FF2B5EF4-FFF2-40B4-BE49-F238E27FC236}">
                <a16:creationId xmlns:a16="http://schemas.microsoft.com/office/drawing/2014/main" id="{9B1EB414-506C-3BA1-546D-3658251E3857}"/>
              </a:ext>
            </a:extLst>
          </p:cNvPr>
          <p:cNvSpPr txBox="1"/>
          <p:nvPr/>
        </p:nvSpPr>
        <p:spPr>
          <a:xfrm>
            <a:off x="5230236" y="4293096"/>
            <a:ext cx="10967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Serving 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129" name="テキスト ボックス 128">
            <a:extLst>
              <a:ext uri="{FF2B5EF4-FFF2-40B4-BE49-F238E27FC236}">
                <a16:creationId xmlns:a16="http://schemas.microsoft.com/office/drawing/2014/main" id="{C4374DBE-3C10-1EE7-3200-18E0E572E72E}"/>
              </a:ext>
            </a:extLst>
          </p:cNvPr>
          <p:cNvSpPr txBox="1"/>
          <p:nvPr/>
        </p:nvSpPr>
        <p:spPr>
          <a:xfrm>
            <a:off x="6457430" y="4293096"/>
            <a:ext cx="10342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Target 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130" name="テキスト ボックス 129">
            <a:extLst>
              <a:ext uri="{FF2B5EF4-FFF2-40B4-BE49-F238E27FC236}">
                <a16:creationId xmlns:a16="http://schemas.microsoft.com/office/drawing/2014/main" id="{C122FCB0-1A78-2CF8-5D6B-4CEE0DDFFCC6}"/>
              </a:ext>
            </a:extLst>
          </p:cNvPr>
          <p:cNvSpPr txBox="1"/>
          <p:nvPr/>
        </p:nvSpPr>
        <p:spPr>
          <a:xfrm>
            <a:off x="5962620" y="6185077"/>
            <a:ext cx="9300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Non-AP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05FD5C02-64CB-5DA0-B597-171E89441591}"/>
              </a:ext>
            </a:extLst>
          </p:cNvPr>
          <p:cNvCxnSpPr>
            <a:cxnSpLocks/>
            <a:stCxn id="114" idx="2"/>
            <a:endCxn id="116" idx="0"/>
          </p:cNvCxnSpPr>
          <p:nvPr/>
        </p:nvCxnSpPr>
        <p:spPr bwMode="auto">
          <a:xfrm>
            <a:off x="5745017" y="4732241"/>
            <a:ext cx="0" cy="1207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</p:spPr>
      </p:cxnSp>
      <p:sp>
        <p:nvSpPr>
          <p:cNvPr id="8" name="矢印: 下 7">
            <a:extLst>
              <a:ext uri="{FF2B5EF4-FFF2-40B4-BE49-F238E27FC236}">
                <a16:creationId xmlns:a16="http://schemas.microsoft.com/office/drawing/2014/main" id="{CAED25EC-9509-99B6-D040-32F16E1F9369}"/>
              </a:ext>
            </a:extLst>
          </p:cNvPr>
          <p:cNvSpPr/>
          <p:nvPr/>
        </p:nvSpPr>
        <p:spPr bwMode="auto">
          <a:xfrm rot="3707137">
            <a:off x="6878956" y="5340297"/>
            <a:ext cx="72008" cy="288032"/>
          </a:xfrm>
          <a:prstGeom prst="down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14FEA9C-84C2-7A82-F0B7-54406B6B903B}"/>
              </a:ext>
            </a:extLst>
          </p:cNvPr>
          <p:cNvSpPr txBox="1"/>
          <p:nvPr/>
        </p:nvSpPr>
        <p:spPr>
          <a:xfrm>
            <a:off x="7533351" y="6156794"/>
            <a:ext cx="999089" cy="146874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1000" dirty="0">
                <a:solidFill>
                  <a:srgbClr val="000000"/>
                </a:solidFill>
                <a:latin typeface="Times New Roman"/>
                <a:ea typeface="Meiryo UI" panose="020B0604030504040204" pitchFamily="50" charset="-128"/>
              </a:rPr>
              <a:t>new packets</a:t>
            </a:r>
            <a:endParaRPr kumimoji="1" lang="ja-JP" altLang="en-US" sz="1000" dirty="0">
              <a:solidFill>
                <a:srgbClr val="000000"/>
              </a:solidFill>
              <a:latin typeface="Times New Roman"/>
              <a:ea typeface="Meiryo UI" panose="020B0604030504040204" pitchFamily="50" charset="-128"/>
            </a:endParaRPr>
          </a:p>
        </p:txBody>
      </p:sp>
      <p:sp>
        <p:nvSpPr>
          <p:cNvPr id="11" name="矢印: 下 10">
            <a:extLst>
              <a:ext uri="{FF2B5EF4-FFF2-40B4-BE49-F238E27FC236}">
                <a16:creationId xmlns:a16="http://schemas.microsoft.com/office/drawing/2014/main" id="{8809AFD0-1362-C01D-768B-2B7FF24BD7E5}"/>
              </a:ext>
            </a:extLst>
          </p:cNvPr>
          <p:cNvSpPr/>
          <p:nvPr/>
        </p:nvSpPr>
        <p:spPr bwMode="auto">
          <a:xfrm rot="18000000">
            <a:off x="6285400" y="5368193"/>
            <a:ext cx="72008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矢印: 下 11">
            <a:extLst>
              <a:ext uri="{FF2B5EF4-FFF2-40B4-BE49-F238E27FC236}">
                <a16:creationId xmlns:a16="http://schemas.microsoft.com/office/drawing/2014/main" id="{CD7AA6A4-15C9-B861-991B-33CDCD218A00}"/>
              </a:ext>
            </a:extLst>
          </p:cNvPr>
          <p:cNvSpPr/>
          <p:nvPr/>
        </p:nvSpPr>
        <p:spPr bwMode="auto">
          <a:xfrm rot="16200000">
            <a:off x="7383013" y="6086216"/>
            <a:ext cx="72008" cy="288032"/>
          </a:xfrm>
          <a:prstGeom prst="down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矢印: 下 12">
            <a:extLst>
              <a:ext uri="{FF2B5EF4-FFF2-40B4-BE49-F238E27FC236}">
                <a16:creationId xmlns:a16="http://schemas.microsoft.com/office/drawing/2014/main" id="{9495AFE9-6D11-808A-9C38-C9AE1B41A4EC}"/>
              </a:ext>
            </a:extLst>
          </p:cNvPr>
          <p:cNvSpPr/>
          <p:nvPr/>
        </p:nvSpPr>
        <p:spPr bwMode="auto">
          <a:xfrm rot="16200000">
            <a:off x="7372897" y="5893441"/>
            <a:ext cx="72008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E1DACED-86EC-BE52-22C7-B1BDE9445E40}"/>
              </a:ext>
            </a:extLst>
          </p:cNvPr>
          <p:cNvSpPr txBox="1"/>
          <p:nvPr/>
        </p:nvSpPr>
        <p:spPr>
          <a:xfrm>
            <a:off x="7533351" y="5964019"/>
            <a:ext cx="999089" cy="146874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1000" dirty="0">
                <a:solidFill>
                  <a:srgbClr val="000000"/>
                </a:solidFill>
                <a:latin typeface="Times New Roman"/>
                <a:ea typeface="Meiryo UI" panose="020B0604030504040204" pitchFamily="50" charset="-128"/>
              </a:rPr>
              <a:t>buffered packets</a:t>
            </a:r>
            <a:endParaRPr kumimoji="1" lang="ja-JP" altLang="en-US" sz="1000" dirty="0">
              <a:solidFill>
                <a:srgbClr val="000000"/>
              </a:solidFill>
              <a:latin typeface="Times New Roman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9589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E0B7F9-69D9-D26B-53AB-8FE493991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Roaming protocol without data forwarding</a:t>
            </a:r>
            <a:br>
              <a:rPr kumimoji="1" lang="en-US" altLang="ja-JP" dirty="0"/>
            </a:br>
            <a:r>
              <a:rPr kumimoji="1" lang="en-US" altLang="ja-JP" dirty="0"/>
              <a:t>(2/2)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431E69-EE32-5C4E-9C85-349B75E65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4675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Phase 3 Post-Transition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After link2 roams to target AP MLD, link1 roams to target AP MLD.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If not, link1 can not serve new packets from upper layer.</a:t>
            </a:r>
          </a:p>
          <a:p>
            <a:pPr lvl="1">
              <a:buFont typeface="Arial" panose="020B0604020202020204" pitchFamily="34" charset="0"/>
              <a:buChar char="•"/>
            </a:pPr>
            <a:endParaRPr kumimoji="1" lang="en-US" altLang="ja-JP" sz="1600" dirty="0"/>
          </a:p>
          <a:p>
            <a:endParaRPr kumimoji="1" lang="ja-JP" altLang="en-US" sz="18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DFD103-094D-7430-A8DB-D0473750F9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45A6D1-3270-67A9-4986-DBC8C582389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Ryuichi Hirata(Sony Corporation), et. al.,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2D8D5476-8DF3-506F-1579-F3C7DF33C0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2023</a:t>
            </a:r>
            <a:endParaRPr lang="en-GB" dirty="0"/>
          </a:p>
        </p:txBody>
      </p:sp>
      <p:sp>
        <p:nvSpPr>
          <p:cNvPr id="54" name="Arrow: Right 76">
            <a:extLst>
              <a:ext uri="{FF2B5EF4-FFF2-40B4-BE49-F238E27FC236}">
                <a16:creationId xmlns:a16="http://schemas.microsoft.com/office/drawing/2014/main" id="{D170D75F-DAC5-5A9C-AC14-FE98582ECABD}"/>
              </a:ext>
            </a:extLst>
          </p:cNvPr>
          <p:cNvSpPr/>
          <p:nvPr/>
        </p:nvSpPr>
        <p:spPr>
          <a:xfrm>
            <a:off x="4379792" y="5376459"/>
            <a:ext cx="512060" cy="190419"/>
          </a:xfrm>
          <a:prstGeom prst="rightArrow">
            <a:avLst/>
          </a:prstGeom>
          <a:noFill/>
          <a:ln w="952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endParaRPr kumimoji="1" lang="en-US" sz="1350">
              <a:solidFill>
                <a:srgbClr val="FFFFFF"/>
              </a:solidFill>
              <a:latin typeface="Times New Roman"/>
              <a:ea typeface="MS Gothic"/>
            </a:endParaRPr>
          </a:p>
        </p:txBody>
      </p: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9EC155C9-0FF3-5835-20ED-09E6AA5A46AD}"/>
              </a:ext>
            </a:extLst>
          </p:cNvPr>
          <p:cNvGrpSpPr/>
          <p:nvPr/>
        </p:nvGrpSpPr>
        <p:grpSpPr>
          <a:xfrm>
            <a:off x="1853781" y="4510252"/>
            <a:ext cx="2303972" cy="1735794"/>
            <a:chOff x="3491880" y="1981238"/>
            <a:chExt cx="2303972" cy="1735794"/>
          </a:xfrm>
        </p:grpSpPr>
        <p:cxnSp>
          <p:nvCxnSpPr>
            <p:cNvPr id="60" name="Straight Connector 105">
              <a:extLst>
                <a:ext uri="{FF2B5EF4-FFF2-40B4-BE49-F238E27FC236}">
                  <a16:creationId xmlns:a16="http://schemas.microsoft.com/office/drawing/2014/main" id="{72CF4A24-FDD2-5C1F-434B-B1507CF3C108}"/>
                </a:ext>
              </a:extLst>
            </p:cNvPr>
            <p:cNvCxnSpPr>
              <a:cxnSpLocks/>
              <a:stCxn id="87" idx="0"/>
              <a:endCxn id="81" idx="2"/>
            </p:cNvCxnSpPr>
            <p:nvPr/>
          </p:nvCxnSpPr>
          <p:spPr>
            <a:xfrm flipH="1" flipV="1">
              <a:off x="3779852" y="2834709"/>
              <a:ext cx="627225" cy="31436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105">
              <a:extLst>
                <a:ext uri="{FF2B5EF4-FFF2-40B4-BE49-F238E27FC236}">
                  <a16:creationId xmlns:a16="http://schemas.microsoft.com/office/drawing/2014/main" id="{F7779BEC-32C3-CEBC-4345-8103334DE899}"/>
                </a:ext>
              </a:extLst>
            </p:cNvPr>
            <p:cNvCxnSpPr>
              <a:cxnSpLocks/>
              <a:stCxn id="88" idx="0"/>
              <a:endCxn id="73" idx="2"/>
            </p:cNvCxnSpPr>
            <p:nvPr/>
          </p:nvCxnSpPr>
          <p:spPr>
            <a:xfrm flipV="1">
              <a:off x="4880655" y="2834709"/>
              <a:ext cx="627225" cy="31436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2" name="グループ化 61">
              <a:extLst>
                <a:ext uri="{FF2B5EF4-FFF2-40B4-BE49-F238E27FC236}">
                  <a16:creationId xmlns:a16="http://schemas.microsoft.com/office/drawing/2014/main" id="{D02D4EB2-F211-ADF8-0AD9-B20A0C93D541}"/>
                </a:ext>
              </a:extLst>
            </p:cNvPr>
            <p:cNvGrpSpPr/>
            <p:nvPr/>
          </p:nvGrpSpPr>
          <p:grpSpPr>
            <a:xfrm>
              <a:off x="4209077" y="3149071"/>
              <a:ext cx="869578" cy="495953"/>
              <a:chOff x="4334641" y="3063414"/>
              <a:chExt cx="869578" cy="495953"/>
            </a:xfrm>
          </p:grpSpPr>
          <p:sp>
            <p:nvSpPr>
              <p:cNvPr id="83" name="Rectangle 39">
                <a:extLst>
                  <a:ext uri="{FF2B5EF4-FFF2-40B4-BE49-F238E27FC236}">
                    <a16:creationId xmlns:a16="http://schemas.microsoft.com/office/drawing/2014/main" id="{66593FFC-F839-E46B-3D61-85F4852BC0A5}"/>
                  </a:ext>
                </a:extLst>
              </p:cNvPr>
              <p:cNvSpPr/>
              <p:nvPr/>
            </p:nvSpPr>
            <p:spPr>
              <a:xfrm>
                <a:off x="4571430" y="3379367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UMAC</a:t>
                </a:r>
              </a:p>
            </p:txBody>
          </p:sp>
          <p:grpSp>
            <p:nvGrpSpPr>
              <p:cNvPr id="84" name="グループ化 83">
                <a:extLst>
                  <a:ext uri="{FF2B5EF4-FFF2-40B4-BE49-F238E27FC236}">
                    <a16:creationId xmlns:a16="http://schemas.microsoft.com/office/drawing/2014/main" id="{24E28AF0-B829-2AC5-3DE1-D937EFB7D719}"/>
                  </a:ext>
                </a:extLst>
              </p:cNvPr>
              <p:cNvGrpSpPr/>
              <p:nvPr/>
            </p:nvGrpSpPr>
            <p:grpSpPr>
              <a:xfrm>
                <a:off x="4334641" y="3063414"/>
                <a:ext cx="869578" cy="180000"/>
                <a:chOff x="3961626" y="3719088"/>
                <a:chExt cx="869578" cy="180000"/>
              </a:xfrm>
            </p:grpSpPr>
            <p:sp>
              <p:nvSpPr>
                <p:cNvPr id="87" name="Rectangle 39">
                  <a:extLst>
                    <a:ext uri="{FF2B5EF4-FFF2-40B4-BE49-F238E27FC236}">
                      <a16:creationId xmlns:a16="http://schemas.microsoft.com/office/drawing/2014/main" id="{E3ABDEC1-C5CA-C104-723A-E61160A66342}"/>
                    </a:ext>
                  </a:extLst>
                </p:cNvPr>
                <p:cNvSpPr/>
                <p:nvPr/>
              </p:nvSpPr>
              <p:spPr>
                <a:xfrm>
                  <a:off x="3961626" y="3719088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  <p:sp>
              <p:nvSpPr>
                <p:cNvPr id="88" name="Rectangle 39">
                  <a:extLst>
                    <a:ext uri="{FF2B5EF4-FFF2-40B4-BE49-F238E27FC236}">
                      <a16:creationId xmlns:a16="http://schemas.microsoft.com/office/drawing/2014/main" id="{F147BD23-3EE8-B62E-9926-B5B020CD08E9}"/>
                    </a:ext>
                  </a:extLst>
                </p:cNvPr>
                <p:cNvSpPr/>
                <p:nvPr/>
              </p:nvSpPr>
              <p:spPr>
                <a:xfrm>
                  <a:off x="4435204" y="3719088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</p:grpSp>
          <p:cxnSp>
            <p:nvCxnSpPr>
              <p:cNvPr id="85" name="Straight Connector 105">
                <a:extLst>
                  <a:ext uri="{FF2B5EF4-FFF2-40B4-BE49-F238E27FC236}">
                    <a16:creationId xmlns:a16="http://schemas.microsoft.com/office/drawing/2014/main" id="{A1E65398-411B-EEC9-E119-AD5D5D453509}"/>
                  </a:ext>
                </a:extLst>
              </p:cNvPr>
              <p:cNvCxnSpPr>
                <a:cxnSpLocks/>
                <a:stCxn id="83" idx="0"/>
                <a:endCxn id="87" idx="2"/>
              </p:cNvCxnSpPr>
              <p:nvPr/>
            </p:nvCxnSpPr>
            <p:spPr>
              <a:xfrm flipH="1" flipV="1">
                <a:off x="4532641" y="3243414"/>
                <a:ext cx="236789" cy="135953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105">
                <a:extLst>
                  <a:ext uri="{FF2B5EF4-FFF2-40B4-BE49-F238E27FC236}">
                    <a16:creationId xmlns:a16="http://schemas.microsoft.com/office/drawing/2014/main" id="{73989EBE-C573-9E71-BA73-438BA6CC54EF}"/>
                  </a:ext>
                </a:extLst>
              </p:cNvPr>
              <p:cNvCxnSpPr>
                <a:cxnSpLocks/>
                <a:stCxn id="83" idx="0"/>
                <a:endCxn id="88" idx="2"/>
              </p:cNvCxnSpPr>
              <p:nvPr/>
            </p:nvCxnSpPr>
            <p:spPr>
              <a:xfrm flipV="1">
                <a:off x="4769430" y="3243414"/>
                <a:ext cx="236789" cy="135953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3" name="グループ化 62">
              <a:extLst>
                <a:ext uri="{FF2B5EF4-FFF2-40B4-BE49-F238E27FC236}">
                  <a16:creationId xmlns:a16="http://schemas.microsoft.com/office/drawing/2014/main" id="{DCA9BE8A-5544-9DCF-0C69-24CE0AB3CF29}"/>
                </a:ext>
              </a:extLst>
            </p:cNvPr>
            <p:cNvGrpSpPr/>
            <p:nvPr/>
          </p:nvGrpSpPr>
          <p:grpSpPr>
            <a:xfrm>
              <a:off x="3491880" y="1981238"/>
              <a:ext cx="1080000" cy="936104"/>
              <a:chOff x="3118865" y="2636912"/>
              <a:chExt cx="1080000" cy="936104"/>
            </a:xfrm>
          </p:grpSpPr>
          <p:grpSp>
            <p:nvGrpSpPr>
              <p:cNvPr id="74" name="グループ化 73">
                <a:extLst>
                  <a:ext uri="{FF2B5EF4-FFF2-40B4-BE49-F238E27FC236}">
                    <a16:creationId xmlns:a16="http://schemas.microsoft.com/office/drawing/2014/main" id="{754F4D18-3EAB-D068-0604-F03D5AB3FED7}"/>
                  </a:ext>
                </a:extLst>
              </p:cNvPr>
              <p:cNvGrpSpPr/>
              <p:nvPr/>
            </p:nvGrpSpPr>
            <p:grpSpPr>
              <a:xfrm>
                <a:off x="3208837" y="3310383"/>
                <a:ext cx="900056" cy="180000"/>
                <a:chOff x="3203848" y="3310383"/>
                <a:chExt cx="900056" cy="180000"/>
              </a:xfrm>
            </p:grpSpPr>
            <p:sp>
              <p:nvSpPr>
                <p:cNvPr id="81" name="Rectangle 39">
                  <a:extLst>
                    <a:ext uri="{FF2B5EF4-FFF2-40B4-BE49-F238E27FC236}">
                      <a16:creationId xmlns:a16="http://schemas.microsoft.com/office/drawing/2014/main" id="{C360612C-F291-3290-2EF2-0AF79EFC3373}"/>
                    </a:ext>
                  </a:extLst>
                </p:cNvPr>
                <p:cNvSpPr/>
                <p:nvPr/>
              </p:nvSpPr>
              <p:spPr>
                <a:xfrm>
                  <a:off x="3203848" y="3310383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  <p:sp>
              <p:nvSpPr>
                <p:cNvPr id="82" name="Rectangle 39">
                  <a:extLst>
                    <a:ext uri="{FF2B5EF4-FFF2-40B4-BE49-F238E27FC236}">
                      <a16:creationId xmlns:a16="http://schemas.microsoft.com/office/drawing/2014/main" id="{6E6BA8C5-574F-74E1-A477-9A0DC825200E}"/>
                    </a:ext>
                  </a:extLst>
                </p:cNvPr>
                <p:cNvSpPr/>
                <p:nvPr/>
              </p:nvSpPr>
              <p:spPr>
                <a:xfrm>
                  <a:off x="3707904" y="3310383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</a:t>
                  </a:r>
                  <a:r>
                    <a:rPr kumimoji="1" lang="en-US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MAC</a:t>
                  </a:r>
                </a:p>
              </p:txBody>
            </p:sp>
          </p:grpSp>
          <p:cxnSp>
            <p:nvCxnSpPr>
              <p:cNvPr id="75" name="Straight Connector 105">
                <a:extLst>
                  <a:ext uri="{FF2B5EF4-FFF2-40B4-BE49-F238E27FC236}">
                    <a16:creationId xmlns:a16="http://schemas.microsoft.com/office/drawing/2014/main" id="{BF2560A8-F725-E50C-A5E8-53784E5450B7}"/>
                  </a:ext>
                </a:extLst>
              </p:cNvPr>
              <p:cNvCxnSpPr>
                <a:cxnSpLocks/>
                <a:stCxn id="81" idx="0"/>
                <a:endCxn id="79" idx="2"/>
              </p:cNvCxnSpPr>
              <p:nvPr/>
            </p:nvCxnSpPr>
            <p:spPr>
              <a:xfrm flipV="1">
                <a:off x="3406837" y="3189652"/>
                <a:ext cx="252028" cy="120731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Rectangle 39">
                <a:extLst>
                  <a:ext uri="{FF2B5EF4-FFF2-40B4-BE49-F238E27FC236}">
                    <a16:creationId xmlns:a16="http://schemas.microsoft.com/office/drawing/2014/main" id="{87C265EE-F188-6281-2D8E-BA6E869E8666}"/>
                  </a:ext>
                </a:extLst>
              </p:cNvPr>
              <p:cNvSpPr/>
              <p:nvPr/>
            </p:nvSpPr>
            <p:spPr>
              <a:xfrm>
                <a:off x="3262865" y="2708920"/>
                <a:ext cx="792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Upper UMAC</a:t>
                </a:r>
              </a:p>
            </p:txBody>
          </p:sp>
          <p:sp>
            <p:nvSpPr>
              <p:cNvPr id="78" name="四角形: 角を丸くする 77">
                <a:extLst>
                  <a:ext uri="{FF2B5EF4-FFF2-40B4-BE49-F238E27FC236}">
                    <a16:creationId xmlns:a16="http://schemas.microsoft.com/office/drawing/2014/main" id="{6DAE8DE9-614D-28D1-D866-F8BF5C6DE835}"/>
                  </a:ext>
                </a:extLst>
              </p:cNvPr>
              <p:cNvSpPr/>
              <p:nvPr/>
            </p:nvSpPr>
            <p:spPr>
              <a:xfrm>
                <a:off x="3118865" y="2636912"/>
                <a:ext cx="1080000" cy="936104"/>
              </a:xfrm>
              <a:prstGeom prst="round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tIns="26325" bIns="26325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endParaRPr kumimoji="1" lang="ja-JP" altLang="en-US" sz="100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79" name="Rectangle 39">
                <a:extLst>
                  <a:ext uri="{FF2B5EF4-FFF2-40B4-BE49-F238E27FC236}">
                    <a16:creationId xmlns:a16="http://schemas.microsoft.com/office/drawing/2014/main" id="{77552C6D-BFD2-14A2-30C3-6372B1042A0A}"/>
                  </a:ext>
                </a:extLst>
              </p:cNvPr>
              <p:cNvSpPr/>
              <p:nvPr/>
            </p:nvSpPr>
            <p:spPr>
              <a:xfrm>
                <a:off x="3262865" y="3009652"/>
                <a:ext cx="792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Lower UMAC</a:t>
                </a:r>
              </a:p>
            </p:txBody>
          </p:sp>
          <p:cxnSp>
            <p:nvCxnSpPr>
              <p:cNvPr id="80" name="Straight Connector 105">
                <a:extLst>
                  <a:ext uri="{FF2B5EF4-FFF2-40B4-BE49-F238E27FC236}">
                    <a16:creationId xmlns:a16="http://schemas.microsoft.com/office/drawing/2014/main" id="{894C0477-A74F-9866-27B9-725E2A5E9443}"/>
                  </a:ext>
                </a:extLst>
              </p:cNvPr>
              <p:cNvCxnSpPr>
                <a:cxnSpLocks/>
                <a:stCxn id="79" idx="0"/>
                <a:endCxn id="77" idx="2"/>
              </p:cNvCxnSpPr>
              <p:nvPr/>
            </p:nvCxnSpPr>
            <p:spPr>
              <a:xfrm flipV="1">
                <a:off x="3658865" y="2888920"/>
                <a:ext cx="0" cy="120732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4" name="グループ化 63">
              <a:extLst>
                <a:ext uri="{FF2B5EF4-FFF2-40B4-BE49-F238E27FC236}">
                  <a16:creationId xmlns:a16="http://schemas.microsoft.com/office/drawing/2014/main" id="{189AAC92-55D0-8B96-98B2-1CCEE73392B7}"/>
                </a:ext>
              </a:extLst>
            </p:cNvPr>
            <p:cNvGrpSpPr/>
            <p:nvPr/>
          </p:nvGrpSpPr>
          <p:grpSpPr>
            <a:xfrm>
              <a:off x="4805824" y="2654709"/>
              <a:ext cx="900056" cy="180000"/>
              <a:chOff x="3203848" y="3310383"/>
              <a:chExt cx="900056" cy="180000"/>
            </a:xfrm>
          </p:grpSpPr>
          <p:sp>
            <p:nvSpPr>
              <p:cNvPr id="72" name="Rectangle 39">
                <a:extLst>
                  <a:ext uri="{FF2B5EF4-FFF2-40B4-BE49-F238E27FC236}">
                    <a16:creationId xmlns:a16="http://schemas.microsoft.com/office/drawing/2014/main" id="{0742B6F4-8CEE-99CF-3537-D4A9214BB4AB}"/>
                  </a:ext>
                </a:extLst>
              </p:cNvPr>
              <p:cNvSpPr/>
              <p:nvPr/>
            </p:nvSpPr>
            <p:spPr>
              <a:xfrm>
                <a:off x="3203848" y="3310383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LMAC</a:t>
                </a:r>
                <a:endPara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endParaRPr>
              </a:p>
            </p:txBody>
          </p:sp>
          <p:sp>
            <p:nvSpPr>
              <p:cNvPr id="73" name="Rectangle 39">
                <a:extLst>
                  <a:ext uri="{FF2B5EF4-FFF2-40B4-BE49-F238E27FC236}">
                    <a16:creationId xmlns:a16="http://schemas.microsoft.com/office/drawing/2014/main" id="{617ACB52-BBC3-BEAA-E067-2B9D4EE39DE0}"/>
                  </a:ext>
                </a:extLst>
              </p:cNvPr>
              <p:cNvSpPr/>
              <p:nvPr/>
            </p:nvSpPr>
            <p:spPr>
              <a:xfrm>
                <a:off x="3707904" y="3310383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</a:t>
                </a: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MAC</a:t>
                </a:r>
              </a:p>
            </p:txBody>
          </p:sp>
        </p:grpSp>
        <p:cxnSp>
          <p:nvCxnSpPr>
            <p:cNvPr id="66" name="Straight Connector 105">
              <a:extLst>
                <a:ext uri="{FF2B5EF4-FFF2-40B4-BE49-F238E27FC236}">
                  <a16:creationId xmlns:a16="http://schemas.microsoft.com/office/drawing/2014/main" id="{20D6F7A3-956F-963B-C526-55F9565F3DF6}"/>
                </a:ext>
              </a:extLst>
            </p:cNvPr>
            <p:cNvCxnSpPr>
              <a:cxnSpLocks/>
              <a:stCxn id="73" idx="0"/>
              <a:endCxn id="69" idx="2"/>
            </p:cNvCxnSpPr>
            <p:nvPr/>
          </p:nvCxnSpPr>
          <p:spPr>
            <a:xfrm flipH="1" flipV="1">
              <a:off x="5255852" y="2533978"/>
              <a:ext cx="252028" cy="12073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Rectangle 39">
              <a:extLst>
                <a:ext uri="{FF2B5EF4-FFF2-40B4-BE49-F238E27FC236}">
                  <a16:creationId xmlns:a16="http://schemas.microsoft.com/office/drawing/2014/main" id="{26F1D0C6-B104-1165-DF1C-2D551BCF68B5}"/>
                </a:ext>
              </a:extLst>
            </p:cNvPr>
            <p:cNvSpPr/>
            <p:nvPr/>
          </p:nvSpPr>
          <p:spPr>
            <a:xfrm>
              <a:off x="4859852" y="2053246"/>
              <a:ext cx="792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Upper UMAC</a:t>
              </a:r>
            </a:p>
          </p:txBody>
        </p:sp>
        <p:sp>
          <p:nvSpPr>
            <p:cNvPr id="68" name="四角形: 角を丸くする 67">
              <a:extLst>
                <a:ext uri="{FF2B5EF4-FFF2-40B4-BE49-F238E27FC236}">
                  <a16:creationId xmlns:a16="http://schemas.microsoft.com/office/drawing/2014/main" id="{DC56C95D-69CB-C51F-EB9E-3DDC0F6505CA}"/>
                </a:ext>
              </a:extLst>
            </p:cNvPr>
            <p:cNvSpPr/>
            <p:nvPr/>
          </p:nvSpPr>
          <p:spPr>
            <a:xfrm>
              <a:off x="4715852" y="1981238"/>
              <a:ext cx="1080000" cy="936104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26325" bIns="26325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kumimoji="1" lang="ja-JP" altLang="en-US" sz="100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9" name="Rectangle 39">
              <a:extLst>
                <a:ext uri="{FF2B5EF4-FFF2-40B4-BE49-F238E27FC236}">
                  <a16:creationId xmlns:a16="http://schemas.microsoft.com/office/drawing/2014/main" id="{263FDB07-C96A-863C-63F9-DD89A9C20F7C}"/>
                </a:ext>
              </a:extLst>
            </p:cNvPr>
            <p:cNvSpPr/>
            <p:nvPr/>
          </p:nvSpPr>
          <p:spPr>
            <a:xfrm>
              <a:off x="4859852" y="2353978"/>
              <a:ext cx="792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Lower UMAC</a:t>
              </a:r>
            </a:p>
          </p:txBody>
        </p:sp>
        <p:cxnSp>
          <p:nvCxnSpPr>
            <p:cNvPr id="70" name="Straight Connector 105">
              <a:extLst>
                <a:ext uri="{FF2B5EF4-FFF2-40B4-BE49-F238E27FC236}">
                  <a16:creationId xmlns:a16="http://schemas.microsoft.com/office/drawing/2014/main" id="{2918A5DE-5635-E09D-3334-30D4E2E72594}"/>
                </a:ext>
              </a:extLst>
            </p:cNvPr>
            <p:cNvCxnSpPr>
              <a:cxnSpLocks/>
              <a:stCxn id="69" idx="0"/>
              <a:endCxn id="67" idx="2"/>
            </p:cNvCxnSpPr>
            <p:nvPr/>
          </p:nvCxnSpPr>
          <p:spPr>
            <a:xfrm flipV="1">
              <a:off x="5255852" y="2233246"/>
              <a:ext cx="0" cy="12073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四角形: 角を丸くする 70">
              <a:extLst>
                <a:ext uri="{FF2B5EF4-FFF2-40B4-BE49-F238E27FC236}">
                  <a16:creationId xmlns:a16="http://schemas.microsoft.com/office/drawing/2014/main" id="{5A6482AC-9FF8-DD2E-3E35-02D767ABE5DB}"/>
                </a:ext>
              </a:extLst>
            </p:cNvPr>
            <p:cNvSpPr/>
            <p:nvPr/>
          </p:nvSpPr>
          <p:spPr>
            <a:xfrm>
              <a:off x="4093464" y="3061358"/>
              <a:ext cx="1080000" cy="655674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26325" bIns="26325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kumimoji="1" lang="ja-JP" altLang="en-US" sz="100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9659EA52-003B-4FCB-FB91-6CED7D5E4944}"/>
              </a:ext>
            </a:extLst>
          </p:cNvPr>
          <p:cNvSpPr txBox="1"/>
          <p:nvPr/>
        </p:nvSpPr>
        <p:spPr>
          <a:xfrm>
            <a:off x="1822836" y="4308689"/>
            <a:ext cx="10967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Serving 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10581511-65E5-69B4-0543-014BDC3481EB}"/>
              </a:ext>
            </a:extLst>
          </p:cNvPr>
          <p:cNvSpPr txBox="1"/>
          <p:nvPr/>
        </p:nvSpPr>
        <p:spPr>
          <a:xfrm>
            <a:off x="3050030" y="4308689"/>
            <a:ext cx="10342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Target 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EBE4E878-EAE0-BBAB-4FAF-10E2053C376A}"/>
              </a:ext>
            </a:extLst>
          </p:cNvPr>
          <p:cNvSpPr txBox="1"/>
          <p:nvPr/>
        </p:nvSpPr>
        <p:spPr>
          <a:xfrm>
            <a:off x="2555220" y="6207115"/>
            <a:ext cx="9300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Non-AP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2D5EDC4B-1FD8-D3B0-D082-F42F3D02C036}"/>
              </a:ext>
            </a:extLst>
          </p:cNvPr>
          <p:cNvSpPr txBox="1"/>
          <p:nvPr/>
        </p:nvSpPr>
        <p:spPr>
          <a:xfrm>
            <a:off x="2093416" y="5467699"/>
            <a:ext cx="350895" cy="152047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1000" dirty="0">
                <a:solidFill>
                  <a:srgbClr val="000000"/>
                </a:solidFill>
                <a:latin typeface="Times New Roman"/>
                <a:ea typeface="Meiryo UI" panose="020B0604030504040204" pitchFamily="50" charset="-128"/>
              </a:rPr>
              <a:t>link1</a:t>
            </a:r>
            <a:endParaRPr kumimoji="1" lang="ja-JP" altLang="en-US" sz="1000" dirty="0">
              <a:solidFill>
                <a:srgbClr val="000000"/>
              </a:solidFill>
              <a:latin typeface="Times New Roman"/>
              <a:ea typeface="Meiryo UI" panose="020B0604030504040204" pitchFamily="50" charset="-128"/>
            </a:endParaRP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F2D01B9B-2E62-C3CA-7983-08839B7A673E}"/>
              </a:ext>
            </a:extLst>
          </p:cNvPr>
          <p:cNvSpPr txBox="1"/>
          <p:nvPr/>
        </p:nvSpPr>
        <p:spPr>
          <a:xfrm>
            <a:off x="3573033" y="5467699"/>
            <a:ext cx="350895" cy="152047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1000" dirty="0">
                <a:solidFill>
                  <a:srgbClr val="000000"/>
                </a:solidFill>
                <a:latin typeface="Times New Roman"/>
                <a:ea typeface="Meiryo UI" panose="020B0604030504040204" pitchFamily="50" charset="-128"/>
              </a:rPr>
              <a:t>link2</a:t>
            </a:r>
            <a:endParaRPr kumimoji="1" lang="ja-JP" altLang="en-US" sz="1000" dirty="0">
              <a:solidFill>
                <a:srgbClr val="000000"/>
              </a:solidFill>
              <a:latin typeface="Times New Roman"/>
              <a:ea typeface="Meiryo UI" panose="020B0604030504040204" pitchFamily="50" charset="-128"/>
            </a:endParaRPr>
          </a:p>
        </p:txBody>
      </p:sp>
      <p:grpSp>
        <p:nvGrpSpPr>
          <p:cNvPr id="94" name="グループ化 93">
            <a:extLst>
              <a:ext uri="{FF2B5EF4-FFF2-40B4-BE49-F238E27FC236}">
                <a16:creationId xmlns:a16="http://schemas.microsoft.com/office/drawing/2014/main" id="{7C1E14BF-203A-6EA9-52CA-37E590CA7BCB}"/>
              </a:ext>
            </a:extLst>
          </p:cNvPr>
          <p:cNvGrpSpPr/>
          <p:nvPr/>
        </p:nvGrpSpPr>
        <p:grpSpPr>
          <a:xfrm>
            <a:off x="5205017" y="4495826"/>
            <a:ext cx="2303972" cy="1735794"/>
            <a:chOff x="3491880" y="1981238"/>
            <a:chExt cx="2303972" cy="1735794"/>
          </a:xfrm>
        </p:grpSpPr>
        <p:cxnSp>
          <p:nvCxnSpPr>
            <p:cNvPr id="95" name="Straight Connector 105">
              <a:extLst>
                <a:ext uri="{FF2B5EF4-FFF2-40B4-BE49-F238E27FC236}">
                  <a16:creationId xmlns:a16="http://schemas.microsoft.com/office/drawing/2014/main" id="{A677A4E6-C6C6-FC07-2A5F-4F0A57CCD214}"/>
                </a:ext>
              </a:extLst>
            </p:cNvPr>
            <p:cNvCxnSpPr>
              <a:cxnSpLocks/>
              <a:stCxn id="122" idx="0"/>
              <a:endCxn id="107" idx="2"/>
            </p:cNvCxnSpPr>
            <p:nvPr/>
          </p:nvCxnSpPr>
          <p:spPr>
            <a:xfrm flipV="1">
              <a:off x="4407077" y="2834709"/>
              <a:ext cx="596747" cy="31436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7" name="グループ化 96">
              <a:extLst>
                <a:ext uri="{FF2B5EF4-FFF2-40B4-BE49-F238E27FC236}">
                  <a16:creationId xmlns:a16="http://schemas.microsoft.com/office/drawing/2014/main" id="{9EC9BA69-6D98-1A90-BCAA-161E0DEFB439}"/>
                </a:ext>
              </a:extLst>
            </p:cNvPr>
            <p:cNvGrpSpPr/>
            <p:nvPr/>
          </p:nvGrpSpPr>
          <p:grpSpPr>
            <a:xfrm>
              <a:off x="4209077" y="3149071"/>
              <a:ext cx="869578" cy="495953"/>
              <a:chOff x="4334641" y="3063414"/>
              <a:chExt cx="869578" cy="495953"/>
            </a:xfrm>
          </p:grpSpPr>
          <p:sp>
            <p:nvSpPr>
              <p:cNvPr id="118" name="Rectangle 39">
                <a:extLst>
                  <a:ext uri="{FF2B5EF4-FFF2-40B4-BE49-F238E27FC236}">
                    <a16:creationId xmlns:a16="http://schemas.microsoft.com/office/drawing/2014/main" id="{8DAB4B5B-00FD-0004-D6B3-5FB6201B4A08}"/>
                  </a:ext>
                </a:extLst>
              </p:cNvPr>
              <p:cNvSpPr/>
              <p:nvPr/>
            </p:nvSpPr>
            <p:spPr>
              <a:xfrm>
                <a:off x="4571430" y="3379367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UMAC</a:t>
                </a:r>
              </a:p>
            </p:txBody>
          </p:sp>
          <p:grpSp>
            <p:nvGrpSpPr>
              <p:cNvPr id="119" name="グループ化 118">
                <a:extLst>
                  <a:ext uri="{FF2B5EF4-FFF2-40B4-BE49-F238E27FC236}">
                    <a16:creationId xmlns:a16="http://schemas.microsoft.com/office/drawing/2014/main" id="{D8170313-B0AC-943B-0425-7F5B4FB4CF21}"/>
                  </a:ext>
                </a:extLst>
              </p:cNvPr>
              <p:cNvGrpSpPr/>
              <p:nvPr/>
            </p:nvGrpSpPr>
            <p:grpSpPr>
              <a:xfrm>
                <a:off x="4334641" y="3063414"/>
                <a:ext cx="869578" cy="180000"/>
                <a:chOff x="3961626" y="3719088"/>
                <a:chExt cx="869578" cy="180000"/>
              </a:xfrm>
            </p:grpSpPr>
            <p:sp>
              <p:nvSpPr>
                <p:cNvPr id="122" name="Rectangle 39">
                  <a:extLst>
                    <a:ext uri="{FF2B5EF4-FFF2-40B4-BE49-F238E27FC236}">
                      <a16:creationId xmlns:a16="http://schemas.microsoft.com/office/drawing/2014/main" id="{CBD42155-5B33-C944-D643-D99A7DA5908F}"/>
                    </a:ext>
                  </a:extLst>
                </p:cNvPr>
                <p:cNvSpPr/>
                <p:nvPr/>
              </p:nvSpPr>
              <p:spPr>
                <a:xfrm>
                  <a:off x="3961626" y="3719088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  <p:sp>
              <p:nvSpPr>
                <p:cNvPr id="123" name="Rectangle 39">
                  <a:extLst>
                    <a:ext uri="{FF2B5EF4-FFF2-40B4-BE49-F238E27FC236}">
                      <a16:creationId xmlns:a16="http://schemas.microsoft.com/office/drawing/2014/main" id="{2111C6B5-D44B-94E4-80A6-FE1730D420A6}"/>
                    </a:ext>
                  </a:extLst>
                </p:cNvPr>
                <p:cNvSpPr/>
                <p:nvPr/>
              </p:nvSpPr>
              <p:spPr>
                <a:xfrm>
                  <a:off x="4435204" y="3719088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</p:grpSp>
          <p:cxnSp>
            <p:nvCxnSpPr>
              <p:cNvPr id="120" name="Straight Connector 105">
                <a:extLst>
                  <a:ext uri="{FF2B5EF4-FFF2-40B4-BE49-F238E27FC236}">
                    <a16:creationId xmlns:a16="http://schemas.microsoft.com/office/drawing/2014/main" id="{4C03C5A0-99B4-0F89-360F-2B59019AD1C8}"/>
                  </a:ext>
                </a:extLst>
              </p:cNvPr>
              <p:cNvCxnSpPr>
                <a:cxnSpLocks/>
                <a:stCxn id="118" idx="0"/>
                <a:endCxn id="122" idx="2"/>
              </p:cNvCxnSpPr>
              <p:nvPr/>
            </p:nvCxnSpPr>
            <p:spPr>
              <a:xfrm flipH="1" flipV="1">
                <a:off x="4532641" y="3243414"/>
                <a:ext cx="236789" cy="135953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05">
                <a:extLst>
                  <a:ext uri="{FF2B5EF4-FFF2-40B4-BE49-F238E27FC236}">
                    <a16:creationId xmlns:a16="http://schemas.microsoft.com/office/drawing/2014/main" id="{BAA81854-A637-3DB8-D75F-77E6BFFFAD96}"/>
                  </a:ext>
                </a:extLst>
              </p:cNvPr>
              <p:cNvCxnSpPr>
                <a:cxnSpLocks/>
                <a:stCxn id="118" idx="0"/>
                <a:endCxn id="123" idx="2"/>
              </p:cNvCxnSpPr>
              <p:nvPr/>
            </p:nvCxnSpPr>
            <p:spPr>
              <a:xfrm flipV="1">
                <a:off x="4769430" y="3243414"/>
                <a:ext cx="236789" cy="135953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98" name="グループ化 97">
              <a:extLst>
                <a:ext uri="{FF2B5EF4-FFF2-40B4-BE49-F238E27FC236}">
                  <a16:creationId xmlns:a16="http://schemas.microsoft.com/office/drawing/2014/main" id="{8CC382B2-2D73-30E9-C989-E7B4E5065D87}"/>
                </a:ext>
              </a:extLst>
            </p:cNvPr>
            <p:cNvGrpSpPr/>
            <p:nvPr/>
          </p:nvGrpSpPr>
          <p:grpSpPr>
            <a:xfrm>
              <a:off x="3491880" y="1981238"/>
              <a:ext cx="1080000" cy="936104"/>
              <a:chOff x="3118865" y="2636912"/>
              <a:chExt cx="1080000" cy="936104"/>
            </a:xfrm>
          </p:grpSpPr>
          <p:grpSp>
            <p:nvGrpSpPr>
              <p:cNvPr id="109" name="グループ化 108">
                <a:extLst>
                  <a:ext uri="{FF2B5EF4-FFF2-40B4-BE49-F238E27FC236}">
                    <a16:creationId xmlns:a16="http://schemas.microsoft.com/office/drawing/2014/main" id="{1909978E-118E-2953-E92E-A5D86B3ECC96}"/>
                  </a:ext>
                </a:extLst>
              </p:cNvPr>
              <p:cNvGrpSpPr/>
              <p:nvPr/>
            </p:nvGrpSpPr>
            <p:grpSpPr>
              <a:xfrm>
                <a:off x="3208837" y="3310383"/>
                <a:ext cx="900056" cy="180000"/>
                <a:chOff x="3203848" y="3310383"/>
                <a:chExt cx="900056" cy="180000"/>
              </a:xfrm>
            </p:grpSpPr>
            <p:sp>
              <p:nvSpPr>
                <p:cNvPr id="116" name="Rectangle 39">
                  <a:extLst>
                    <a:ext uri="{FF2B5EF4-FFF2-40B4-BE49-F238E27FC236}">
                      <a16:creationId xmlns:a16="http://schemas.microsoft.com/office/drawing/2014/main" id="{FBB5BC89-DF71-D76A-CFB7-2E489D2E841F}"/>
                    </a:ext>
                  </a:extLst>
                </p:cNvPr>
                <p:cNvSpPr/>
                <p:nvPr/>
              </p:nvSpPr>
              <p:spPr>
                <a:xfrm>
                  <a:off x="3203848" y="3310383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LMAC</a:t>
                  </a:r>
                  <a:endPara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endParaRPr>
                </a:p>
              </p:txBody>
            </p:sp>
            <p:sp>
              <p:nvSpPr>
                <p:cNvPr id="117" name="Rectangle 39">
                  <a:extLst>
                    <a:ext uri="{FF2B5EF4-FFF2-40B4-BE49-F238E27FC236}">
                      <a16:creationId xmlns:a16="http://schemas.microsoft.com/office/drawing/2014/main" id="{EF110429-0033-E7EA-A62F-459BFE2FB06D}"/>
                    </a:ext>
                  </a:extLst>
                </p:cNvPr>
                <p:cNvSpPr/>
                <p:nvPr/>
              </p:nvSpPr>
              <p:spPr>
                <a:xfrm>
                  <a:off x="3707904" y="3310383"/>
                  <a:ext cx="396000" cy="18000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defRPr/>
                  </a:pPr>
                  <a:r>
                    <a:rPr kumimoji="1" lang="en-US" altLang="ja-JP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L</a:t>
                  </a:r>
                  <a:r>
                    <a:rPr kumimoji="1" lang="en-US" sz="1000" dirty="0">
                      <a:solidFill>
                        <a:srgbClr val="000000"/>
                      </a:solidFill>
                      <a:latin typeface="Times New Roman"/>
                      <a:ea typeface="MS Gothic"/>
                    </a:rPr>
                    <a:t>MAC</a:t>
                  </a:r>
                </a:p>
              </p:txBody>
            </p:sp>
          </p:grpSp>
          <p:sp>
            <p:nvSpPr>
              <p:cNvPr id="112" name="Rectangle 39">
                <a:extLst>
                  <a:ext uri="{FF2B5EF4-FFF2-40B4-BE49-F238E27FC236}">
                    <a16:creationId xmlns:a16="http://schemas.microsoft.com/office/drawing/2014/main" id="{75F5DCFC-ABB6-FF38-CE31-783E57E8764F}"/>
                  </a:ext>
                </a:extLst>
              </p:cNvPr>
              <p:cNvSpPr/>
              <p:nvPr/>
            </p:nvSpPr>
            <p:spPr>
              <a:xfrm>
                <a:off x="3262865" y="2708920"/>
                <a:ext cx="792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Upper UMAC</a:t>
                </a:r>
              </a:p>
            </p:txBody>
          </p:sp>
          <p:sp>
            <p:nvSpPr>
              <p:cNvPr id="113" name="四角形: 角を丸くする 112">
                <a:extLst>
                  <a:ext uri="{FF2B5EF4-FFF2-40B4-BE49-F238E27FC236}">
                    <a16:creationId xmlns:a16="http://schemas.microsoft.com/office/drawing/2014/main" id="{503E805D-0E67-073C-CA1D-0C7E4AD09638}"/>
                  </a:ext>
                </a:extLst>
              </p:cNvPr>
              <p:cNvSpPr/>
              <p:nvPr/>
            </p:nvSpPr>
            <p:spPr>
              <a:xfrm>
                <a:off x="3118865" y="2636912"/>
                <a:ext cx="1080000" cy="936104"/>
              </a:xfrm>
              <a:prstGeom prst="round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tIns="26325" bIns="26325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endParaRPr kumimoji="1" lang="ja-JP" altLang="en-US" sz="100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14" name="Rectangle 39">
                <a:extLst>
                  <a:ext uri="{FF2B5EF4-FFF2-40B4-BE49-F238E27FC236}">
                    <a16:creationId xmlns:a16="http://schemas.microsoft.com/office/drawing/2014/main" id="{E301EEC9-D7A1-D95F-D2EF-B3A36140878B}"/>
                  </a:ext>
                </a:extLst>
              </p:cNvPr>
              <p:cNvSpPr/>
              <p:nvPr/>
            </p:nvSpPr>
            <p:spPr>
              <a:xfrm>
                <a:off x="3262865" y="3009652"/>
                <a:ext cx="792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Lower UMAC</a:t>
                </a:r>
              </a:p>
            </p:txBody>
          </p:sp>
        </p:grpSp>
        <p:grpSp>
          <p:nvGrpSpPr>
            <p:cNvPr id="99" name="グループ化 98">
              <a:extLst>
                <a:ext uri="{FF2B5EF4-FFF2-40B4-BE49-F238E27FC236}">
                  <a16:creationId xmlns:a16="http://schemas.microsoft.com/office/drawing/2014/main" id="{B997627F-8CFA-F05C-34FA-952C5CEFBF2D}"/>
                </a:ext>
              </a:extLst>
            </p:cNvPr>
            <p:cNvGrpSpPr/>
            <p:nvPr/>
          </p:nvGrpSpPr>
          <p:grpSpPr>
            <a:xfrm>
              <a:off x="4805824" y="2654709"/>
              <a:ext cx="900056" cy="180000"/>
              <a:chOff x="3203848" y="3310383"/>
              <a:chExt cx="900056" cy="180000"/>
            </a:xfrm>
          </p:grpSpPr>
          <p:sp>
            <p:nvSpPr>
              <p:cNvPr id="107" name="Rectangle 39">
                <a:extLst>
                  <a:ext uri="{FF2B5EF4-FFF2-40B4-BE49-F238E27FC236}">
                    <a16:creationId xmlns:a16="http://schemas.microsoft.com/office/drawing/2014/main" id="{BC16F90B-B0AF-5363-BEE9-2FC3E61AFFCC}"/>
                  </a:ext>
                </a:extLst>
              </p:cNvPr>
              <p:cNvSpPr/>
              <p:nvPr/>
            </p:nvSpPr>
            <p:spPr>
              <a:xfrm>
                <a:off x="3203848" y="3310383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LMAC</a:t>
                </a:r>
                <a:endPara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endParaRPr>
              </a:p>
            </p:txBody>
          </p:sp>
          <p:sp>
            <p:nvSpPr>
              <p:cNvPr id="108" name="Rectangle 39">
                <a:extLst>
                  <a:ext uri="{FF2B5EF4-FFF2-40B4-BE49-F238E27FC236}">
                    <a16:creationId xmlns:a16="http://schemas.microsoft.com/office/drawing/2014/main" id="{FF5ED51B-A070-C49D-BD31-B5E145BEF11A}"/>
                  </a:ext>
                </a:extLst>
              </p:cNvPr>
              <p:cNvSpPr/>
              <p:nvPr/>
            </p:nvSpPr>
            <p:spPr>
              <a:xfrm>
                <a:off x="3707904" y="3310383"/>
                <a:ext cx="396000" cy="18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defRPr/>
                </a:pPr>
                <a:r>
                  <a:rPr kumimoji="1" lang="en-US" altLang="ja-JP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L</a:t>
                </a:r>
                <a:r>
                  <a:rPr kumimoji="1" lang="en-US" sz="100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MAC</a:t>
                </a:r>
              </a:p>
            </p:txBody>
          </p:sp>
        </p:grpSp>
        <p:cxnSp>
          <p:nvCxnSpPr>
            <p:cNvPr id="100" name="Straight Connector 105">
              <a:extLst>
                <a:ext uri="{FF2B5EF4-FFF2-40B4-BE49-F238E27FC236}">
                  <a16:creationId xmlns:a16="http://schemas.microsoft.com/office/drawing/2014/main" id="{66EE75CD-3106-D775-A904-65030D76D671}"/>
                </a:ext>
              </a:extLst>
            </p:cNvPr>
            <p:cNvCxnSpPr>
              <a:cxnSpLocks/>
              <a:stCxn id="107" idx="0"/>
              <a:endCxn id="104" idx="2"/>
            </p:cNvCxnSpPr>
            <p:nvPr/>
          </p:nvCxnSpPr>
          <p:spPr>
            <a:xfrm flipV="1">
              <a:off x="5003824" y="2533978"/>
              <a:ext cx="252028" cy="12073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5">
              <a:extLst>
                <a:ext uri="{FF2B5EF4-FFF2-40B4-BE49-F238E27FC236}">
                  <a16:creationId xmlns:a16="http://schemas.microsoft.com/office/drawing/2014/main" id="{FF9C4C97-2672-B4CF-2CB9-D15EEADE8931}"/>
                </a:ext>
              </a:extLst>
            </p:cNvPr>
            <p:cNvCxnSpPr>
              <a:cxnSpLocks/>
              <a:stCxn id="108" idx="0"/>
              <a:endCxn id="104" idx="2"/>
            </p:cNvCxnSpPr>
            <p:nvPr/>
          </p:nvCxnSpPr>
          <p:spPr>
            <a:xfrm flipH="1" flipV="1">
              <a:off x="5255852" y="2533978"/>
              <a:ext cx="252028" cy="12073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Rectangle 39">
              <a:extLst>
                <a:ext uri="{FF2B5EF4-FFF2-40B4-BE49-F238E27FC236}">
                  <a16:creationId xmlns:a16="http://schemas.microsoft.com/office/drawing/2014/main" id="{ABF3F756-D87F-4BF6-920A-268A1719EB1D}"/>
                </a:ext>
              </a:extLst>
            </p:cNvPr>
            <p:cNvSpPr/>
            <p:nvPr/>
          </p:nvSpPr>
          <p:spPr>
            <a:xfrm>
              <a:off x="4859852" y="2053246"/>
              <a:ext cx="792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Upper UMAC</a:t>
              </a:r>
            </a:p>
          </p:txBody>
        </p:sp>
        <p:sp>
          <p:nvSpPr>
            <p:cNvPr id="103" name="四角形: 角を丸くする 102">
              <a:extLst>
                <a:ext uri="{FF2B5EF4-FFF2-40B4-BE49-F238E27FC236}">
                  <a16:creationId xmlns:a16="http://schemas.microsoft.com/office/drawing/2014/main" id="{9E934BD7-7676-A55C-1DDD-B1F1D207AD39}"/>
                </a:ext>
              </a:extLst>
            </p:cNvPr>
            <p:cNvSpPr/>
            <p:nvPr/>
          </p:nvSpPr>
          <p:spPr>
            <a:xfrm>
              <a:off x="4715852" y="1981238"/>
              <a:ext cx="1080000" cy="936104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26325" bIns="26325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kumimoji="1" lang="ja-JP" altLang="en-US" sz="100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4" name="Rectangle 39">
              <a:extLst>
                <a:ext uri="{FF2B5EF4-FFF2-40B4-BE49-F238E27FC236}">
                  <a16:creationId xmlns:a16="http://schemas.microsoft.com/office/drawing/2014/main" id="{9B32DAB0-E238-7A7B-9CC4-2EE2A1F32264}"/>
                </a:ext>
              </a:extLst>
            </p:cNvPr>
            <p:cNvSpPr/>
            <p:nvPr/>
          </p:nvSpPr>
          <p:spPr>
            <a:xfrm>
              <a:off x="4859852" y="2353978"/>
              <a:ext cx="792000" cy="1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kumimoji="1" lang="en-US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Lower UMAC</a:t>
              </a:r>
            </a:p>
          </p:txBody>
        </p:sp>
        <p:cxnSp>
          <p:nvCxnSpPr>
            <p:cNvPr id="105" name="Straight Connector 105">
              <a:extLst>
                <a:ext uri="{FF2B5EF4-FFF2-40B4-BE49-F238E27FC236}">
                  <a16:creationId xmlns:a16="http://schemas.microsoft.com/office/drawing/2014/main" id="{3D37DF27-2FC9-DA11-253B-E9A7F9DBEBFD}"/>
                </a:ext>
              </a:extLst>
            </p:cNvPr>
            <p:cNvCxnSpPr>
              <a:cxnSpLocks/>
              <a:stCxn id="104" idx="0"/>
              <a:endCxn id="102" idx="2"/>
            </p:cNvCxnSpPr>
            <p:nvPr/>
          </p:nvCxnSpPr>
          <p:spPr>
            <a:xfrm flipV="1">
              <a:off x="5255852" y="2233246"/>
              <a:ext cx="0" cy="12073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四角形: 角を丸くする 105">
              <a:extLst>
                <a:ext uri="{FF2B5EF4-FFF2-40B4-BE49-F238E27FC236}">
                  <a16:creationId xmlns:a16="http://schemas.microsoft.com/office/drawing/2014/main" id="{76DE2D3D-D9D4-B0A5-0666-B81CAC41D91F}"/>
                </a:ext>
              </a:extLst>
            </p:cNvPr>
            <p:cNvSpPr/>
            <p:nvPr/>
          </p:nvSpPr>
          <p:spPr>
            <a:xfrm>
              <a:off x="4093464" y="3061358"/>
              <a:ext cx="1080000" cy="655674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26325" bIns="26325" rtlCol="0"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kumimoji="1" lang="ja-JP" altLang="en-US" sz="100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cxnSp>
        <p:nvCxnSpPr>
          <p:cNvPr id="124" name="Straight Connector 105">
            <a:extLst>
              <a:ext uri="{FF2B5EF4-FFF2-40B4-BE49-F238E27FC236}">
                <a16:creationId xmlns:a16="http://schemas.microsoft.com/office/drawing/2014/main" id="{3F6C67C8-E6A7-498B-E8D5-9799E25C148E}"/>
              </a:ext>
            </a:extLst>
          </p:cNvPr>
          <p:cNvCxnSpPr>
            <a:cxnSpLocks/>
            <a:stCxn id="123" idx="0"/>
            <a:endCxn id="108" idx="2"/>
          </p:cNvCxnSpPr>
          <p:nvPr/>
        </p:nvCxnSpPr>
        <p:spPr>
          <a:xfrm flipV="1">
            <a:off x="6593792" y="5349297"/>
            <a:ext cx="627225" cy="31436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テキスト ボックス 124">
            <a:extLst>
              <a:ext uri="{FF2B5EF4-FFF2-40B4-BE49-F238E27FC236}">
                <a16:creationId xmlns:a16="http://schemas.microsoft.com/office/drawing/2014/main" id="{47C032BC-6BD3-DB4D-6C5E-667035E6CB21}"/>
              </a:ext>
            </a:extLst>
          </p:cNvPr>
          <p:cNvSpPr txBox="1"/>
          <p:nvPr/>
        </p:nvSpPr>
        <p:spPr>
          <a:xfrm>
            <a:off x="5230236" y="4308689"/>
            <a:ext cx="10967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Serving 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126" name="テキスト ボックス 125">
            <a:extLst>
              <a:ext uri="{FF2B5EF4-FFF2-40B4-BE49-F238E27FC236}">
                <a16:creationId xmlns:a16="http://schemas.microsoft.com/office/drawing/2014/main" id="{08CE1D5B-B6E4-DFE1-50D6-26F773F72015}"/>
              </a:ext>
            </a:extLst>
          </p:cNvPr>
          <p:cNvSpPr txBox="1"/>
          <p:nvPr/>
        </p:nvSpPr>
        <p:spPr>
          <a:xfrm>
            <a:off x="6457430" y="4308689"/>
            <a:ext cx="10342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Target 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127" name="テキスト ボックス 126">
            <a:extLst>
              <a:ext uri="{FF2B5EF4-FFF2-40B4-BE49-F238E27FC236}">
                <a16:creationId xmlns:a16="http://schemas.microsoft.com/office/drawing/2014/main" id="{1F2FD2A5-2CB4-AD54-CB48-3C6E19EE26C8}"/>
              </a:ext>
            </a:extLst>
          </p:cNvPr>
          <p:cNvSpPr txBox="1"/>
          <p:nvPr/>
        </p:nvSpPr>
        <p:spPr>
          <a:xfrm>
            <a:off x="5962620" y="6200670"/>
            <a:ext cx="9300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tx1"/>
                </a:solidFill>
              </a:rPr>
              <a:t>Non-AP MLD</a:t>
            </a:r>
            <a:endParaRPr kumimoji="1" lang="ja-JP" altLang="en-US" sz="1000" dirty="0" err="1">
              <a:solidFill>
                <a:schemeClr val="tx1"/>
              </a:solidFill>
            </a:endParaRPr>
          </a:p>
        </p:txBody>
      </p: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2C310417-D341-DA07-8DC9-0E3EE1282215}"/>
              </a:ext>
            </a:extLst>
          </p:cNvPr>
          <p:cNvSpPr txBox="1"/>
          <p:nvPr/>
        </p:nvSpPr>
        <p:spPr>
          <a:xfrm>
            <a:off x="6030418" y="5440850"/>
            <a:ext cx="350895" cy="152047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1000" dirty="0">
                <a:solidFill>
                  <a:srgbClr val="000000"/>
                </a:solidFill>
                <a:latin typeface="Times New Roman"/>
                <a:ea typeface="Meiryo UI" panose="020B0604030504040204" pitchFamily="50" charset="-128"/>
              </a:rPr>
              <a:t>link1</a:t>
            </a:r>
            <a:endParaRPr kumimoji="1" lang="ja-JP" altLang="en-US" sz="1000" dirty="0">
              <a:solidFill>
                <a:srgbClr val="000000"/>
              </a:solidFill>
              <a:latin typeface="Times New Roman"/>
              <a:ea typeface="Meiryo UI" panose="020B0604030504040204" pitchFamily="50" charset="-128"/>
            </a:endParaRPr>
          </a:p>
        </p:txBody>
      </p:sp>
      <p:sp>
        <p:nvSpPr>
          <p:cNvPr id="133" name="テキスト ボックス 132">
            <a:extLst>
              <a:ext uri="{FF2B5EF4-FFF2-40B4-BE49-F238E27FC236}">
                <a16:creationId xmlns:a16="http://schemas.microsoft.com/office/drawing/2014/main" id="{374A2CED-29E3-888D-B987-28A7CD8374FE}"/>
              </a:ext>
            </a:extLst>
          </p:cNvPr>
          <p:cNvSpPr txBox="1"/>
          <p:nvPr/>
        </p:nvSpPr>
        <p:spPr>
          <a:xfrm>
            <a:off x="6929440" y="5440850"/>
            <a:ext cx="350895" cy="152047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1000" dirty="0">
                <a:solidFill>
                  <a:srgbClr val="000000"/>
                </a:solidFill>
                <a:latin typeface="Times New Roman"/>
                <a:ea typeface="Meiryo UI" panose="020B0604030504040204" pitchFamily="50" charset="-128"/>
              </a:rPr>
              <a:t>link2</a:t>
            </a:r>
            <a:endParaRPr kumimoji="1" lang="ja-JP" altLang="en-US" sz="1000" dirty="0">
              <a:solidFill>
                <a:srgbClr val="000000"/>
              </a:solidFill>
              <a:latin typeface="Times New Roman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6546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 algn="l">
          <a:defRPr kumimoji="1"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1197</TotalTime>
  <Words>1284</Words>
  <Application>Microsoft Office PowerPoint</Application>
  <PresentationFormat>画面に合わせる (4:3)</PresentationFormat>
  <Paragraphs>279</Paragraphs>
  <Slides>12</Slides>
  <Notes>4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7" baseType="lpstr">
      <vt:lpstr>Meiryo UI</vt:lpstr>
      <vt:lpstr>Arial</vt:lpstr>
      <vt:lpstr>Times New Roman</vt:lpstr>
      <vt:lpstr>Office テーマ</vt:lpstr>
      <vt:lpstr>Document</vt:lpstr>
      <vt:lpstr>Further thoughts on seamless roaming</vt:lpstr>
      <vt:lpstr>Introduction</vt:lpstr>
      <vt:lpstr>Recap: Architecture for seamless roaming</vt:lpstr>
      <vt:lpstr>Roaming protocol for baseline architecture</vt:lpstr>
      <vt:lpstr>Roaming protocol with data forwarding (1/3)</vt:lpstr>
      <vt:lpstr>Roaming protocol with data forwarding (2/3)</vt:lpstr>
      <vt:lpstr>Roaming protocol with data forwarding (3/3)</vt:lpstr>
      <vt:lpstr>Roaming protocol without data forwarding (1/2)</vt:lpstr>
      <vt:lpstr>Roaming protocol without data forwarding (2/2)</vt:lpstr>
      <vt:lpstr>Discussion point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Further thoughts on seamless roaming</dc:title>
  <dc:creator>Hirata, Ryuichi (SEC)</dc:creator>
  <cp:lastModifiedBy>Ryuichi</cp:lastModifiedBy>
  <cp:revision>1</cp:revision>
  <cp:lastPrinted>1601-01-01T00:00:00Z</cp:lastPrinted>
  <dcterms:created xsi:type="dcterms:W3CDTF">2023-10-13T01:45:50Z</dcterms:created>
  <dcterms:modified xsi:type="dcterms:W3CDTF">2023-11-08T23:36:35Z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f41bcb5-c330-4cbb-8eba-49c9dbaaa5bd_Enabled">
    <vt:lpwstr>true</vt:lpwstr>
  </property>
  <property fmtid="{D5CDD505-2E9C-101B-9397-08002B2CF9AE}" pid="3" name="MSIP_Label_ff41bcb5-c330-4cbb-8eba-49c9dbaaa5bd_SetDate">
    <vt:lpwstr>2023-10-13T01:47:43Z</vt:lpwstr>
  </property>
  <property fmtid="{D5CDD505-2E9C-101B-9397-08002B2CF9AE}" pid="4" name="MSIP_Label_ff41bcb5-c330-4cbb-8eba-49c9dbaaa5bd_Method">
    <vt:lpwstr>Privileged</vt:lpwstr>
  </property>
  <property fmtid="{D5CDD505-2E9C-101B-9397-08002B2CF9AE}" pid="5" name="MSIP_Label_ff41bcb5-c330-4cbb-8eba-49c9dbaaa5bd_Name">
    <vt:lpwstr>ff41bcb5-c330-4cbb-8eba-49c9dbaaa5bd</vt:lpwstr>
  </property>
  <property fmtid="{D5CDD505-2E9C-101B-9397-08002B2CF9AE}" pid="6" name="MSIP_Label_ff41bcb5-c330-4cbb-8eba-49c9dbaaa5bd_SiteId">
    <vt:lpwstr>66c65d8a-9158-4521-a2d8-664963db48e4</vt:lpwstr>
  </property>
  <property fmtid="{D5CDD505-2E9C-101B-9397-08002B2CF9AE}" pid="7" name="MSIP_Label_ff41bcb5-c330-4cbb-8eba-49c9dbaaa5bd_ActionId">
    <vt:lpwstr>7484362c-e8e3-49fd-9e3d-48997bd28994</vt:lpwstr>
  </property>
  <property fmtid="{D5CDD505-2E9C-101B-9397-08002B2CF9AE}" pid="8" name="MSIP_Label_ff41bcb5-c330-4cbb-8eba-49c9dbaaa5bd_ContentBits">
    <vt:lpwstr>0</vt:lpwstr>
  </property>
</Properties>
</file>