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31" r:id="rId3"/>
    <p:sldId id="440" r:id="rId4"/>
    <p:sldId id="444" r:id="rId5"/>
    <p:sldId id="441" r:id="rId6"/>
    <p:sldId id="443" r:id="rId7"/>
    <p:sldId id="442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24BBD-5780-4FBF-8200-40A315520E48}" v="1" dt="2023-11-02T02:29:44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4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802.11-23/1966r0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new-wi-fi-certified-6-testing-to-support-authorization-of-6-ghz-standard-power" TargetMode="External"/><Relationship Id="rId2" Type="http://schemas.openxmlformats.org/officeDocument/2006/relationships/hyperlink" Target="https://www.wi-fi.org/news-events/newsroom/wi-fi-alliance-commends-fcc-on-expanding-regulatory-framework-for-6-ghz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file/optimizing-home-iot-with-wi-fi-certified-2022" TargetMode="External"/><Relationship Id="rId5" Type="http://schemas.openxmlformats.org/officeDocument/2006/relationships/hyperlink" Target="https://www.wi-fi.org/file/2022-annual-report" TargetMode="External"/><Relationship Id="rId4" Type="http://schemas.openxmlformats.org/officeDocument/2006/relationships/hyperlink" Target="https://www.wi-fi.org/news-events/newsroom/wireless-innovation-forum-and-wi-fi-alliance-deliver-6-ghz-afc-syste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2023-11-07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(1/2)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The last WFA F2F member meeting took place Oct 17th-19th, 2023, in Prague, Czech Republic</a:t>
            </a:r>
          </a:p>
          <a:p>
            <a:endParaRPr lang="en-US" altLang="en-US" dirty="0"/>
          </a:p>
          <a:p>
            <a:r>
              <a:rPr lang="en-US" altLang="en-US" dirty="0"/>
              <a:t>The next WFA F2F member meeting will take place Feb 20th-22nd, 2024, in Singapore</a:t>
            </a:r>
          </a:p>
          <a:p>
            <a:endParaRPr lang="en-US" altLang="en-US" dirty="0"/>
          </a:p>
          <a:p>
            <a:r>
              <a:rPr lang="en-US" altLang="en-US" dirty="0"/>
              <a:t>Recent WFA announcements:</a:t>
            </a:r>
          </a:p>
          <a:p>
            <a:pPr lvl="1"/>
            <a:r>
              <a:rPr lang="en-US" altLang="en-US" sz="1800" dirty="0"/>
              <a:t>Announced that additional Wi-Fi CERTIFIED 6® testing will support authorization of 6 GHz Standard Power Devices</a:t>
            </a:r>
          </a:p>
          <a:p>
            <a:pPr lvl="1"/>
            <a:r>
              <a:rPr lang="en-US" altLang="en-US" sz="1800" dirty="0"/>
              <a:t>Announced a creation of a subsidiary, called Wi-Fi Alliance Services, that aims to provide Automated Frequency Coordination (AFC) services to the industry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(2/2)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Technical activity at WFA that has recently (since Q4/22) led to certification</a:t>
            </a:r>
          </a:p>
          <a:p>
            <a:pPr lvl="1"/>
            <a:r>
              <a:rPr lang="en-US" altLang="en-US" sz="1600" dirty="0"/>
              <a:t>Wi-Fi Aware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Easy Connect</a:t>
            </a:r>
          </a:p>
          <a:p>
            <a:pPr lvl="1"/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/>
            <a:endParaRPr lang="en-US" altLang="en-US" sz="1600" dirty="0"/>
          </a:p>
          <a:p>
            <a:r>
              <a:rPr lang="en-US" altLang="en-US" sz="1800" dirty="0"/>
              <a:t>Technical activity at WFA that is expected to lead to certification</a:t>
            </a:r>
          </a:p>
          <a:p>
            <a:pPr lvl="1"/>
            <a:r>
              <a:rPr lang="en-US" altLang="en-US" sz="1600" dirty="0"/>
              <a:t>Wi-Fi 7</a:t>
            </a:r>
          </a:p>
          <a:p>
            <a:pPr lvl="1"/>
            <a:r>
              <a:rPr lang="en-US" altLang="en-US" sz="1600" dirty="0"/>
              <a:t>QoS Management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6 GHz standard power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0036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Location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13B8-0149-B3ED-C70D-A277C6A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1EF7-B509-99B0-46A4-F87B140F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commends FCC on expanding regulatory framework for 6 GHz,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2"/>
              </a:rPr>
              <a:t>https://www.wi-fi.org/news-events/newsroom/wi-fi-alliance-commends-fcc-on-expanding-regulatory-framework-for-6-ghz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New Wi-Fi CERTIFIED 6® testing to support authorization of 6 GHz Standard Power Devices,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3"/>
              </a:rPr>
              <a:t>https://www.wi-fi.org/news-events/newsroom/new-wi-fi-certified-6-testing-to-support-authorization-of-6-ghz-standard-power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Wireless Innovation Forum and Wi-Fi Alliance® Deliver 6 GHz AFC System Standardization and Testing Documents to FCC: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4"/>
              </a:rPr>
              <a:t>https://www.wi-fi.org/news-events/newsroom/wireless-innovation-forum-and-wi-fi-alliance-deliver-6-ghz-afc-system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WFA’s 2022 Annual Report: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5"/>
              </a:rPr>
              <a:t>https://www.wi-fi.org/file/2022-annual-report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Optimizing Home IoT with Wi-Fi CERTIFIED: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6"/>
              </a:rPr>
              <a:t>https://www.wi-fi.org/file/optimizing-home-iot-with-wi-fi-certified-2022</a:t>
            </a:r>
            <a:endParaRPr lang="en-US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30D4-8E36-65D0-0B28-83F95306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C970-0C96-812E-5D79-F7DA08C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287-D127-9C19-8A54-19065073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2023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488</Words>
  <Application>Microsoft Office PowerPoint</Application>
  <PresentationFormat>On-screen Show (4:3)</PresentationFormat>
  <Paragraphs>97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802-11-Submission</vt:lpstr>
      <vt:lpstr>Custom Design</vt:lpstr>
      <vt:lpstr>Wi-Fi Alliance (WFA) Liaison Update</vt:lpstr>
      <vt:lpstr>Major updates (1/2)</vt:lpstr>
      <vt:lpstr>Major updates (2/2)</vt:lpstr>
      <vt:lpstr>Additional work areas</vt:lpstr>
      <vt:lpstr>Recent publications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2023-11-08T03:08:19Z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