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910" r:id="rId3"/>
    <p:sldId id="947" r:id="rId4"/>
    <p:sldId id="948" r:id="rId5"/>
    <p:sldId id="949" r:id="rId6"/>
    <p:sldId id="939" r:id="rId7"/>
    <p:sldId id="946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101" autoAdjust="0"/>
  </p:normalViewPr>
  <p:slideViewPr>
    <p:cSldViewPr>
      <p:cViewPr varScale="1">
        <p:scale>
          <a:sx n="85" d="100"/>
          <a:sy n="85" d="100"/>
        </p:scale>
        <p:origin x="1128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11/8/2023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</a:t>
            </a:r>
            <a:r>
              <a:rPr lang="en-US" altLang="en-US" sz="1800" b="1" dirty="0"/>
              <a:t>1963</a:t>
            </a:r>
            <a:r>
              <a:rPr lang="en-GB" altLang="en-US" sz="1800" b="1" dirty="0"/>
              <a:t>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Periodical NSS Adjustment for an MLD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2023-11-03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509360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Yunbo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Yuchen</a:t>
                      </a:r>
                      <a:r>
                        <a:rPr lang="en-US" sz="1100" baseline="0" dirty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Guogang</a:t>
                      </a:r>
                      <a:r>
                        <a:rPr lang="en-US" sz="1100" dirty="0"/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Yue Zhao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Maolin</a:t>
                      </a:r>
                      <a:r>
                        <a:rPr lang="en-US" sz="1100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</a:t>
            </a:r>
            <a:r>
              <a:rPr lang="en-US" altLang="en-US" dirty="0"/>
              <a:t> 2023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There are some scenarios that a STA can not, or is not allowed to </a:t>
            </a:r>
            <a:r>
              <a:rPr lang="en-US" altLang="zh-CN" sz="2000" dirty="0"/>
              <a:t>do a transmission during certain time periods, due to</a:t>
            </a:r>
            <a:endParaRPr lang="en-US" sz="2000" dirty="0"/>
          </a:p>
          <a:p>
            <a:pPr lvl="1"/>
            <a:r>
              <a:rPr lang="en-US" sz="1600" dirty="0"/>
              <a:t>In-device coexistence with a non-Wi-Fi system</a:t>
            </a:r>
          </a:p>
          <a:p>
            <a:pPr lvl="1"/>
            <a:r>
              <a:rPr lang="en-US" sz="1600" dirty="0"/>
              <a:t>Co-TDMA with OBSS</a:t>
            </a:r>
          </a:p>
          <a:p>
            <a:pPr lvl="1"/>
            <a:r>
              <a:rPr lang="en-US" sz="1600" dirty="0"/>
              <a:t>Periodically scheduled by AP </a:t>
            </a:r>
          </a:p>
          <a:p>
            <a:r>
              <a:rPr lang="en-US" sz="2000" dirty="0"/>
              <a:t>It is a waste if the radio chains can not be used during such time periods;</a:t>
            </a:r>
          </a:p>
          <a:p>
            <a:r>
              <a:rPr lang="en-US" sz="2000" dirty="0"/>
              <a:t>For a single link device, it is hard to use the radio chains under such cases;</a:t>
            </a:r>
          </a:p>
          <a:p>
            <a:r>
              <a:rPr lang="en-US" sz="2000" dirty="0"/>
              <a:t>The introduction of multiple links in 11be provides an opportunity to use these radio chains. An MLD can dynamically switch radio chains among multiple links.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</a:t>
            </a:r>
            <a:r>
              <a:rPr lang="en-US" altLang="en-US" dirty="0"/>
              <a:t>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6719"/>
            <a:ext cx="7772400" cy="4796481"/>
          </a:xfrm>
        </p:spPr>
        <p:txBody>
          <a:bodyPr/>
          <a:lstStyle/>
          <a:p>
            <a:r>
              <a:rPr lang="en-US" sz="1600" dirty="0"/>
              <a:t>Operating Mode</a:t>
            </a:r>
          </a:p>
          <a:p>
            <a:pPr lvl="1"/>
            <a:r>
              <a:rPr lang="en-US" sz="1400" dirty="0"/>
              <a:t>A STA can reduce the number of SS for power saving through OM;</a:t>
            </a:r>
          </a:p>
          <a:p>
            <a:pPr lvl="1"/>
            <a:r>
              <a:rPr lang="en-US" sz="1400" dirty="0"/>
              <a:t>OM signaling is carried in an A-Control field of a QoS data or QoS null frame, or in an Operating Mode Notification frame, or in an Operating Mode Notification element.</a:t>
            </a:r>
          </a:p>
          <a:p>
            <a:r>
              <a:rPr lang="en-US" sz="1600" dirty="0"/>
              <a:t>EMLSR;</a:t>
            </a:r>
          </a:p>
          <a:p>
            <a:pPr lvl="1"/>
            <a:r>
              <a:rPr lang="en-US" sz="1400" dirty="0"/>
              <a:t>Listen on EMLSR links with single SS and limited receiving capability;</a:t>
            </a:r>
          </a:p>
          <a:p>
            <a:pPr lvl="1"/>
            <a:r>
              <a:rPr lang="en-US" sz="1400" dirty="0"/>
              <a:t>Switch to multiple SS transmitting and receiving capability a</a:t>
            </a:r>
            <a:r>
              <a:rPr lang="en-US" altLang="zh-CN" sz="1400" dirty="0"/>
              <a:t>fter receiving an initial control frame on the link that the initial control frame was received</a:t>
            </a:r>
            <a:r>
              <a:rPr lang="en-US" sz="1400" dirty="0"/>
              <a:t>;</a:t>
            </a:r>
          </a:p>
          <a:p>
            <a:pPr lvl="1"/>
            <a:r>
              <a:rPr lang="en-US" sz="1400" dirty="0"/>
              <a:t>Switch back to listening mode after the frame exchanges.</a:t>
            </a:r>
          </a:p>
          <a:p>
            <a:r>
              <a:rPr lang="en-US" altLang="zh-CN" sz="1600" dirty="0"/>
              <a:t>EMLMR</a:t>
            </a:r>
          </a:p>
          <a:p>
            <a:pPr lvl="1"/>
            <a:r>
              <a:rPr lang="en-US" altLang="zh-CN" sz="1400" dirty="0"/>
              <a:t>Operating with per-link NSS capability on EMLMR links; </a:t>
            </a:r>
          </a:p>
          <a:p>
            <a:pPr lvl="1"/>
            <a:r>
              <a:rPr lang="en-US" altLang="zh-CN" sz="1400" dirty="0"/>
              <a:t>Switch to EMLMR NSS capabilities after receiving an initial control frame on the link that initial frame was received;</a:t>
            </a:r>
          </a:p>
          <a:p>
            <a:pPr lvl="1"/>
            <a:r>
              <a:rPr lang="en-US" altLang="zh-CN" sz="1400" dirty="0"/>
              <a:t>Switch back to per-link NSS after the frame exchanges.</a:t>
            </a:r>
          </a:p>
          <a:p>
            <a:r>
              <a:rPr lang="en-US" sz="1600" dirty="0"/>
              <a:t>SMPS</a:t>
            </a:r>
          </a:p>
          <a:p>
            <a:pPr lvl="1"/>
            <a:r>
              <a:rPr lang="en-US" sz="1400" dirty="0"/>
              <a:t>Operating on single SS;</a:t>
            </a:r>
          </a:p>
          <a:p>
            <a:pPr lvl="1"/>
            <a:r>
              <a:rPr lang="en-US" sz="1400" dirty="0"/>
              <a:t>Switch to multiple SS after receiving a initial frame;</a:t>
            </a:r>
          </a:p>
          <a:p>
            <a:pPr lvl="1"/>
            <a:r>
              <a:rPr lang="en-US" sz="1400" dirty="0"/>
              <a:t>Switch back to single SS after the frame exchanges.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Existing Mechanisms to adjust NSS</a:t>
            </a: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</a:t>
            </a:r>
            <a:r>
              <a:rPr lang="en-US" altLang="en-US" dirty="0"/>
              <a:t>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51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None of existing mechanisms mentioned in the previous slide are designed in a periodical way;</a:t>
            </a:r>
          </a:p>
          <a:p>
            <a:r>
              <a:rPr lang="en-US" sz="2000" dirty="0"/>
              <a:t>OM adjusts the NSS semi-statically, it is not suitable to change NSS so frequently on a tens of milliseconds level;</a:t>
            </a:r>
          </a:p>
          <a:p>
            <a:r>
              <a:rPr lang="en-US" sz="2000" dirty="0"/>
              <a:t>When EMLSR/EMLMR/SMPS are operating as a mode, the NSS changes dynamically depending on when to obtain an TXOP.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Why not Existing Mechanisms</a:t>
            </a: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</a:t>
            </a:r>
            <a:r>
              <a:rPr lang="en-US" altLang="en-US" dirty="0"/>
              <a:t>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03840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1600" dirty="0"/>
              <a:t>Below is an example of periodical NSS for an MLD.</a:t>
            </a:r>
          </a:p>
          <a:p>
            <a:r>
              <a:rPr lang="en-US" sz="1600" dirty="0"/>
              <a:t>An MLD announces max NSS = m and n o</a:t>
            </a:r>
            <a:r>
              <a:rPr lang="en-US" altLang="zh-CN" sz="1600" dirty="0"/>
              <a:t>n link 1 and link 2 respectively </a:t>
            </a:r>
            <a:r>
              <a:rPr lang="en-US" sz="1600" dirty="0"/>
              <a:t>through an UHR Operation element in Association Request frame;</a:t>
            </a:r>
          </a:p>
          <a:p>
            <a:r>
              <a:rPr lang="en-US" sz="1600" dirty="0"/>
              <a:t>During the first part of each time period (equal to T), the STA on link 1 can not transmit due to Co-TDMA with an OBSS. The NSS = 0 on link 1, and the MLD switches the m radio chains from link 1 to link 2, and the NSS on link 2 becomes </a:t>
            </a:r>
            <a:r>
              <a:rPr lang="en-US" sz="1600" dirty="0" err="1"/>
              <a:t>m+n</a:t>
            </a:r>
            <a:r>
              <a:rPr lang="en-US" sz="1600" dirty="0"/>
              <a:t> accordingly;</a:t>
            </a:r>
          </a:p>
          <a:p>
            <a:r>
              <a:rPr lang="en-US" sz="1600" dirty="0"/>
              <a:t>During the second part of each time period, the STA on link 1 resumes its transmission capability. The MLD switches the m radio chains back to link 1. NSS on link 1 and link 2 return to m and n respectively.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Periodical NSS for an MLD </a:t>
            </a: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</a:t>
            </a:r>
            <a:r>
              <a:rPr lang="en-US" altLang="en-US" dirty="0"/>
              <a:t> 2023</a:t>
            </a:r>
            <a:endParaRPr lang="en-GB" altLang="en-US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769890"/>
              </p:ext>
            </p:extLst>
          </p:nvPr>
        </p:nvGraphicFramePr>
        <p:xfrm>
          <a:off x="1538287" y="5029200"/>
          <a:ext cx="6143625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Visio" r:id="rId3" imgW="6143658" imgH="1352601" progId="Visio.Drawing.15">
                  <p:embed/>
                </p:oleObj>
              </mc:Choice>
              <mc:Fallback>
                <p:oleObj name="Visio" r:id="rId3" imgW="6143658" imgH="1352601" progId="Visio.Drawing.1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287" y="5029200"/>
                        <a:ext cx="6143625" cy="1352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6062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1600" dirty="0"/>
              <a:t>A STA may not able to transmit during some time periods, and the radio chains may be wasted;</a:t>
            </a:r>
          </a:p>
          <a:p>
            <a:r>
              <a:rPr lang="en-US" sz="1600" dirty="0"/>
              <a:t>An MLD can switch radio chains from one link to another link to fully use the radio chains;</a:t>
            </a:r>
          </a:p>
          <a:p>
            <a:r>
              <a:rPr lang="en-US" sz="1600" dirty="0"/>
              <a:t>Current NSS adjustment mechanisms are not designed in a periodical way;</a:t>
            </a:r>
          </a:p>
          <a:p>
            <a:r>
              <a:rPr lang="en-US" sz="1600" dirty="0"/>
              <a:t>This idea enables a periodical NSS adjustment that will help to fully use the MLD radio chains.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</a:t>
            </a:r>
            <a:r>
              <a:rPr lang="en-US" altLang="en-US" dirty="0"/>
              <a:t>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think a periodical NSS adjustment mechanism will benefit an MLD to fully use its radio chains?</a:t>
            </a:r>
          </a:p>
          <a:p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Need more time to think about it</a:t>
            </a:r>
          </a:p>
          <a:p>
            <a:pPr lvl="1"/>
            <a:r>
              <a:rPr lang="en-US" dirty="0"/>
              <a:t>Abstain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</a:t>
            </a:r>
            <a:r>
              <a:rPr lang="en-US" altLang="en-US" dirty="0"/>
              <a:t>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7987193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93727</TotalTime>
  <Words>703</Words>
  <Application>Microsoft Office PowerPoint</Application>
  <PresentationFormat>全屏显示(4:3)</PresentationFormat>
  <Paragraphs>90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Qualcomm Office Regular</vt:lpstr>
      <vt:lpstr>Qualcomm Regular</vt:lpstr>
      <vt:lpstr>Arial</vt:lpstr>
      <vt:lpstr>Times New Roman</vt:lpstr>
      <vt:lpstr>802-11-Submission</vt:lpstr>
      <vt:lpstr>Visio</vt:lpstr>
      <vt:lpstr>Periodical NSS Adjustment for an MLD</vt:lpstr>
      <vt:lpstr>Introduction</vt:lpstr>
      <vt:lpstr>Existing Mechanisms to adjust NSS</vt:lpstr>
      <vt:lpstr>Why not Existing Mechanisms</vt:lpstr>
      <vt:lpstr>Periodical NSS for an MLD </vt:lpstr>
      <vt:lpstr>Summary</vt:lpstr>
      <vt:lpstr>Straw Poll 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1932</cp:revision>
  <cp:lastPrinted>1998-02-10T13:28:06Z</cp:lastPrinted>
  <dcterms:created xsi:type="dcterms:W3CDTF">2004-12-02T14:01:45Z</dcterms:created>
  <dcterms:modified xsi:type="dcterms:W3CDTF">2023-11-08T01:51:41Z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(3)INb8Ca+c+8aW04/M0KnYV5YqVNX9opkn+qhsRdRgU16456j5GVQ1SRK4hCJbTVTMWPRyyzi2
a23R+Z259fVeJNZ7Kwb6LVWwNF13LTKoh9yodquS4dYm4nu9Ij9IhRHHAE33i9U/YaoyIPPt
Tfi7y+8NGsHP0hPTZhCzFf7BArgOe21TVNVEWGTHAy45u26m/r7TGrxZryvnNQSmJgjbGERz
raZHsGCuFDHviIRghi</vt:lpwstr>
  </property>
  <property fmtid="{D5CDD505-2E9C-101B-9397-08002B2CF9AE}" pid="4" name="_2015_ms_pID_7253431">
    <vt:lpwstr>IRW1WoSp3U3jzpia91GjoaJh7w+a9wWxTMItch3D7j7DD6NJt6S5KC
c4McP1A09ikjOIEevGqdnmGoV4YzgOsAjnm+griTfMr5wLlPtskwMOKDlgnxnUwHfpuZO0BQ
IFkIA7PTzVnslA0qDvt4cYjUz+jH/kk8dK7G8f/cEg8kjuiRX3FNqUZXQT5F6Ul2BK57qMoi
KoL+Gs8f4trxNnHnv1ukZVp6V8Oha/wucA/m</vt:lpwstr>
  </property>
  <property fmtid="{D5CDD505-2E9C-101B-9397-08002B2CF9AE}" pid="5" name="_2015_ms_pID_7253432">
    <vt:lpwstr>qcRgM8bRB7B9VmpfYwBtN40=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1699020365</vt:lpwstr>
  </property>
</Properties>
</file>