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70" r:id="rId5"/>
    <p:sldId id="1525" r:id="rId6"/>
    <p:sldId id="1557" r:id="rId7"/>
    <p:sldId id="1558" r:id="rId8"/>
    <p:sldId id="1559" r:id="rId9"/>
    <p:sldId id="1560" r:id="rId10"/>
    <p:sldId id="1561" r:id="rId11"/>
    <p:sldId id="1562" r:id="rId12"/>
    <p:sldId id="1564" r:id="rId13"/>
    <p:sldId id="1547" r:id="rId14"/>
    <p:sldId id="1565"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386" autoAdjust="0"/>
  </p:normalViewPr>
  <p:slideViewPr>
    <p:cSldViewPr snapToGrid="0">
      <p:cViewPr varScale="1">
        <p:scale>
          <a:sx n="96" d="100"/>
          <a:sy n="96" d="100"/>
        </p:scale>
        <p:origin x="1066" y="6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hishek Patil" userId="4a57f103-40b4-4474-a113-d3340a5396d8" providerId="ADAL" clId="{381FE9D0-4D50-4182-9870-DC10F1FD454B}"/>
    <pc:docChg chg="undo custSel addSld delSld modSld modMainMaster">
      <pc:chgData name="Abhishek Patil" userId="4a57f103-40b4-4474-a113-d3340a5396d8" providerId="ADAL" clId="{381FE9D0-4D50-4182-9870-DC10F1FD454B}" dt="2024-01-15T03:58:40.821" v="317" actId="6549"/>
      <pc:docMkLst>
        <pc:docMk/>
      </pc:docMkLst>
      <pc:sldChg chg="modSp mod">
        <pc:chgData name="Abhishek Patil" userId="4a57f103-40b4-4474-a113-d3340a5396d8" providerId="ADAL" clId="{381FE9D0-4D50-4182-9870-DC10F1FD454B}" dt="2024-01-15T03:54:18.296" v="307"/>
        <pc:sldMkLst>
          <pc:docMk/>
          <pc:sldMk cId="1089148663" sldId="270"/>
        </pc:sldMkLst>
        <pc:spChg chg="mod">
          <ac:chgData name="Abhishek Patil" userId="4a57f103-40b4-4474-a113-d3340a5396d8" providerId="ADAL" clId="{381FE9D0-4D50-4182-9870-DC10F1FD454B}" dt="2024-01-15T03:54:18.296" v="307"/>
          <ac:spMkLst>
            <pc:docMk/>
            <pc:sldMk cId="1089148663" sldId="270"/>
            <ac:spMk id="4" creationId="{00000000-0000-0000-0000-000000000000}"/>
          </ac:spMkLst>
        </pc:spChg>
        <pc:spChg chg="mod">
          <ac:chgData name="Abhishek Patil" userId="4a57f103-40b4-4474-a113-d3340a5396d8" providerId="ADAL" clId="{381FE9D0-4D50-4182-9870-DC10F1FD454B}" dt="2024-01-14T04:44:01.224" v="281" actId="20577"/>
          <ac:spMkLst>
            <pc:docMk/>
            <pc:sldMk cId="1089148663" sldId="270"/>
            <ac:spMk id="5" creationId="{B89C2EB6-BDD9-F39E-B3DB-80458050AA60}"/>
          </ac:spMkLst>
        </pc:spChg>
      </pc:sldChg>
      <pc:sldChg chg="modSp mod">
        <pc:chgData name="Abhishek Patil" userId="4a57f103-40b4-4474-a113-d3340a5396d8" providerId="ADAL" clId="{381FE9D0-4D50-4182-9870-DC10F1FD454B}" dt="2024-01-15T03:54:20.805" v="308"/>
        <pc:sldMkLst>
          <pc:docMk/>
          <pc:sldMk cId="4061071070" sldId="1525"/>
        </pc:sldMkLst>
        <pc:spChg chg="mod">
          <ac:chgData name="Abhishek Patil" userId="4a57f103-40b4-4474-a113-d3340a5396d8" providerId="ADAL" clId="{381FE9D0-4D50-4182-9870-DC10F1FD454B}" dt="2024-01-14T04:41:32.667" v="34" actId="6549"/>
          <ac:spMkLst>
            <pc:docMk/>
            <pc:sldMk cId="4061071070" sldId="1525"/>
            <ac:spMk id="2" creationId="{9D197676-7608-6F9D-4EEA-1BDB940330B6}"/>
          </ac:spMkLst>
        </pc:spChg>
        <pc:spChg chg="mod">
          <ac:chgData name="Abhishek Patil" userId="4a57f103-40b4-4474-a113-d3340a5396d8" providerId="ADAL" clId="{381FE9D0-4D50-4182-9870-DC10F1FD454B}" dt="2024-01-15T03:54:20.805" v="308"/>
          <ac:spMkLst>
            <pc:docMk/>
            <pc:sldMk cId="4061071070" sldId="1525"/>
            <ac:spMk id="4" creationId="{CD457CC9-8C93-D8FE-12F5-F92C4669C79F}"/>
          </ac:spMkLst>
        </pc:spChg>
      </pc:sldChg>
      <pc:sldChg chg="modSp mod">
        <pc:chgData name="Abhishek Patil" userId="4a57f103-40b4-4474-a113-d3340a5396d8" providerId="ADAL" clId="{381FE9D0-4D50-4182-9870-DC10F1FD454B}" dt="2024-01-15T03:54:37.304" v="316"/>
        <pc:sldMkLst>
          <pc:docMk/>
          <pc:sldMk cId="4145970020" sldId="1547"/>
        </pc:sldMkLst>
        <pc:spChg chg="mod">
          <ac:chgData name="Abhishek Patil" userId="4a57f103-40b4-4474-a113-d3340a5396d8" providerId="ADAL" clId="{381FE9D0-4D50-4182-9870-DC10F1FD454B}" dt="2024-01-15T03:54:37.304" v="316"/>
          <ac:spMkLst>
            <pc:docMk/>
            <pc:sldMk cId="4145970020" sldId="1547"/>
            <ac:spMk id="4" creationId="{BA01A1CB-EA55-D51C-0FC4-9A5FD6C82569}"/>
          </ac:spMkLst>
        </pc:spChg>
      </pc:sldChg>
      <pc:sldChg chg="modSp mod">
        <pc:chgData name="Abhishek Patil" userId="4a57f103-40b4-4474-a113-d3340a5396d8" providerId="ADAL" clId="{381FE9D0-4D50-4182-9870-DC10F1FD454B}" dt="2024-01-15T03:54:22.739" v="309"/>
        <pc:sldMkLst>
          <pc:docMk/>
          <pc:sldMk cId="4051611801" sldId="1557"/>
        </pc:sldMkLst>
        <pc:spChg chg="mod">
          <ac:chgData name="Abhishek Patil" userId="4a57f103-40b4-4474-a113-d3340a5396d8" providerId="ADAL" clId="{381FE9D0-4D50-4182-9870-DC10F1FD454B}" dt="2024-01-15T03:54:22.739" v="309"/>
          <ac:spMkLst>
            <pc:docMk/>
            <pc:sldMk cId="4051611801" sldId="1557"/>
            <ac:spMk id="4" creationId="{FA2E5324-C603-B862-0B35-4143C077AF56}"/>
          </ac:spMkLst>
        </pc:spChg>
        <pc:spChg chg="mod">
          <ac:chgData name="Abhishek Patil" userId="4a57f103-40b4-4474-a113-d3340a5396d8" providerId="ADAL" clId="{381FE9D0-4D50-4182-9870-DC10F1FD454B}" dt="2024-01-15T03:52:53.141" v="283"/>
          <ac:spMkLst>
            <pc:docMk/>
            <pc:sldMk cId="4051611801" sldId="1557"/>
            <ac:spMk id="5" creationId="{5466F161-5E66-8942-F00E-520A20BF2578}"/>
          </ac:spMkLst>
        </pc:spChg>
      </pc:sldChg>
      <pc:sldChg chg="modSp mod">
        <pc:chgData name="Abhishek Patil" userId="4a57f103-40b4-4474-a113-d3340a5396d8" providerId="ADAL" clId="{381FE9D0-4D50-4182-9870-DC10F1FD454B}" dt="2024-01-15T03:54:24.832" v="310"/>
        <pc:sldMkLst>
          <pc:docMk/>
          <pc:sldMk cId="603259904" sldId="1558"/>
        </pc:sldMkLst>
        <pc:spChg chg="mod">
          <ac:chgData name="Abhishek Patil" userId="4a57f103-40b4-4474-a113-d3340a5396d8" providerId="ADAL" clId="{381FE9D0-4D50-4182-9870-DC10F1FD454B}" dt="2024-01-15T03:54:24.832" v="310"/>
          <ac:spMkLst>
            <pc:docMk/>
            <pc:sldMk cId="603259904" sldId="1558"/>
            <ac:spMk id="4" creationId="{2850A1D0-BFBE-A874-3A3E-C80DF9D4F6BE}"/>
          </ac:spMkLst>
        </pc:spChg>
        <pc:spChg chg="mod">
          <ac:chgData name="Abhishek Patil" userId="4a57f103-40b4-4474-a113-d3340a5396d8" providerId="ADAL" clId="{381FE9D0-4D50-4182-9870-DC10F1FD454B}" dt="2024-01-15T03:52:56.043" v="284"/>
          <ac:spMkLst>
            <pc:docMk/>
            <pc:sldMk cId="603259904" sldId="1558"/>
            <ac:spMk id="5" creationId="{06D5F0F2-0658-2058-E76E-0042B581428C}"/>
          </ac:spMkLst>
        </pc:spChg>
      </pc:sldChg>
      <pc:sldChg chg="modSp mod">
        <pc:chgData name="Abhishek Patil" userId="4a57f103-40b4-4474-a113-d3340a5396d8" providerId="ADAL" clId="{381FE9D0-4D50-4182-9870-DC10F1FD454B}" dt="2024-01-15T03:54:26.911" v="311"/>
        <pc:sldMkLst>
          <pc:docMk/>
          <pc:sldMk cId="283595858" sldId="1559"/>
        </pc:sldMkLst>
        <pc:spChg chg="mod">
          <ac:chgData name="Abhishek Patil" userId="4a57f103-40b4-4474-a113-d3340a5396d8" providerId="ADAL" clId="{381FE9D0-4D50-4182-9870-DC10F1FD454B}" dt="2024-01-14T04:41:58.518" v="36" actId="14100"/>
          <ac:spMkLst>
            <pc:docMk/>
            <pc:sldMk cId="283595858" sldId="1559"/>
            <ac:spMk id="2" creationId="{2AE34A63-2054-E9C3-FD34-1EF22EA83A4E}"/>
          </ac:spMkLst>
        </pc:spChg>
        <pc:spChg chg="mod">
          <ac:chgData name="Abhishek Patil" userId="4a57f103-40b4-4474-a113-d3340a5396d8" providerId="ADAL" clId="{381FE9D0-4D50-4182-9870-DC10F1FD454B}" dt="2024-01-15T03:54:26.911" v="311"/>
          <ac:spMkLst>
            <pc:docMk/>
            <pc:sldMk cId="283595858" sldId="1559"/>
            <ac:spMk id="4" creationId="{EF2C9DBB-4BD1-E8E1-07AF-8150956B6DA3}"/>
          </ac:spMkLst>
        </pc:spChg>
        <pc:spChg chg="mod">
          <ac:chgData name="Abhishek Patil" userId="4a57f103-40b4-4474-a113-d3340a5396d8" providerId="ADAL" clId="{381FE9D0-4D50-4182-9870-DC10F1FD454B}" dt="2024-01-15T03:52:58.913" v="285"/>
          <ac:spMkLst>
            <pc:docMk/>
            <pc:sldMk cId="283595858" sldId="1559"/>
            <ac:spMk id="5" creationId="{4286D862-D90D-CB39-FAF1-DD542885E4CB}"/>
          </ac:spMkLst>
        </pc:spChg>
      </pc:sldChg>
      <pc:sldChg chg="modSp mod">
        <pc:chgData name="Abhishek Patil" userId="4a57f103-40b4-4474-a113-d3340a5396d8" providerId="ADAL" clId="{381FE9D0-4D50-4182-9870-DC10F1FD454B}" dt="2024-01-15T03:54:28.967" v="312"/>
        <pc:sldMkLst>
          <pc:docMk/>
          <pc:sldMk cId="2112366315" sldId="1560"/>
        </pc:sldMkLst>
        <pc:spChg chg="mod">
          <ac:chgData name="Abhishek Patil" userId="4a57f103-40b4-4474-a113-d3340a5396d8" providerId="ADAL" clId="{381FE9D0-4D50-4182-9870-DC10F1FD454B}" dt="2023-12-01T01:31:01.111" v="1" actId="20577"/>
          <ac:spMkLst>
            <pc:docMk/>
            <pc:sldMk cId="2112366315" sldId="1560"/>
            <ac:spMk id="2" creationId="{2A414766-0090-5E86-1B36-D511113A605A}"/>
          </ac:spMkLst>
        </pc:spChg>
        <pc:spChg chg="mod">
          <ac:chgData name="Abhishek Patil" userId="4a57f103-40b4-4474-a113-d3340a5396d8" providerId="ADAL" clId="{381FE9D0-4D50-4182-9870-DC10F1FD454B}" dt="2024-01-15T03:54:28.967" v="312"/>
          <ac:spMkLst>
            <pc:docMk/>
            <pc:sldMk cId="2112366315" sldId="1560"/>
            <ac:spMk id="4" creationId="{3A4F9E18-85B0-4EFC-7400-54AA7889D8BD}"/>
          </ac:spMkLst>
        </pc:spChg>
        <pc:spChg chg="mod">
          <ac:chgData name="Abhishek Patil" userId="4a57f103-40b4-4474-a113-d3340a5396d8" providerId="ADAL" clId="{381FE9D0-4D50-4182-9870-DC10F1FD454B}" dt="2024-01-15T03:53:01.156" v="286"/>
          <ac:spMkLst>
            <pc:docMk/>
            <pc:sldMk cId="2112366315" sldId="1560"/>
            <ac:spMk id="5" creationId="{EE1700CA-ED6C-1C36-F244-EE030B401E23}"/>
          </ac:spMkLst>
        </pc:spChg>
      </pc:sldChg>
      <pc:sldChg chg="modSp mod">
        <pc:chgData name="Abhishek Patil" userId="4a57f103-40b4-4474-a113-d3340a5396d8" providerId="ADAL" clId="{381FE9D0-4D50-4182-9870-DC10F1FD454B}" dt="2024-01-15T03:54:31.141" v="313"/>
        <pc:sldMkLst>
          <pc:docMk/>
          <pc:sldMk cId="1734576020" sldId="1561"/>
        </pc:sldMkLst>
        <pc:spChg chg="mod">
          <ac:chgData name="Abhishek Patil" userId="4a57f103-40b4-4474-a113-d3340a5396d8" providerId="ADAL" clId="{381FE9D0-4D50-4182-9870-DC10F1FD454B}" dt="2024-01-15T03:54:31.141" v="313"/>
          <ac:spMkLst>
            <pc:docMk/>
            <pc:sldMk cId="1734576020" sldId="1561"/>
            <ac:spMk id="4" creationId="{647BB343-E64F-167E-312A-2AA77EF2E7A9}"/>
          </ac:spMkLst>
        </pc:spChg>
        <pc:spChg chg="mod">
          <ac:chgData name="Abhishek Patil" userId="4a57f103-40b4-4474-a113-d3340a5396d8" providerId="ADAL" clId="{381FE9D0-4D50-4182-9870-DC10F1FD454B}" dt="2024-01-15T03:53:04.685" v="287"/>
          <ac:spMkLst>
            <pc:docMk/>
            <pc:sldMk cId="1734576020" sldId="1561"/>
            <ac:spMk id="5" creationId="{732A7345-5C25-0EF9-65B3-86E314511D19}"/>
          </ac:spMkLst>
        </pc:spChg>
      </pc:sldChg>
      <pc:sldChg chg="modSp mod">
        <pc:chgData name="Abhishek Patil" userId="4a57f103-40b4-4474-a113-d3340a5396d8" providerId="ADAL" clId="{381FE9D0-4D50-4182-9870-DC10F1FD454B}" dt="2024-01-15T03:58:40.821" v="317" actId="6549"/>
        <pc:sldMkLst>
          <pc:docMk/>
          <pc:sldMk cId="2594097934" sldId="1562"/>
        </pc:sldMkLst>
        <pc:spChg chg="mod">
          <ac:chgData name="Abhishek Patil" userId="4a57f103-40b4-4474-a113-d3340a5396d8" providerId="ADAL" clId="{381FE9D0-4D50-4182-9870-DC10F1FD454B}" dt="2024-01-15T03:58:40.821" v="317" actId="6549"/>
          <ac:spMkLst>
            <pc:docMk/>
            <pc:sldMk cId="2594097934" sldId="1562"/>
            <ac:spMk id="2" creationId="{DE4CFAEC-044E-4970-79A9-79987729AEC4}"/>
          </ac:spMkLst>
        </pc:spChg>
        <pc:spChg chg="mod">
          <ac:chgData name="Abhishek Patil" userId="4a57f103-40b4-4474-a113-d3340a5396d8" providerId="ADAL" clId="{381FE9D0-4D50-4182-9870-DC10F1FD454B}" dt="2024-01-15T03:54:33.319" v="314"/>
          <ac:spMkLst>
            <pc:docMk/>
            <pc:sldMk cId="2594097934" sldId="1562"/>
            <ac:spMk id="4" creationId="{63917DA6-4962-0C88-6728-DE5498CEC6BC}"/>
          </ac:spMkLst>
        </pc:spChg>
        <pc:spChg chg="mod">
          <ac:chgData name="Abhishek Patil" userId="4a57f103-40b4-4474-a113-d3340a5396d8" providerId="ADAL" clId="{381FE9D0-4D50-4182-9870-DC10F1FD454B}" dt="2024-01-15T03:53:07.124" v="288"/>
          <ac:spMkLst>
            <pc:docMk/>
            <pc:sldMk cId="2594097934" sldId="1562"/>
            <ac:spMk id="5" creationId="{4E1C4733-D18D-9882-D8DE-4E39C4B54082}"/>
          </ac:spMkLst>
        </pc:spChg>
      </pc:sldChg>
      <pc:sldChg chg="modSp mod">
        <pc:chgData name="Abhishek Patil" userId="4a57f103-40b4-4474-a113-d3340a5396d8" providerId="ADAL" clId="{381FE9D0-4D50-4182-9870-DC10F1FD454B}" dt="2024-01-15T03:54:35.211" v="315"/>
        <pc:sldMkLst>
          <pc:docMk/>
          <pc:sldMk cId="190481517" sldId="1564"/>
        </pc:sldMkLst>
        <pc:spChg chg="mod">
          <ac:chgData name="Abhishek Patil" userId="4a57f103-40b4-4474-a113-d3340a5396d8" providerId="ADAL" clId="{381FE9D0-4D50-4182-9870-DC10F1FD454B}" dt="2024-01-15T03:54:35.211" v="315"/>
          <ac:spMkLst>
            <pc:docMk/>
            <pc:sldMk cId="190481517" sldId="1564"/>
            <ac:spMk id="4" creationId="{E1ADCE50-1C50-0615-EC66-C6F6D4EA7415}"/>
          </ac:spMkLst>
        </pc:spChg>
        <pc:spChg chg="mod">
          <ac:chgData name="Abhishek Patil" userId="4a57f103-40b4-4474-a113-d3340a5396d8" providerId="ADAL" clId="{381FE9D0-4D50-4182-9870-DC10F1FD454B}" dt="2024-01-15T03:53:13.312" v="291"/>
          <ac:spMkLst>
            <pc:docMk/>
            <pc:sldMk cId="190481517" sldId="1564"/>
            <ac:spMk id="5" creationId="{F939BEF8-E4D5-3870-E321-5514348BC5BF}"/>
          </ac:spMkLst>
        </pc:spChg>
      </pc:sldChg>
      <pc:sldChg chg="modSp mod">
        <pc:chgData name="Abhishek Patil" userId="4a57f103-40b4-4474-a113-d3340a5396d8" providerId="ADAL" clId="{381FE9D0-4D50-4182-9870-DC10F1FD454B}" dt="2024-01-15T03:53:16.692" v="292"/>
        <pc:sldMkLst>
          <pc:docMk/>
          <pc:sldMk cId="2630302517" sldId="1565"/>
        </pc:sldMkLst>
        <pc:spChg chg="mod">
          <ac:chgData name="Abhishek Patil" userId="4a57f103-40b4-4474-a113-d3340a5396d8" providerId="ADAL" clId="{381FE9D0-4D50-4182-9870-DC10F1FD454B}" dt="2024-01-15T03:53:16.692" v="292"/>
          <ac:spMkLst>
            <pc:docMk/>
            <pc:sldMk cId="2630302517" sldId="1565"/>
            <ac:spMk id="5" creationId="{F939BEF8-E4D5-3870-E321-5514348BC5BF}"/>
          </ac:spMkLst>
        </pc:spChg>
      </pc:sldChg>
      <pc:sldChg chg="modSp new del mod">
        <pc:chgData name="Abhishek Patil" userId="4a57f103-40b4-4474-a113-d3340a5396d8" providerId="ADAL" clId="{381FE9D0-4D50-4182-9870-DC10F1FD454B}" dt="2024-01-15T03:48:52.868" v="282" actId="47"/>
        <pc:sldMkLst>
          <pc:docMk/>
          <pc:sldMk cId="747193561" sldId="1566"/>
        </pc:sldMkLst>
        <pc:spChg chg="mod">
          <ac:chgData name="Abhishek Patil" userId="4a57f103-40b4-4474-a113-d3340a5396d8" providerId="ADAL" clId="{381FE9D0-4D50-4182-9870-DC10F1FD454B}" dt="2024-01-14T04:43:33.411" v="279" actId="20577"/>
          <ac:spMkLst>
            <pc:docMk/>
            <pc:sldMk cId="747193561" sldId="1566"/>
            <ac:spMk id="2" creationId="{8F69D53E-D6FB-8CF6-5582-380EC99256CA}"/>
          </ac:spMkLst>
        </pc:spChg>
        <pc:spChg chg="mod">
          <ac:chgData name="Abhishek Patil" userId="4a57f103-40b4-4474-a113-d3340a5396d8" providerId="ADAL" clId="{381FE9D0-4D50-4182-9870-DC10F1FD454B}" dt="2024-01-14T04:42:19.695" v="43" actId="20577"/>
          <ac:spMkLst>
            <pc:docMk/>
            <pc:sldMk cId="747193561" sldId="1566"/>
            <ac:spMk id="3" creationId="{41E53413-B130-066C-0D4F-AC2D7539C8CB}"/>
          </ac:spMkLst>
        </pc:spChg>
      </pc:sldChg>
      <pc:sldChg chg="del">
        <pc:chgData name="Abhishek Patil" userId="4a57f103-40b4-4474-a113-d3340a5396d8" providerId="ADAL" clId="{381FE9D0-4D50-4182-9870-DC10F1FD454B}" dt="2024-01-14T04:42:13.450" v="37" actId="47"/>
        <pc:sldMkLst>
          <pc:docMk/>
          <pc:sldMk cId="1743469416" sldId="1566"/>
        </pc:sldMkLst>
      </pc:sldChg>
      <pc:sldMasterChg chg="modSp mod modSldLayout">
        <pc:chgData name="Abhishek Patil" userId="4a57f103-40b4-4474-a113-d3340a5396d8" providerId="ADAL" clId="{381FE9D0-4D50-4182-9870-DC10F1FD454B}" dt="2024-01-15T03:54:12.382" v="306"/>
        <pc:sldMasterMkLst>
          <pc:docMk/>
          <pc:sldMasterMk cId="0" sldId="2147483648"/>
        </pc:sldMasterMkLst>
        <pc:spChg chg="mod">
          <ac:chgData name="Abhishek Patil" userId="4a57f103-40b4-4474-a113-d3340a5396d8" providerId="ADAL" clId="{381FE9D0-4D50-4182-9870-DC10F1FD454B}" dt="2024-01-15T03:53:52.564" v="299" actId="20577"/>
          <ac:spMkLst>
            <pc:docMk/>
            <pc:sldMasterMk cId="0" sldId="2147483648"/>
            <ac:spMk id="1028" creationId="{00000000-0000-0000-0000-000000000000}"/>
          </ac:spMkLst>
        </pc:spChg>
        <pc:spChg chg="mod">
          <ac:chgData name="Abhishek Patil" userId="4a57f103-40b4-4474-a113-d3340a5396d8" providerId="ADAL" clId="{381FE9D0-4D50-4182-9870-DC10F1FD454B}" dt="2024-01-15T03:53:40.481" v="293" actId="20577"/>
          <ac:spMkLst>
            <pc:docMk/>
            <pc:sldMasterMk cId="0" sldId="2147483648"/>
            <ac:spMk id="1031" creationId="{00000000-0000-0000-0000-000000000000}"/>
          </ac:spMkLst>
        </pc:spChg>
        <pc:sldLayoutChg chg="modSp mod">
          <pc:chgData name="Abhishek Patil" userId="4a57f103-40b4-4474-a113-d3340a5396d8" providerId="ADAL" clId="{381FE9D0-4D50-4182-9870-DC10F1FD454B}" dt="2024-01-15T03:53:57.983" v="300"/>
          <pc:sldLayoutMkLst>
            <pc:docMk/>
            <pc:sldMasterMk cId="0" sldId="2147483648"/>
            <pc:sldLayoutMk cId="0" sldId="2147483649"/>
          </pc:sldLayoutMkLst>
          <pc:spChg chg="mod">
            <ac:chgData name="Abhishek Patil" userId="4a57f103-40b4-4474-a113-d3340a5396d8" providerId="ADAL" clId="{381FE9D0-4D50-4182-9870-DC10F1FD454B}" dt="2024-01-15T03:53:57.983" v="300"/>
            <ac:spMkLst>
              <pc:docMk/>
              <pc:sldMasterMk cId="0" sldId="2147483648"/>
              <pc:sldLayoutMk cId="0" sldId="2147483649"/>
              <ac:spMk id="8" creationId="{EDCEBDF8-1FBD-49CA-BC1A-DBB01FAE0396}"/>
            </ac:spMkLst>
          </pc:spChg>
        </pc:sldLayoutChg>
        <pc:sldLayoutChg chg="modSp mod">
          <pc:chgData name="Abhishek Patil" userId="4a57f103-40b4-4474-a113-d3340a5396d8" providerId="ADAL" clId="{381FE9D0-4D50-4182-9870-DC10F1FD454B}" dt="2024-01-15T03:54:01.644" v="302"/>
          <pc:sldLayoutMkLst>
            <pc:docMk/>
            <pc:sldMasterMk cId="0" sldId="2147483648"/>
            <pc:sldLayoutMk cId="0" sldId="2147483650"/>
          </pc:sldLayoutMkLst>
          <pc:spChg chg="mod">
            <ac:chgData name="Abhishek Patil" userId="4a57f103-40b4-4474-a113-d3340a5396d8" providerId="ADAL" clId="{381FE9D0-4D50-4182-9870-DC10F1FD454B}" dt="2024-01-15T03:54:01.644" v="302"/>
            <ac:spMkLst>
              <pc:docMk/>
              <pc:sldMasterMk cId="0" sldId="2147483648"/>
              <pc:sldLayoutMk cId="0" sldId="2147483650"/>
              <ac:spMk id="5" creationId="{EA9AD854-999C-455A-9EE2-FCE9289AD5AB}"/>
            </ac:spMkLst>
          </pc:spChg>
          <pc:spChg chg="mod">
            <ac:chgData name="Abhishek Patil" userId="4a57f103-40b4-4474-a113-d3340a5396d8" providerId="ADAL" clId="{381FE9D0-4D50-4182-9870-DC10F1FD454B}" dt="2024-01-15T03:53:43.703" v="294" actId="20577"/>
            <ac:spMkLst>
              <pc:docMk/>
              <pc:sldMasterMk cId="0" sldId="2147483648"/>
              <pc:sldLayoutMk cId="0" sldId="2147483650"/>
              <ac:spMk id="8" creationId="{335537E5-1268-448B-2958-DB94A9CC7BA8}"/>
            </ac:spMkLst>
          </pc:spChg>
        </pc:sldLayoutChg>
        <pc:sldLayoutChg chg="modSp mod">
          <pc:chgData name="Abhishek Patil" userId="4a57f103-40b4-4474-a113-d3340a5396d8" providerId="ADAL" clId="{381FE9D0-4D50-4182-9870-DC10F1FD454B}" dt="2024-01-15T03:54:04.200" v="303"/>
          <pc:sldLayoutMkLst>
            <pc:docMk/>
            <pc:sldMasterMk cId="0" sldId="2147483648"/>
            <pc:sldLayoutMk cId="0" sldId="2147483651"/>
          </pc:sldLayoutMkLst>
          <pc:spChg chg="mod">
            <ac:chgData name="Abhishek Patil" userId="4a57f103-40b4-4474-a113-d3340a5396d8" providerId="ADAL" clId="{381FE9D0-4D50-4182-9870-DC10F1FD454B}" dt="2024-01-15T03:54:04.200" v="303"/>
            <ac:spMkLst>
              <pc:docMk/>
              <pc:sldMasterMk cId="0" sldId="2147483648"/>
              <pc:sldLayoutMk cId="0" sldId="2147483651"/>
              <ac:spMk id="7" creationId="{E066D42A-356D-4E5D-B9D3-4A0DB37C941F}"/>
            </ac:spMkLst>
          </pc:spChg>
        </pc:sldLayoutChg>
        <pc:sldLayoutChg chg="modSp mod">
          <pc:chgData name="Abhishek Patil" userId="4a57f103-40b4-4474-a113-d3340a5396d8" providerId="ADAL" clId="{381FE9D0-4D50-4182-9870-DC10F1FD454B}" dt="2024-01-15T03:54:06.458" v="304"/>
          <pc:sldLayoutMkLst>
            <pc:docMk/>
            <pc:sldMasterMk cId="0" sldId="2147483648"/>
            <pc:sldLayoutMk cId="0" sldId="2147483652"/>
          </pc:sldLayoutMkLst>
          <pc:spChg chg="mod">
            <ac:chgData name="Abhishek Patil" userId="4a57f103-40b4-4474-a113-d3340a5396d8" providerId="ADAL" clId="{381FE9D0-4D50-4182-9870-DC10F1FD454B}" dt="2024-01-15T03:54:06.458" v="304"/>
            <ac:spMkLst>
              <pc:docMk/>
              <pc:sldMasterMk cId="0" sldId="2147483648"/>
              <pc:sldLayoutMk cId="0" sldId="2147483652"/>
              <ac:spMk id="8" creationId="{5EDE1EDF-5947-4192-94C2-92848A83BAE0}"/>
            </ac:spMkLst>
          </pc:spChg>
        </pc:sldLayoutChg>
        <pc:sldLayoutChg chg="modSp mod">
          <pc:chgData name="Abhishek Patil" userId="4a57f103-40b4-4474-a113-d3340a5396d8" providerId="ADAL" clId="{381FE9D0-4D50-4182-9870-DC10F1FD454B}" dt="2024-01-15T03:54:09.334" v="305"/>
          <pc:sldLayoutMkLst>
            <pc:docMk/>
            <pc:sldMasterMk cId="0" sldId="2147483648"/>
            <pc:sldLayoutMk cId="0" sldId="2147483654"/>
          </pc:sldLayoutMkLst>
          <pc:spChg chg="mod">
            <ac:chgData name="Abhishek Patil" userId="4a57f103-40b4-4474-a113-d3340a5396d8" providerId="ADAL" clId="{381FE9D0-4D50-4182-9870-DC10F1FD454B}" dt="2024-01-15T03:54:09.334" v="305"/>
            <ac:spMkLst>
              <pc:docMk/>
              <pc:sldMasterMk cId="0" sldId="2147483648"/>
              <pc:sldLayoutMk cId="0" sldId="2147483654"/>
              <ac:spMk id="7" creationId="{0217BF70-D85E-4E0C-9CD2-5CB507281DAD}"/>
            </ac:spMkLst>
          </pc:spChg>
        </pc:sldLayoutChg>
        <pc:sldLayoutChg chg="modSp mod">
          <pc:chgData name="Abhishek Patil" userId="4a57f103-40b4-4474-a113-d3340a5396d8" providerId="ADAL" clId="{381FE9D0-4D50-4182-9870-DC10F1FD454B}" dt="2024-01-15T03:54:12.382" v="306"/>
          <pc:sldLayoutMkLst>
            <pc:docMk/>
            <pc:sldMasterMk cId="0" sldId="2147483648"/>
            <pc:sldLayoutMk cId="0" sldId="2147483655"/>
          </pc:sldLayoutMkLst>
          <pc:spChg chg="mod">
            <ac:chgData name="Abhishek Patil" userId="4a57f103-40b4-4474-a113-d3340a5396d8" providerId="ADAL" clId="{381FE9D0-4D50-4182-9870-DC10F1FD454B}" dt="2024-01-15T03:54:12.382" v="306"/>
            <ac:spMkLst>
              <pc:docMk/>
              <pc:sldMasterMk cId="0" sldId="2147483648"/>
              <pc:sldLayoutMk cId="0" sldId="2147483655"/>
              <ac:spMk id="6" creationId="{8AD74CDA-89AE-4BC6-ADB6-BF4C9C3D023D}"/>
            </ac:spMkLst>
          </pc:spChg>
        </pc:sldLayoutChg>
      </pc:sldMasterChg>
    </pc:docChg>
  </pc:docChgLst>
  <pc:docChgLst>
    <pc:chgData name="Abhishek Patil" userId="4a57f103-40b4-4474-a113-d3340a5396d8" providerId="ADAL" clId="{25D6AF5D-FB81-41EE-BE1C-6B7495EE9847}"/>
    <pc:docChg chg="undo custSel addSld delSld modSld">
      <pc:chgData name="Abhishek Patil" userId="4a57f103-40b4-4474-a113-d3340a5396d8" providerId="ADAL" clId="{25D6AF5D-FB81-41EE-BE1C-6B7495EE9847}" dt="2023-10-13T23:45:46.264" v="3232" actId="20577"/>
      <pc:docMkLst>
        <pc:docMk/>
      </pc:docMkLst>
      <pc:sldChg chg="modSp mod">
        <pc:chgData name="Abhishek Patil" userId="4a57f103-40b4-4474-a113-d3340a5396d8" providerId="ADAL" clId="{25D6AF5D-FB81-41EE-BE1C-6B7495EE9847}" dt="2023-10-11T05:50:18.649" v="26"/>
        <pc:sldMkLst>
          <pc:docMk/>
          <pc:sldMk cId="1089148663" sldId="270"/>
        </pc:sldMkLst>
        <pc:spChg chg="mod">
          <ac:chgData name="Abhishek Patil" userId="4a57f103-40b4-4474-a113-d3340a5396d8" providerId="ADAL" clId="{25D6AF5D-FB81-41EE-BE1C-6B7495EE9847}" dt="2023-10-11T05:50:01.575" v="25" actId="20577"/>
          <ac:spMkLst>
            <pc:docMk/>
            <pc:sldMk cId="1089148663" sldId="270"/>
            <ac:spMk id="2" creationId="{00000000-0000-0000-0000-000000000000}"/>
          </ac:spMkLst>
        </pc:spChg>
        <pc:graphicFrameChg chg="mod">
          <ac:chgData name="Abhishek Patil" userId="4a57f103-40b4-4474-a113-d3340a5396d8" providerId="ADAL" clId="{25D6AF5D-FB81-41EE-BE1C-6B7495EE9847}" dt="2023-10-11T05:50:18.649" v="26"/>
          <ac:graphicFrameMkLst>
            <pc:docMk/>
            <pc:sldMk cId="1089148663" sldId="270"/>
            <ac:graphicFrameMk id="9" creationId="{71496AAA-2D19-46D7-A60C-3C3E1D5316C1}"/>
          </ac:graphicFrameMkLst>
        </pc:graphicFrameChg>
      </pc:sldChg>
      <pc:sldChg chg="modSp mod">
        <pc:chgData name="Abhishek Patil" userId="4a57f103-40b4-4474-a113-d3340a5396d8" providerId="ADAL" clId="{25D6AF5D-FB81-41EE-BE1C-6B7495EE9847}" dt="2023-10-12T22:19:05.902" v="3066" actId="20577"/>
        <pc:sldMkLst>
          <pc:docMk/>
          <pc:sldMk cId="4061071070" sldId="1525"/>
        </pc:sldMkLst>
        <pc:spChg chg="mod">
          <ac:chgData name="Abhishek Patil" userId="4a57f103-40b4-4474-a113-d3340a5396d8" providerId="ADAL" clId="{25D6AF5D-FB81-41EE-BE1C-6B7495EE9847}" dt="2023-10-12T22:19:05.902" v="3066" actId="20577"/>
          <ac:spMkLst>
            <pc:docMk/>
            <pc:sldMk cId="4061071070" sldId="1525"/>
            <ac:spMk id="2" creationId="{9D197676-7608-6F9D-4EEA-1BDB940330B6}"/>
          </ac:spMkLst>
        </pc:spChg>
        <pc:spChg chg="mod">
          <ac:chgData name="Abhishek Patil" userId="4a57f103-40b4-4474-a113-d3340a5396d8" providerId="ADAL" clId="{25D6AF5D-FB81-41EE-BE1C-6B7495EE9847}" dt="2023-10-12T19:47:51.974" v="29"/>
          <ac:spMkLst>
            <pc:docMk/>
            <pc:sldMk cId="4061071070" sldId="1525"/>
            <ac:spMk id="3" creationId="{FD11BA7E-0BF2-6B8A-EF16-98FDD3C9B3F2}"/>
          </ac:spMkLst>
        </pc:spChg>
      </pc:sldChg>
      <pc:sldChg chg="del">
        <pc:chgData name="Abhishek Patil" userId="4a57f103-40b4-4474-a113-d3340a5396d8" providerId="ADAL" clId="{25D6AF5D-FB81-41EE-BE1C-6B7495EE9847}" dt="2023-10-12T20:28:25.515" v="2342" actId="47"/>
        <pc:sldMkLst>
          <pc:docMk/>
          <pc:sldMk cId="2351853105" sldId="1529"/>
        </pc:sldMkLst>
      </pc:sldChg>
      <pc:sldChg chg="del">
        <pc:chgData name="Abhishek Patil" userId="4a57f103-40b4-4474-a113-d3340a5396d8" providerId="ADAL" clId="{25D6AF5D-FB81-41EE-BE1C-6B7495EE9847}" dt="2023-10-12T20:26:18.273" v="2332" actId="47"/>
        <pc:sldMkLst>
          <pc:docMk/>
          <pc:sldMk cId="389498459" sldId="1531"/>
        </pc:sldMkLst>
      </pc:sldChg>
      <pc:sldChg chg="del">
        <pc:chgData name="Abhishek Patil" userId="4a57f103-40b4-4474-a113-d3340a5396d8" providerId="ADAL" clId="{25D6AF5D-FB81-41EE-BE1C-6B7495EE9847}" dt="2023-10-12T20:26:18.273" v="2332" actId="47"/>
        <pc:sldMkLst>
          <pc:docMk/>
          <pc:sldMk cId="2153062743" sldId="1533"/>
        </pc:sldMkLst>
      </pc:sldChg>
      <pc:sldChg chg="del">
        <pc:chgData name="Abhishek Patil" userId="4a57f103-40b4-4474-a113-d3340a5396d8" providerId="ADAL" clId="{25D6AF5D-FB81-41EE-BE1C-6B7495EE9847}" dt="2023-10-12T20:26:18.273" v="2332" actId="47"/>
        <pc:sldMkLst>
          <pc:docMk/>
          <pc:sldMk cId="1279807049" sldId="1545"/>
        </pc:sldMkLst>
      </pc:sldChg>
      <pc:sldChg chg="del">
        <pc:chgData name="Abhishek Patil" userId="4a57f103-40b4-4474-a113-d3340a5396d8" providerId="ADAL" clId="{25D6AF5D-FB81-41EE-BE1C-6B7495EE9847}" dt="2023-10-12T20:28:22.660" v="2341" actId="47"/>
        <pc:sldMkLst>
          <pc:docMk/>
          <pc:sldMk cId="1555095212" sldId="1546"/>
        </pc:sldMkLst>
      </pc:sldChg>
      <pc:sldChg chg="del">
        <pc:chgData name="Abhishek Patil" userId="4a57f103-40b4-4474-a113-d3340a5396d8" providerId="ADAL" clId="{25D6AF5D-FB81-41EE-BE1C-6B7495EE9847}" dt="2023-10-12T20:28:22.660" v="2341" actId="47"/>
        <pc:sldMkLst>
          <pc:docMk/>
          <pc:sldMk cId="1092600364" sldId="1548"/>
        </pc:sldMkLst>
      </pc:sldChg>
      <pc:sldChg chg="del">
        <pc:chgData name="Abhishek Patil" userId="4a57f103-40b4-4474-a113-d3340a5396d8" providerId="ADAL" clId="{25D6AF5D-FB81-41EE-BE1C-6B7495EE9847}" dt="2023-10-12T20:28:22.660" v="2341" actId="47"/>
        <pc:sldMkLst>
          <pc:docMk/>
          <pc:sldMk cId="1041969000" sldId="1549"/>
        </pc:sldMkLst>
      </pc:sldChg>
      <pc:sldChg chg="del">
        <pc:chgData name="Abhishek Patil" userId="4a57f103-40b4-4474-a113-d3340a5396d8" providerId="ADAL" clId="{25D6AF5D-FB81-41EE-BE1C-6B7495EE9847}" dt="2023-10-12T20:28:22.660" v="2341" actId="47"/>
        <pc:sldMkLst>
          <pc:docMk/>
          <pc:sldMk cId="929599221" sldId="1550"/>
        </pc:sldMkLst>
      </pc:sldChg>
      <pc:sldChg chg="del">
        <pc:chgData name="Abhishek Patil" userId="4a57f103-40b4-4474-a113-d3340a5396d8" providerId="ADAL" clId="{25D6AF5D-FB81-41EE-BE1C-6B7495EE9847}" dt="2023-10-12T20:26:18.273" v="2332" actId="47"/>
        <pc:sldMkLst>
          <pc:docMk/>
          <pc:sldMk cId="3531696786" sldId="1553"/>
        </pc:sldMkLst>
      </pc:sldChg>
      <pc:sldChg chg="del">
        <pc:chgData name="Abhishek Patil" userId="4a57f103-40b4-4474-a113-d3340a5396d8" providerId="ADAL" clId="{25D6AF5D-FB81-41EE-BE1C-6B7495EE9847}" dt="2023-10-12T20:26:18.273" v="2332" actId="47"/>
        <pc:sldMkLst>
          <pc:docMk/>
          <pc:sldMk cId="3468008993" sldId="1554"/>
        </pc:sldMkLst>
      </pc:sldChg>
      <pc:sldChg chg="del">
        <pc:chgData name="Abhishek Patil" userId="4a57f103-40b4-4474-a113-d3340a5396d8" providerId="ADAL" clId="{25D6AF5D-FB81-41EE-BE1C-6B7495EE9847}" dt="2023-10-12T20:26:18.273" v="2332" actId="47"/>
        <pc:sldMkLst>
          <pc:docMk/>
          <pc:sldMk cId="1530421710" sldId="1556"/>
        </pc:sldMkLst>
      </pc:sldChg>
      <pc:sldChg chg="addSp delSp modSp new mod chgLayout">
        <pc:chgData name="Abhishek Patil" userId="4a57f103-40b4-4474-a113-d3340a5396d8" providerId="ADAL" clId="{25D6AF5D-FB81-41EE-BE1C-6B7495EE9847}" dt="2023-10-12T20:03:59.393" v="1410" actId="20577"/>
        <pc:sldMkLst>
          <pc:docMk/>
          <pc:sldMk cId="4051611801" sldId="1557"/>
        </pc:sldMkLst>
        <pc:spChg chg="mod ord">
          <ac:chgData name="Abhishek Patil" userId="4a57f103-40b4-4474-a113-d3340a5396d8" providerId="ADAL" clId="{25D6AF5D-FB81-41EE-BE1C-6B7495EE9847}" dt="2023-10-12T20:03:59.393" v="1410" actId="20577"/>
          <ac:spMkLst>
            <pc:docMk/>
            <pc:sldMk cId="4051611801" sldId="1557"/>
            <ac:spMk id="2" creationId="{4EDBEF4F-2A3B-78A1-629E-7C1553341FBE}"/>
          </ac:spMkLst>
        </pc:spChg>
        <pc:spChg chg="del">
          <ac:chgData name="Abhishek Patil" userId="4a57f103-40b4-4474-a113-d3340a5396d8" providerId="ADAL" clId="{25D6AF5D-FB81-41EE-BE1C-6B7495EE9847}" dt="2023-10-12T19:49:20.920" v="87" actId="6264"/>
          <ac:spMkLst>
            <pc:docMk/>
            <pc:sldMk cId="4051611801" sldId="1557"/>
            <ac:spMk id="3" creationId="{1BBEB8FD-DBFC-9AB7-8E90-08D5D2BC12EC}"/>
          </ac:spMkLst>
        </pc:spChg>
        <pc:spChg chg="mod ord">
          <ac:chgData name="Abhishek Patil" userId="4a57f103-40b4-4474-a113-d3340a5396d8" providerId="ADAL" clId="{25D6AF5D-FB81-41EE-BE1C-6B7495EE9847}" dt="2023-10-12T19:52:10.616" v="462" actId="6264"/>
          <ac:spMkLst>
            <pc:docMk/>
            <pc:sldMk cId="4051611801" sldId="1557"/>
            <ac:spMk id="4" creationId="{FA2E5324-C603-B862-0B35-4143C077AF56}"/>
          </ac:spMkLst>
        </pc:spChg>
        <pc:spChg chg="mod ord">
          <ac:chgData name="Abhishek Patil" userId="4a57f103-40b4-4474-a113-d3340a5396d8" providerId="ADAL" clId="{25D6AF5D-FB81-41EE-BE1C-6B7495EE9847}" dt="2023-10-12T19:52:10.616" v="462" actId="6264"/>
          <ac:spMkLst>
            <pc:docMk/>
            <pc:sldMk cId="4051611801" sldId="1557"/>
            <ac:spMk id="5" creationId="{5466F161-5E66-8942-F00E-520A20BF2578}"/>
          </ac:spMkLst>
        </pc:spChg>
        <pc:spChg chg="mod ord">
          <ac:chgData name="Abhishek Patil" userId="4a57f103-40b4-4474-a113-d3340a5396d8" providerId="ADAL" clId="{25D6AF5D-FB81-41EE-BE1C-6B7495EE9847}" dt="2023-10-12T19:52:10.616" v="462" actId="6264"/>
          <ac:spMkLst>
            <pc:docMk/>
            <pc:sldMk cId="4051611801" sldId="1557"/>
            <ac:spMk id="6" creationId="{ABAA0FE4-F240-327D-0C74-45F3E18FCABC}"/>
          </ac:spMkLst>
        </pc:spChg>
        <pc:spChg chg="add del mod">
          <ac:chgData name="Abhishek Patil" userId="4a57f103-40b4-4474-a113-d3340a5396d8" providerId="ADAL" clId="{25D6AF5D-FB81-41EE-BE1C-6B7495EE9847}" dt="2023-10-12T19:49:20.920" v="87" actId="6264"/>
          <ac:spMkLst>
            <pc:docMk/>
            <pc:sldMk cId="4051611801" sldId="1557"/>
            <ac:spMk id="7" creationId="{B802A6B7-B941-22E3-32A1-1A59EBB000AA}"/>
          </ac:spMkLst>
        </pc:spChg>
        <pc:spChg chg="add del mod">
          <ac:chgData name="Abhishek Patil" userId="4a57f103-40b4-4474-a113-d3340a5396d8" providerId="ADAL" clId="{25D6AF5D-FB81-41EE-BE1C-6B7495EE9847}" dt="2023-10-12T19:49:20.920" v="87" actId="6264"/>
          <ac:spMkLst>
            <pc:docMk/>
            <pc:sldMk cId="4051611801" sldId="1557"/>
            <ac:spMk id="8" creationId="{2ACD8ADE-1717-9110-4A7E-98C946771633}"/>
          </ac:spMkLst>
        </pc:spChg>
        <pc:spChg chg="add del mod">
          <ac:chgData name="Abhishek Patil" userId="4a57f103-40b4-4474-a113-d3340a5396d8" providerId="ADAL" clId="{25D6AF5D-FB81-41EE-BE1C-6B7495EE9847}" dt="2023-10-12T19:49:20.920" v="87" actId="6264"/>
          <ac:spMkLst>
            <pc:docMk/>
            <pc:sldMk cId="4051611801" sldId="1557"/>
            <ac:spMk id="9" creationId="{A6C5BF3E-8309-DFCE-29AC-CA6C76D8D8C2}"/>
          </ac:spMkLst>
        </pc:spChg>
        <pc:spChg chg="add del mod">
          <ac:chgData name="Abhishek Patil" userId="4a57f103-40b4-4474-a113-d3340a5396d8" providerId="ADAL" clId="{25D6AF5D-FB81-41EE-BE1C-6B7495EE9847}" dt="2023-10-12T19:49:20.920" v="87" actId="6264"/>
          <ac:spMkLst>
            <pc:docMk/>
            <pc:sldMk cId="4051611801" sldId="1557"/>
            <ac:spMk id="10" creationId="{C6AB5351-42AB-F32D-D7CF-9127CAC49907}"/>
          </ac:spMkLst>
        </pc:spChg>
        <pc:spChg chg="add mod ord">
          <ac:chgData name="Abhishek Patil" userId="4a57f103-40b4-4474-a113-d3340a5396d8" providerId="ADAL" clId="{25D6AF5D-FB81-41EE-BE1C-6B7495EE9847}" dt="2023-10-12T19:52:10.616" v="462" actId="6264"/>
          <ac:spMkLst>
            <pc:docMk/>
            <pc:sldMk cId="4051611801" sldId="1557"/>
            <ac:spMk id="11" creationId="{E43051E8-6C99-DCFE-8608-0240E6FAA3B8}"/>
          </ac:spMkLst>
        </pc:spChg>
        <pc:spChg chg="add del mod">
          <ac:chgData name="Abhishek Patil" userId="4a57f103-40b4-4474-a113-d3340a5396d8" providerId="ADAL" clId="{25D6AF5D-FB81-41EE-BE1C-6B7495EE9847}" dt="2023-10-12T19:52:10.616" v="462" actId="6264"/>
          <ac:spMkLst>
            <pc:docMk/>
            <pc:sldMk cId="4051611801" sldId="1557"/>
            <ac:spMk id="12" creationId="{2218E154-029A-102B-B095-000C1C80EA6C}"/>
          </ac:spMkLst>
        </pc:spChg>
        <pc:spChg chg="add del mod">
          <ac:chgData name="Abhishek Patil" userId="4a57f103-40b4-4474-a113-d3340a5396d8" providerId="ADAL" clId="{25D6AF5D-FB81-41EE-BE1C-6B7495EE9847}" dt="2023-10-12T19:52:10.616" v="462" actId="6264"/>
          <ac:spMkLst>
            <pc:docMk/>
            <pc:sldMk cId="4051611801" sldId="1557"/>
            <ac:spMk id="13" creationId="{4C55A125-1B77-0335-2534-C2E2409FCF24}"/>
          </ac:spMkLst>
        </pc:spChg>
        <pc:spChg chg="add del mod">
          <ac:chgData name="Abhishek Patil" userId="4a57f103-40b4-4474-a113-d3340a5396d8" providerId="ADAL" clId="{25D6AF5D-FB81-41EE-BE1C-6B7495EE9847}" dt="2023-10-12T19:52:10.616" v="462" actId="6264"/>
          <ac:spMkLst>
            <pc:docMk/>
            <pc:sldMk cId="4051611801" sldId="1557"/>
            <ac:spMk id="14" creationId="{1A241C67-89E5-4214-2DD7-DCEEBA36C2E8}"/>
          </ac:spMkLst>
        </pc:spChg>
        <pc:spChg chg="add del mod">
          <ac:chgData name="Abhishek Patil" userId="4a57f103-40b4-4474-a113-d3340a5396d8" providerId="ADAL" clId="{25D6AF5D-FB81-41EE-BE1C-6B7495EE9847}" dt="2023-10-12T19:52:10.616" v="462" actId="6264"/>
          <ac:spMkLst>
            <pc:docMk/>
            <pc:sldMk cId="4051611801" sldId="1557"/>
            <ac:spMk id="15" creationId="{41AB15A9-ABDE-FBB1-343F-FB5BC9029548}"/>
          </ac:spMkLst>
        </pc:spChg>
        <pc:spChg chg="add del mod">
          <ac:chgData name="Abhishek Patil" userId="4a57f103-40b4-4474-a113-d3340a5396d8" providerId="ADAL" clId="{25D6AF5D-FB81-41EE-BE1C-6B7495EE9847}" dt="2023-10-12T19:52:10.616" v="462" actId="6264"/>
          <ac:spMkLst>
            <pc:docMk/>
            <pc:sldMk cId="4051611801" sldId="1557"/>
            <ac:spMk id="16" creationId="{E708B479-5C0D-1091-67CD-2DAACE2E12F6}"/>
          </ac:spMkLst>
        </pc:spChg>
      </pc:sldChg>
      <pc:sldChg chg="addSp delSp modSp new mod">
        <pc:chgData name="Abhishek Patil" userId="4a57f103-40b4-4474-a113-d3340a5396d8" providerId="ADAL" clId="{25D6AF5D-FB81-41EE-BE1C-6B7495EE9847}" dt="2023-10-12T20:05:49.236" v="1411" actId="14826"/>
        <pc:sldMkLst>
          <pc:docMk/>
          <pc:sldMk cId="603259904" sldId="1558"/>
        </pc:sldMkLst>
        <pc:spChg chg="del">
          <ac:chgData name="Abhishek Patil" userId="4a57f103-40b4-4474-a113-d3340a5396d8" providerId="ADAL" clId="{25D6AF5D-FB81-41EE-BE1C-6B7495EE9847}" dt="2023-10-12T20:01:46.373" v="1259"/>
          <ac:spMkLst>
            <pc:docMk/>
            <pc:sldMk cId="603259904" sldId="1558"/>
            <ac:spMk id="2" creationId="{1EC1EF40-8712-5714-CD24-D2148FB620AE}"/>
          </ac:spMkLst>
        </pc:spChg>
        <pc:spChg chg="mod">
          <ac:chgData name="Abhishek Patil" userId="4a57f103-40b4-4474-a113-d3340a5396d8" providerId="ADAL" clId="{25D6AF5D-FB81-41EE-BE1C-6B7495EE9847}" dt="2023-10-12T20:01:50.840" v="1260"/>
          <ac:spMkLst>
            <pc:docMk/>
            <pc:sldMk cId="603259904" sldId="1558"/>
            <ac:spMk id="3" creationId="{46FE0535-FF03-43F7-BB10-97915A5552D9}"/>
          </ac:spMkLst>
        </pc:spChg>
        <pc:picChg chg="add mod">
          <ac:chgData name="Abhishek Patil" userId="4a57f103-40b4-4474-a113-d3340a5396d8" providerId="ADAL" clId="{25D6AF5D-FB81-41EE-BE1C-6B7495EE9847}" dt="2023-10-12T20:05:49.236" v="1411" actId="14826"/>
          <ac:picMkLst>
            <pc:docMk/>
            <pc:sldMk cId="603259904" sldId="1558"/>
            <ac:picMk id="7" creationId="{B8406F6C-BA9B-6371-5DA4-00607B0F82A7}"/>
          </ac:picMkLst>
        </pc:picChg>
      </pc:sldChg>
      <pc:sldChg chg="modSp new mod">
        <pc:chgData name="Abhishek Patil" userId="4a57f103-40b4-4474-a113-d3340a5396d8" providerId="ADAL" clId="{25D6AF5D-FB81-41EE-BE1C-6B7495EE9847}" dt="2023-10-12T20:14:51.540" v="1753" actId="6549"/>
        <pc:sldMkLst>
          <pc:docMk/>
          <pc:sldMk cId="283595858" sldId="1559"/>
        </pc:sldMkLst>
        <pc:spChg chg="mod">
          <ac:chgData name="Abhishek Patil" userId="4a57f103-40b4-4474-a113-d3340a5396d8" providerId="ADAL" clId="{25D6AF5D-FB81-41EE-BE1C-6B7495EE9847}" dt="2023-10-12T20:14:51.540" v="1753" actId="6549"/>
          <ac:spMkLst>
            <pc:docMk/>
            <pc:sldMk cId="283595858" sldId="1559"/>
            <ac:spMk id="2" creationId="{2AE34A63-2054-E9C3-FD34-1EF22EA83A4E}"/>
          </ac:spMkLst>
        </pc:spChg>
        <pc:spChg chg="mod">
          <ac:chgData name="Abhishek Patil" userId="4a57f103-40b4-4474-a113-d3340a5396d8" providerId="ADAL" clId="{25D6AF5D-FB81-41EE-BE1C-6B7495EE9847}" dt="2023-10-12T20:06:26.470" v="1416"/>
          <ac:spMkLst>
            <pc:docMk/>
            <pc:sldMk cId="283595858" sldId="1559"/>
            <ac:spMk id="3" creationId="{3FC71B1A-270C-368F-C16C-9CD57A05BBCE}"/>
          </ac:spMkLst>
        </pc:spChg>
      </pc:sldChg>
      <pc:sldChg chg="modSp new mod">
        <pc:chgData name="Abhishek Patil" userId="4a57f103-40b4-4474-a113-d3340a5396d8" providerId="ADAL" clId="{25D6AF5D-FB81-41EE-BE1C-6B7495EE9847}" dt="2023-10-12T20:19:21.455" v="2112" actId="21"/>
        <pc:sldMkLst>
          <pc:docMk/>
          <pc:sldMk cId="2112366315" sldId="1560"/>
        </pc:sldMkLst>
        <pc:spChg chg="mod">
          <ac:chgData name="Abhishek Patil" userId="4a57f103-40b4-4474-a113-d3340a5396d8" providerId="ADAL" clId="{25D6AF5D-FB81-41EE-BE1C-6B7495EE9847}" dt="2023-10-12T20:19:21.455" v="2112" actId="21"/>
          <ac:spMkLst>
            <pc:docMk/>
            <pc:sldMk cId="2112366315" sldId="1560"/>
            <ac:spMk id="2" creationId="{2A414766-0090-5E86-1B36-D511113A605A}"/>
          </ac:spMkLst>
        </pc:spChg>
        <pc:spChg chg="mod">
          <ac:chgData name="Abhishek Patil" userId="4a57f103-40b4-4474-a113-d3340a5396d8" providerId="ADAL" clId="{25D6AF5D-FB81-41EE-BE1C-6B7495EE9847}" dt="2023-10-12T20:15:13.532" v="1759"/>
          <ac:spMkLst>
            <pc:docMk/>
            <pc:sldMk cId="2112366315" sldId="1560"/>
            <ac:spMk id="3" creationId="{84016711-BB3B-AFD6-B1BB-AB7780E38970}"/>
          </ac:spMkLst>
        </pc:spChg>
      </pc:sldChg>
      <pc:sldChg chg="modSp new mod">
        <pc:chgData name="Abhishek Patil" userId="4a57f103-40b4-4474-a113-d3340a5396d8" providerId="ADAL" clId="{25D6AF5D-FB81-41EE-BE1C-6B7495EE9847}" dt="2023-10-12T20:25:38.292" v="2329" actId="6549"/>
        <pc:sldMkLst>
          <pc:docMk/>
          <pc:sldMk cId="1734576020" sldId="1561"/>
        </pc:sldMkLst>
        <pc:spChg chg="mod">
          <ac:chgData name="Abhishek Patil" userId="4a57f103-40b4-4474-a113-d3340a5396d8" providerId="ADAL" clId="{25D6AF5D-FB81-41EE-BE1C-6B7495EE9847}" dt="2023-10-12T20:25:38.292" v="2329" actId="6549"/>
          <ac:spMkLst>
            <pc:docMk/>
            <pc:sldMk cId="1734576020" sldId="1561"/>
            <ac:spMk id="2" creationId="{53456D95-6B9D-7E02-43F8-2D3EC7A0BE38}"/>
          </ac:spMkLst>
        </pc:spChg>
        <pc:spChg chg="mod">
          <ac:chgData name="Abhishek Patil" userId="4a57f103-40b4-4474-a113-d3340a5396d8" providerId="ADAL" clId="{25D6AF5D-FB81-41EE-BE1C-6B7495EE9847}" dt="2023-10-12T20:20:13.692" v="2126" actId="20577"/>
          <ac:spMkLst>
            <pc:docMk/>
            <pc:sldMk cId="1734576020" sldId="1561"/>
            <ac:spMk id="3" creationId="{4DC554A8-60D6-68EF-2C16-746554D4812C}"/>
          </ac:spMkLst>
        </pc:spChg>
      </pc:sldChg>
      <pc:sldChg chg="modSp new mod">
        <pc:chgData name="Abhishek Patil" userId="4a57f103-40b4-4474-a113-d3340a5396d8" providerId="ADAL" clId="{25D6AF5D-FB81-41EE-BE1C-6B7495EE9847}" dt="2023-10-13T23:45:46.264" v="3232" actId="20577"/>
        <pc:sldMkLst>
          <pc:docMk/>
          <pc:sldMk cId="2594097934" sldId="1562"/>
        </pc:sldMkLst>
        <pc:spChg chg="mod">
          <ac:chgData name="Abhishek Patil" userId="4a57f103-40b4-4474-a113-d3340a5396d8" providerId="ADAL" clId="{25D6AF5D-FB81-41EE-BE1C-6B7495EE9847}" dt="2023-10-13T23:45:46.264" v="3232" actId="20577"/>
          <ac:spMkLst>
            <pc:docMk/>
            <pc:sldMk cId="2594097934" sldId="1562"/>
            <ac:spMk id="2" creationId="{DE4CFAEC-044E-4970-79A9-79987729AEC4}"/>
          </ac:spMkLst>
        </pc:spChg>
        <pc:spChg chg="mod">
          <ac:chgData name="Abhishek Patil" userId="4a57f103-40b4-4474-a113-d3340a5396d8" providerId="ADAL" clId="{25D6AF5D-FB81-41EE-BE1C-6B7495EE9847}" dt="2023-10-12T20:26:11.527" v="2331"/>
          <ac:spMkLst>
            <pc:docMk/>
            <pc:sldMk cId="2594097934" sldId="1562"/>
            <ac:spMk id="3" creationId="{E29D1A77-A57D-07F6-4EC1-EDE995252E28}"/>
          </ac:spMkLst>
        </pc:spChg>
      </pc:sldChg>
      <pc:sldChg chg="modSp new del mod">
        <pc:chgData name="Abhishek Patil" userId="4a57f103-40b4-4474-a113-d3340a5396d8" providerId="ADAL" clId="{25D6AF5D-FB81-41EE-BE1C-6B7495EE9847}" dt="2023-10-13T20:01:04.734" v="3087" actId="47"/>
        <pc:sldMkLst>
          <pc:docMk/>
          <pc:sldMk cId="2536059928" sldId="1563"/>
        </pc:sldMkLst>
        <pc:spChg chg="mod">
          <ac:chgData name="Abhishek Patil" userId="4a57f103-40b4-4474-a113-d3340a5396d8" providerId="ADAL" clId="{25D6AF5D-FB81-41EE-BE1C-6B7495EE9847}" dt="2023-10-13T20:00:28.792" v="3076" actId="21"/>
          <ac:spMkLst>
            <pc:docMk/>
            <pc:sldMk cId="2536059928" sldId="1563"/>
            <ac:spMk id="2" creationId="{1881B800-30CC-7504-5419-FDE400CA67E6}"/>
          </ac:spMkLst>
        </pc:spChg>
        <pc:spChg chg="mod">
          <ac:chgData name="Abhishek Patil" userId="4a57f103-40b4-4474-a113-d3340a5396d8" providerId="ADAL" clId="{25D6AF5D-FB81-41EE-BE1C-6B7495EE9847}" dt="2023-10-12T20:26:30.336" v="2336"/>
          <ac:spMkLst>
            <pc:docMk/>
            <pc:sldMk cId="2536059928" sldId="1563"/>
            <ac:spMk id="3" creationId="{DE8605E6-8CCD-9F94-C72E-3724B4E6E479}"/>
          </ac:spMkLst>
        </pc:spChg>
      </pc:sldChg>
      <pc:sldChg chg="modSp new mod">
        <pc:chgData name="Abhishek Patil" userId="4a57f103-40b4-4474-a113-d3340a5396d8" providerId="ADAL" clId="{25D6AF5D-FB81-41EE-BE1C-6B7495EE9847}" dt="2023-10-13T23:43:59.846" v="3164" actId="14100"/>
        <pc:sldMkLst>
          <pc:docMk/>
          <pc:sldMk cId="190481517" sldId="1564"/>
        </pc:sldMkLst>
        <pc:spChg chg="mod">
          <ac:chgData name="Abhishek Patil" userId="4a57f103-40b4-4474-a113-d3340a5396d8" providerId="ADAL" clId="{25D6AF5D-FB81-41EE-BE1C-6B7495EE9847}" dt="2023-10-13T23:43:59.846" v="3164" actId="14100"/>
          <ac:spMkLst>
            <pc:docMk/>
            <pc:sldMk cId="190481517" sldId="1564"/>
            <ac:spMk id="2" creationId="{C34FDF0B-1912-8ED7-D806-043C49C2850C}"/>
          </ac:spMkLst>
        </pc:spChg>
        <pc:spChg chg="mod">
          <ac:chgData name="Abhishek Patil" userId="4a57f103-40b4-4474-a113-d3340a5396d8" providerId="ADAL" clId="{25D6AF5D-FB81-41EE-BE1C-6B7495EE9847}" dt="2023-10-12T20:31:14.226" v="2512" actId="20577"/>
          <ac:spMkLst>
            <pc:docMk/>
            <pc:sldMk cId="190481517" sldId="1564"/>
            <ac:spMk id="3" creationId="{6181D9FF-78F9-28A5-1A2C-1CC7B91050CD}"/>
          </ac:spMkLst>
        </pc:spChg>
      </pc:sldChg>
      <pc:sldChg chg="addSp modSp add mod">
        <pc:chgData name="Abhishek Patil" userId="4a57f103-40b4-4474-a113-d3340a5396d8" providerId="ADAL" clId="{25D6AF5D-FB81-41EE-BE1C-6B7495EE9847}" dt="2023-10-13T19:59:43.471" v="3069" actId="6549"/>
        <pc:sldMkLst>
          <pc:docMk/>
          <pc:sldMk cId="2630302517" sldId="1565"/>
        </pc:sldMkLst>
        <pc:spChg chg="mod">
          <ac:chgData name="Abhishek Patil" userId="4a57f103-40b4-4474-a113-d3340a5396d8" providerId="ADAL" clId="{25D6AF5D-FB81-41EE-BE1C-6B7495EE9847}" dt="2023-10-13T19:59:43.471" v="3069" actId="6549"/>
          <ac:spMkLst>
            <pc:docMk/>
            <pc:sldMk cId="2630302517" sldId="1565"/>
            <ac:spMk id="2" creationId="{C34FDF0B-1912-8ED7-D806-043C49C2850C}"/>
          </ac:spMkLst>
        </pc:spChg>
        <pc:spChg chg="mod">
          <ac:chgData name="Abhishek Patil" userId="4a57f103-40b4-4474-a113-d3340a5396d8" providerId="ADAL" clId="{25D6AF5D-FB81-41EE-BE1C-6B7495EE9847}" dt="2023-10-12T20:28:33.338" v="2344"/>
          <ac:spMkLst>
            <pc:docMk/>
            <pc:sldMk cId="2630302517" sldId="1565"/>
            <ac:spMk id="3" creationId="{6181D9FF-78F9-28A5-1A2C-1CC7B91050CD}"/>
          </ac:spMkLst>
        </pc:spChg>
        <pc:graphicFrameChg chg="add mod">
          <ac:chgData name="Abhishek Patil" userId="4a57f103-40b4-4474-a113-d3340a5396d8" providerId="ADAL" clId="{25D6AF5D-FB81-41EE-BE1C-6B7495EE9847}" dt="2023-10-12T20:29:00.467" v="2354" actId="1076"/>
          <ac:graphicFrameMkLst>
            <pc:docMk/>
            <pc:sldMk cId="2630302517" sldId="1565"/>
            <ac:graphicFrameMk id="7" creationId="{E8E8E45E-88FA-53E7-7401-1D2DFC4E4DE7}"/>
          </ac:graphicFrameMkLst>
        </pc:graphicFrameChg>
      </pc:sldChg>
      <pc:sldChg chg="new del">
        <pc:chgData name="Abhishek Patil" userId="4a57f103-40b4-4474-a113-d3340a5396d8" providerId="ADAL" clId="{25D6AF5D-FB81-41EE-BE1C-6B7495EE9847}" dt="2023-10-12T20:28:22.660" v="2341" actId="47"/>
        <pc:sldMkLst>
          <pc:docMk/>
          <pc:sldMk cId="3339876066" sldId="1565"/>
        </pc:sldMkLst>
      </pc:sldChg>
      <pc:sldChg chg="modSp new mod">
        <pc:chgData name="Abhishek Patil" userId="4a57f103-40b4-4474-a113-d3340a5396d8" providerId="ADAL" clId="{25D6AF5D-FB81-41EE-BE1C-6B7495EE9847}" dt="2023-10-12T20:34:08.241" v="3050" actId="20577"/>
        <pc:sldMkLst>
          <pc:docMk/>
          <pc:sldMk cId="1743469416" sldId="1566"/>
        </pc:sldMkLst>
        <pc:spChg chg="mod">
          <ac:chgData name="Abhishek Patil" userId="4a57f103-40b4-4474-a113-d3340a5396d8" providerId="ADAL" clId="{25D6AF5D-FB81-41EE-BE1C-6B7495EE9847}" dt="2023-10-12T20:34:08.241" v="3050" actId="20577"/>
          <ac:spMkLst>
            <pc:docMk/>
            <pc:sldMk cId="1743469416" sldId="1566"/>
            <ac:spMk id="3" creationId="{56692AB3-ED0D-9C0A-D17B-67534BA882BC}"/>
          </ac:spMkLst>
        </pc:spChg>
      </pc:sldChg>
    </pc:docChg>
  </pc:docChgLst>
  <pc:docChgLst>
    <pc:chgData name="Abhishek Patil" userId="4a57f103-40b4-4474-a113-d3340a5396d8" providerId="ADAL" clId="{17F795C2-7D9C-4520-B4F4-E60405AAC81A}"/>
    <pc:docChg chg="undo redo custSel addSld delSld modSld sldOrd">
      <pc:chgData name="Abhishek Patil" userId="4a57f103-40b4-4474-a113-d3340a5396d8" providerId="ADAL" clId="{17F795C2-7D9C-4520-B4F4-E60405AAC81A}" dt="2023-10-09T16:23:35.235" v="4302" actId="14100"/>
      <pc:docMkLst>
        <pc:docMk/>
      </pc:docMkLst>
      <pc:sldChg chg="modSp mod">
        <pc:chgData name="Abhishek Patil" userId="4a57f103-40b4-4474-a113-d3340a5396d8" providerId="ADAL" clId="{17F795C2-7D9C-4520-B4F4-E60405AAC81A}" dt="2023-10-09T16:23:35.235" v="4302" actId="14100"/>
        <pc:sldMkLst>
          <pc:docMk/>
          <pc:sldMk cId="1089148663" sldId="270"/>
        </pc:sldMkLst>
        <pc:spChg chg="mod">
          <ac:chgData name="Abhishek Patil" userId="4a57f103-40b4-4474-a113-d3340a5396d8" providerId="ADAL" clId="{17F795C2-7D9C-4520-B4F4-E60405AAC81A}" dt="2023-10-09T16:20:52.305" v="4252" actId="6549"/>
          <ac:spMkLst>
            <pc:docMk/>
            <pc:sldMk cId="1089148663" sldId="270"/>
            <ac:spMk id="10" creationId="{00000000-0000-0000-0000-000000000000}"/>
          </ac:spMkLst>
        </pc:spChg>
        <pc:graphicFrameChg chg="mod modGraphic">
          <ac:chgData name="Abhishek Patil" userId="4a57f103-40b4-4474-a113-d3340a5396d8" providerId="ADAL" clId="{17F795C2-7D9C-4520-B4F4-E60405AAC81A}" dt="2023-10-09T16:23:35.235" v="4302" actId="14100"/>
          <ac:graphicFrameMkLst>
            <pc:docMk/>
            <pc:sldMk cId="1089148663" sldId="270"/>
            <ac:graphicFrameMk id="9" creationId="{71496AAA-2D19-46D7-A60C-3C3E1D5316C1}"/>
          </ac:graphicFrameMkLst>
        </pc:graphicFrameChg>
      </pc:sldChg>
      <pc:sldChg chg="modSp mod">
        <pc:chgData name="Abhishek Patil" userId="4a57f103-40b4-4474-a113-d3340a5396d8" providerId="ADAL" clId="{17F795C2-7D9C-4520-B4F4-E60405AAC81A}" dt="2023-10-09T16:20:58.751" v="4253"/>
        <pc:sldMkLst>
          <pc:docMk/>
          <pc:sldMk cId="4061071070" sldId="1525"/>
        </pc:sldMkLst>
        <pc:spChg chg="mod">
          <ac:chgData name="Abhishek Patil" userId="4a57f103-40b4-4474-a113-d3340a5396d8" providerId="ADAL" clId="{17F795C2-7D9C-4520-B4F4-E60405AAC81A}" dt="2023-10-09T16:20:58.751" v="4253"/>
          <ac:spMkLst>
            <pc:docMk/>
            <pc:sldMk cId="4061071070" sldId="1525"/>
            <ac:spMk id="5" creationId="{3EC456EC-29AA-C6C0-B623-C2068C335670}"/>
          </ac:spMkLst>
        </pc:spChg>
      </pc:sldChg>
      <pc:sldChg chg="modSp mod">
        <pc:chgData name="Abhishek Patil" userId="4a57f103-40b4-4474-a113-d3340a5396d8" providerId="ADAL" clId="{17F795C2-7D9C-4520-B4F4-E60405AAC81A}" dt="2023-10-09T16:21:57.168" v="4268" actId="6549"/>
        <pc:sldMkLst>
          <pc:docMk/>
          <pc:sldMk cId="2351853105" sldId="1529"/>
        </pc:sldMkLst>
        <pc:spChg chg="mod">
          <ac:chgData name="Abhishek Patil" userId="4a57f103-40b4-4474-a113-d3340a5396d8" providerId="ADAL" clId="{17F795C2-7D9C-4520-B4F4-E60405AAC81A}" dt="2023-10-09T16:21:53.284" v="4265"/>
          <ac:spMkLst>
            <pc:docMk/>
            <pc:sldMk cId="2351853105" sldId="1529"/>
            <ac:spMk id="5" creationId="{27B0CEF2-E22D-463E-2231-29DBF4AF155A}"/>
          </ac:spMkLst>
        </pc:spChg>
        <pc:spChg chg="mod">
          <ac:chgData name="Abhishek Patil" userId="4a57f103-40b4-4474-a113-d3340a5396d8" providerId="ADAL" clId="{17F795C2-7D9C-4520-B4F4-E60405AAC81A}" dt="2023-10-09T16:21:57.168" v="4268" actId="6549"/>
          <ac:spMkLst>
            <pc:docMk/>
            <pc:sldMk cId="2351853105" sldId="1529"/>
            <ac:spMk id="11" creationId="{E8C6A802-7E0E-5B6C-0DA6-DEA2CEEB13B6}"/>
          </ac:spMkLst>
        </pc:spChg>
      </pc:sldChg>
      <pc:sldChg chg="addSp delSp modSp mod chgLayout">
        <pc:chgData name="Abhishek Patil" userId="4a57f103-40b4-4474-a113-d3340a5396d8" providerId="ADAL" clId="{17F795C2-7D9C-4520-B4F4-E60405AAC81A}" dt="2023-10-09T16:21:03.992" v="4254"/>
        <pc:sldMkLst>
          <pc:docMk/>
          <pc:sldMk cId="389498459" sldId="1531"/>
        </pc:sldMkLst>
        <pc:spChg chg="del">
          <ac:chgData name="Abhishek Patil" userId="4a57f103-40b4-4474-a113-d3340a5396d8" providerId="ADAL" clId="{17F795C2-7D9C-4520-B4F4-E60405AAC81A}" dt="2023-10-01T06:32:32.161" v="0" actId="478"/>
          <ac:spMkLst>
            <pc:docMk/>
            <pc:sldMk cId="389498459" sldId="1531"/>
            <ac:spMk id="2" creationId="{506D5ADD-7B17-F6F8-4C36-28E9E9C0A484}"/>
          </ac:spMkLst>
        </pc:spChg>
        <pc:spChg chg="mod ord">
          <ac:chgData name="Abhishek Patil" userId="4a57f103-40b4-4474-a113-d3340a5396d8" providerId="ADAL" clId="{17F795C2-7D9C-4520-B4F4-E60405AAC81A}" dt="2023-10-01T17:15:36.161" v="285" actId="6264"/>
          <ac:spMkLst>
            <pc:docMk/>
            <pc:sldMk cId="389498459" sldId="1531"/>
            <ac:spMk id="3" creationId="{FCFD90DE-D57E-5E77-D774-11294986443C}"/>
          </ac:spMkLst>
        </pc:spChg>
        <pc:spChg chg="mod ord">
          <ac:chgData name="Abhishek Patil" userId="4a57f103-40b4-4474-a113-d3340a5396d8" providerId="ADAL" clId="{17F795C2-7D9C-4520-B4F4-E60405AAC81A}" dt="2023-10-01T17:15:36.161" v="285" actId="6264"/>
          <ac:spMkLst>
            <pc:docMk/>
            <pc:sldMk cId="389498459" sldId="1531"/>
            <ac:spMk id="4" creationId="{0570CA77-BCE1-AD16-1A89-ACEFA106EBDD}"/>
          </ac:spMkLst>
        </pc:spChg>
        <pc:spChg chg="mod ord">
          <ac:chgData name="Abhishek Patil" userId="4a57f103-40b4-4474-a113-d3340a5396d8" providerId="ADAL" clId="{17F795C2-7D9C-4520-B4F4-E60405AAC81A}" dt="2023-10-09T16:21:03.992" v="4254"/>
          <ac:spMkLst>
            <pc:docMk/>
            <pc:sldMk cId="389498459" sldId="1531"/>
            <ac:spMk id="5" creationId="{EAC28C6A-3C60-60F8-0A07-3909A80AEEA6}"/>
          </ac:spMkLst>
        </pc:spChg>
        <pc:spChg chg="mod ord">
          <ac:chgData name="Abhishek Patil" userId="4a57f103-40b4-4474-a113-d3340a5396d8" providerId="ADAL" clId="{17F795C2-7D9C-4520-B4F4-E60405AAC81A}" dt="2023-10-01T17:15:36.161" v="285" actId="6264"/>
          <ac:spMkLst>
            <pc:docMk/>
            <pc:sldMk cId="389498459" sldId="1531"/>
            <ac:spMk id="6" creationId="{540347E7-B9D7-CC1F-EC61-67B80976BBA4}"/>
          </ac:spMkLst>
        </pc:spChg>
        <pc:spChg chg="mod ord">
          <ac:chgData name="Abhishek Patil" userId="4a57f103-40b4-4474-a113-d3340a5396d8" providerId="ADAL" clId="{17F795C2-7D9C-4520-B4F4-E60405AAC81A}" dt="2023-10-01T17:19:02.180" v="481" actId="20577"/>
          <ac:spMkLst>
            <pc:docMk/>
            <pc:sldMk cId="389498459" sldId="1531"/>
            <ac:spMk id="8" creationId="{01C18D6D-FDFA-B3A2-F885-EA84BDCBA95A}"/>
          </ac:spMkLst>
        </pc:spChg>
        <pc:spChg chg="del">
          <ac:chgData name="Abhishek Patil" userId="4a57f103-40b4-4474-a113-d3340a5396d8" providerId="ADAL" clId="{17F795C2-7D9C-4520-B4F4-E60405AAC81A}" dt="2023-10-01T06:32:32.161" v="0" actId="478"/>
          <ac:spMkLst>
            <pc:docMk/>
            <pc:sldMk cId="389498459" sldId="1531"/>
            <ac:spMk id="9" creationId="{2A74686F-5083-9D16-99BF-6E2C8AD4598B}"/>
          </ac:spMkLst>
        </pc:spChg>
        <pc:spChg chg="del">
          <ac:chgData name="Abhishek Patil" userId="4a57f103-40b4-4474-a113-d3340a5396d8" providerId="ADAL" clId="{17F795C2-7D9C-4520-B4F4-E60405AAC81A}" dt="2023-10-01T06:32:32.161" v="0" actId="478"/>
          <ac:spMkLst>
            <pc:docMk/>
            <pc:sldMk cId="389498459" sldId="1531"/>
            <ac:spMk id="11" creationId="{27E6AE8D-FD9D-1998-1BF1-5892FA11F87B}"/>
          </ac:spMkLst>
        </pc:spChg>
        <pc:spChg chg="del">
          <ac:chgData name="Abhishek Patil" userId="4a57f103-40b4-4474-a113-d3340a5396d8" providerId="ADAL" clId="{17F795C2-7D9C-4520-B4F4-E60405AAC81A}" dt="2023-10-01T06:32:32.161" v="0" actId="478"/>
          <ac:spMkLst>
            <pc:docMk/>
            <pc:sldMk cId="389498459" sldId="1531"/>
            <ac:spMk id="12" creationId="{584B567A-7A26-E0C6-FFDE-45A17556A3B0}"/>
          </ac:spMkLst>
        </pc:spChg>
        <pc:spChg chg="del">
          <ac:chgData name="Abhishek Patil" userId="4a57f103-40b4-4474-a113-d3340a5396d8" providerId="ADAL" clId="{17F795C2-7D9C-4520-B4F4-E60405AAC81A}" dt="2023-10-01T06:32:35.511" v="1" actId="478"/>
          <ac:spMkLst>
            <pc:docMk/>
            <pc:sldMk cId="389498459" sldId="1531"/>
            <ac:spMk id="17" creationId="{A5724A81-338A-F446-CB41-66408292F1D4}"/>
          </ac:spMkLst>
        </pc:spChg>
        <pc:spChg chg="del">
          <ac:chgData name="Abhishek Patil" userId="4a57f103-40b4-4474-a113-d3340a5396d8" providerId="ADAL" clId="{17F795C2-7D9C-4520-B4F4-E60405AAC81A}" dt="2023-10-01T06:32:32.161" v="0" actId="478"/>
          <ac:spMkLst>
            <pc:docMk/>
            <pc:sldMk cId="389498459" sldId="1531"/>
            <ac:spMk id="19" creationId="{AB64162A-2E72-6CAF-9063-0731535133A8}"/>
          </ac:spMkLst>
        </pc:spChg>
        <pc:spChg chg="del">
          <ac:chgData name="Abhishek Patil" userId="4a57f103-40b4-4474-a113-d3340a5396d8" providerId="ADAL" clId="{17F795C2-7D9C-4520-B4F4-E60405AAC81A}" dt="2023-10-01T06:32:32.161" v="0" actId="478"/>
          <ac:spMkLst>
            <pc:docMk/>
            <pc:sldMk cId="389498459" sldId="1531"/>
            <ac:spMk id="22" creationId="{BFEC22B9-36F3-E72A-A285-9377BC8DC94E}"/>
          </ac:spMkLst>
        </pc:spChg>
        <pc:spChg chg="del">
          <ac:chgData name="Abhishek Patil" userId="4a57f103-40b4-4474-a113-d3340a5396d8" providerId="ADAL" clId="{17F795C2-7D9C-4520-B4F4-E60405AAC81A}" dt="2023-10-01T06:32:32.161" v="0" actId="478"/>
          <ac:spMkLst>
            <pc:docMk/>
            <pc:sldMk cId="389498459" sldId="1531"/>
            <ac:spMk id="23" creationId="{D1F25B6B-9906-62FA-C3C5-952E77BF8027}"/>
          </ac:spMkLst>
        </pc:spChg>
        <pc:spChg chg="del">
          <ac:chgData name="Abhishek Patil" userId="4a57f103-40b4-4474-a113-d3340a5396d8" providerId="ADAL" clId="{17F795C2-7D9C-4520-B4F4-E60405AAC81A}" dt="2023-10-01T06:32:32.161" v="0" actId="478"/>
          <ac:spMkLst>
            <pc:docMk/>
            <pc:sldMk cId="389498459" sldId="1531"/>
            <ac:spMk id="24" creationId="{C18118FC-6884-749C-4C27-8BECD1EB1F9C}"/>
          </ac:spMkLst>
        </pc:spChg>
        <pc:spChg chg="del">
          <ac:chgData name="Abhishek Patil" userId="4a57f103-40b4-4474-a113-d3340a5396d8" providerId="ADAL" clId="{17F795C2-7D9C-4520-B4F4-E60405AAC81A}" dt="2023-10-01T06:32:32.161" v="0" actId="478"/>
          <ac:spMkLst>
            <pc:docMk/>
            <pc:sldMk cId="389498459" sldId="1531"/>
            <ac:spMk id="25" creationId="{D34936C3-2AC3-A478-4275-3B516E39140C}"/>
          </ac:spMkLst>
        </pc:spChg>
        <pc:spChg chg="del">
          <ac:chgData name="Abhishek Patil" userId="4a57f103-40b4-4474-a113-d3340a5396d8" providerId="ADAL" clId="{17F795C2-7D9C-4520-B4F4-E60405AAC81A}" dt="2023-10-01T06:32:32.161" v="0" actId="478"/>
          <ac:spMkLst>
            <pc:docMk/>
            <pc:sldMk cId="389498459" sldId="1531"/>
            <ac:spMk id="26" creationId="{E49677D1-8BE8-AB27-6BE3-FDF29B28B89A}"/>
          </ac:spMkLst>
        </pc:spChg>
        <pc:spChg chg="del">
          <ac:chgData name="Abhishek Patil" userId="4a57f103-40b4-4474-a113-d3340a5396d8" providerId="ADAL" clId="{17F795C2-7D9C-4520-B4F4-E60405AAC81A}" dt="2023-10-01T06:32:32.161" v="0" actId="478"/>
          <ac:spMkLst>
            <pc:docMk/>
            <pc:sldMk cId="389498459" sldId="1531"/>
            <ac:spMk id="27" creationId="{81932850-E91A-909C-A985-BB215DC5ACF1}"/>
          </ac:spMkLst>
        </pc:spChg>
        <pc:spChg chg="del">
          <ac:chgData name="Abhishek Patil" userId="4a57f103-40b4-4474-a113-d3340a5396d8" providerId="ADAL" clId="{17F795C2-7D9C-4520-B4F4-E60405AAC81A}" dt="2023-10-01T06:32:32.161" v="0" actId="478"/>
          <ac:spMkLst>
            <pc:docMk/>
            <pc:sldMk cId="389498459" sldId="1531"/>
            <ac:spMk id="28" creationId="{3C42E97A-5DDF-595A-5F98-CFE37E4EBC69}"/>
          </ac:spMkLst>
        </pc:spChg>
        <pc:spChg chg="del">
          <ac:chgData name="Abhishek Patil" userId="4a57f103-40b4-4474-a113-d3340a5396d8" providerId="ADAL" clId="{17F795C2-7D9C-4520-B4F4-E60405AAC81A}" dt="2023-10-01T06:32:32.161" v="0" actId="478"/>
          <ac:spMkLst>
            <pc:docMk/>
            <pc:sldMk cId="389498459" sldId="1531"/>
            <ac:spMk id="30" creationId="{19F922DF-B12E-1E81-7F42-27899145B9EE}"/>
          </ac:spMkLst>
        </pc:spChg>
        <pc:spChg chg="del">
          <ac:chgData name="Abhishek Patil" userId="4a57f103-40b4-4474-a113-d3340a5396d8" providerId="ADAL" clId="{17F795C2-7D9C-4520-B4F4-E60405AAC81A}" dt="2023-10-01T06:32:32.161" v="0" actId="478"/>
          <ac:spMkLst>
            <pc:docMk/>
            <pc:sldMk cId="389498459" sldId="1531"/>
            <ac:spMk id="33" creationId="{7EE736B3-3B9D-27AB-D5D7-3921A62D8C1B}"/>
          </ac:spMkLst>
        </pc:spChg>
        <pc:spChg chg="del">
          <ac:chgData name="Abhishek Patil" userId="4a57f103-40b4-4474-a113-d3340a5396d8" providerId="ADAL" clId="{17F795C2-7D9C-4520-B4F4-E60405AAC81A}" dt="2023-10-01T06:32:32.161" v="0" actId="478"/>
          <ac:spMkLst>
            <pc:docMk/>
            <pc:sldMk cId="389498459" sldId="1531"/>
            <ac:spMk id="34" creationId="{40C07709-3B62-92CD-3380-018244BC12E7}"/>
          </ac:spMkLst>
        </pc:spChg>
        <pc:spChg chg="del">
          <ac:chgData name="Abhishek Patil" userId="4a57f103-40b4-4474-a113-d3340a5396d8" providerId="ADAL" clId="{17F795C2-7D9C-4520-B4F4-E60405AAC81A}" dt="2023-10-01T06:32:32.161" v="0" actId="478"/>
          <ac:spMkLst>
            <pc:docMk/>
            <pc:sldMk cId="389498459" sldId="1531"/>
            <ac:spMk id="36" creationId="{625D5B89-3ABE-2482-E08C-B516CD49280E}"/>
          </ac:spMkLst>
        </pc:spChg>
        <pc:spChg chg="add del mod">
          <ac:chgData name="Abhishek Patil" userId="4a57f103-40b4-4474-a113-d3340a5396d8" providerId="ADAL" clId="{17F795C2-7D9C-4520-B4F4-E60405AAC81A}" dt="2023-10-01T17:15:36.161" v="285" actId="6264"/>
          <ac:spMkLst>
            <pc:docMk/>
            <pc:sldMk cId="389498459" sldId="1531"/>
            <ac:spMk id="38" creationId="{BE907059-94EA-5F37-6DE2-179DFC4C990C}"/>
          </ac:spMkLst>
        </pc:spChg>
        <pc:spChg chg="add del mod">
          <ac:chgData name="Abhishek Patil" userId="4a57f103-40b4-4474-a113-d3340a5396d8" providerId="ADAL" clId="{17F795C2-7D9C-4520-B4F4-E60405AAC81A}" dt="2023-10-01T17:15:36.161" v="285" actId="6264"/>
          <ac:spMkLst>
            <pc:docMk/>
            <pc:sldMk cId="389498459" sldId="1531"/>
            <ac:spMk id="39" creationId="{AF7D85AC-0213-0FDA-8E16-ED9CECB2FE1B}"/>
          </ac:spMkLst>
        </pc:spChg>
        <pc:spChg chg="add del mod">
          <ac:chgData name="Abhishek Patil" userId="4a57f103-40b4-4474-a113-d3340a5396d8" providerId="ADAL" clId="{17F795C2-7D9C-4520-B4F4-E60405AAC81A}" dt="2023-10-01T17:15:36.161" v="285" actId="6264"/>
          <ac:spMkLst>
            <pc:docMk/>
            <pc:sldMk cId="389498459" sldId="1531"/>
            <ac:spMk id="40" creationId="{C110E5D7-764A-7A3E-45CB-13F916DA48A7}"/>
          </ac:spMkLst>
        </pc:spChg>
        <pc:spChg chg="add del mod">
          <ac:chgData name="Abhishek Patil" userId="4a57f103-40b4-4474-a113-d3340a5396d8" providerId="ADAL" clId="{17F795C2-7D9C-4520-B4F4-E60405AAC81A}" dt="2023-10-01T17:15:36.161" v="285" actId="6264"/>
          <ac:spMkLst>
            <pc:docMk/>
            <pc:sldMk cId="389498459" sldId="1531"/>
            <ac:spMk id="41" creationId="{96E99790-278F-BA70-FDDC-F38D350CDCEA}"/>
          </ac:spMkLst>
        </pc:spChg>
        <pc:spChg chg="add del mod">
          <ac:chgData name="Abhishek Patil" userId="4a57f103-40b4-4474-a113-d3340a5396d8" providerId="ADAL" clId="{17F795C2-7D9C-4520-B4F4-E60405AAC81A}" dt="2023-10-01T17:15:36.161" v="285" actId="6264"/>
          <ac:spMkLst>
            <pc:docMk/>
            <pc:sldMk cId="389498459" sldId="1531"/>
            <ac:spMk id="42" creationId="{06E28F1B-98EA-686D-0F95-3F8B090D20E7}"/>
          </ac:spMkLst>
        </pc:spChg>
        <pc:picChg chg="add del">
          <ac:chgData name="Abhishek Patil" userId="4a57f103-40b4-4474-a113-d3340a5396d8" providerId="ADAL" clId="{17F795C2-7D9C-4520-B4F4-E60405AAC81A}" dt="2023-10-01T06:32:37.285" v="3" actId="22"/>
          <ac:picMkLst>
            <pc:docMk/>
            <pc:sldMk cId="389498459" sldId="1531"/>
            <ac:picMk id="14" creationId="{5E3D9115-B09C-726A-D637-12AFDD3E62F0}"/>
          </ac:picMkLst>
        </pc:picChg>
        <pc:picChg chg="add mod">
          <ac:chgData name="Abhishek Patil" userId="4a57f103-40b4-4474-a113-d3340a5396d8" providerId="ADAL" clId="{17F795C2-7D9C-4520-B4F4-E60405AAC81A}" dt="2023-10-01T17:14:39.226" v="233" actId="1036"/>
          <ac:picMkLst>
            <pc:docMk/>
            <pc:sldMk cId="389498459" sldId="1531"/>
            <ac:picMk id="37" creationId="{094878A8-12AF-7082-0C74-A164052055C6}"/>
          </ac:picMkLst>
        </pc:picChg>
        <pc:cxnChg chg="del">
          <ac:chgData name="Abhishek Patil" userId="4a57f103-40b4-4474-a113-d3340a5396d8" providerId="ADAL" clId="{17F795C2-7D9C-4520-B4F4-E60405AAC81A}" dt="2023-10-01T06:32:32.161" v="0" actId="478"/>
          <ac:cxnSpMkLst>
            <pc:docMk/>
            <pc:sldMk cId="389498459" sldId="1531"/>
            <ac:cxnSpMk id="7" creationId="{E2953E8A-BE61-8281-F3CD-EFC011BC5CB0}"/>
          </ac:cxnSpMkLst>
        </pc:cxnChg>
        <pc:cxnChg chg="del">
          <ac:chgData name="Abhishek Patil" userId="4a57f103-40b4-4474-a113-d3340a5396d8" providerId="ADAL" clId="{17F795C2-7D9C-4520-B4F4-E60405AAC81A}" dt="2023-10-01T06:32:32.161" v="0" actId="478"/>
          <ac:cxnSpMkLst>
            <pc:docMk/>
            <pc:sldMk cId="389498459" sldId="1531"/>
            <ac:cxnSpMk id="10" creationId="{B66F6820-D3FA-3D5E-D016-7988245CF15B}"/>
          </ac:cxnSpMkLst>
        </pc:cxnChg>
        <pc:cxnChg chg="del">
          <ac:chgData name="Abhishek Patil" userId="4a57f103-40b4-4474-a113-d3340a5396d8" providerId="ADAL" clId="{17F795C2-7D9C-4520-B4F4-E60405AAC81A}" dt="2023-10-01T06:32:32.161" v="0" actId="478"/>
          <ac:cxnSpMkLst>
            <pc:docMk/>
            <pc:sldMk cId="389498459" sldId="1531"/>
            <ac:cxnSpMk id="15" creationId="{B9120B6D-A029-4627-BE87-E723A4622DD2}"/>
          </ac:cxnSpMkLst>
        </pc:cxnChg>
        <pc:cxnChg chg="del">
          <ac:chgData name="Abhishek Patil" userId="4a57f103-40b4-4474-a113-d3340a5396d8" providerId="ADAL" clId="{17F795C2-7D9C-4520-B4F4-E60405AAC81A}" dt="2023-10-01T06:32:32.161" v="0" actId="478"/>
          <ac:cxnSpMkLst>
            <pc:docMk/>
            <pc:sldMk cId="389498459" sldId="1531"/>
            <ac:cxnSpMk id="16" creationId="{905D3B27-A647-B3B2-00F6-2699C3EEB84A}"/>
          </ac:cxnSpMkLst>
        </pc:cxnChg>
        <pc:cxnChg chg="del">
          <ac:chgData name="Abhishek Patil" userId="4a57f103-40b4-4474-a113-d3340a5396d8" providerId="ADAL" clId="{17F795C2-7D9C-4520-B4F4-E60405AAC81A}" dt="2023-10-01T06:32:32.161" v="0" actId="478"/>
          <ac:cxnSpMkLst>
            <pc:docMk/>
            <pc:sldMk cId="389498459" sldId="1531"/>
            <ac:cxnSpMk id="18" creationId="{E0FA3EA4-2875-02D2-5A6F-C80ADA0C368A}"/>
          </ac:cxnSpMkLst>
        </pc:cxnChg>
        <pc:cxnChg chg="del">
          <ac:chgData name="Abhishek Patil" userId="4a57f103-40b4-4474-a113-d3340a5396d8" providerId="ADAL" clId="{17F795C2-7D9C-4520-B4F4-E60405AAC81A}" dt="2023-10-01T06:32:32.161" v="0" actId="478"/>
          <ac:cxnSpMkLst>
            <pc:docMk/>
            <pc:sldMk cId="389498459" sldId="1531"/>
            <ac:cxnSpMk id="20" creationId="{8F8D27AF-E023-7975-278C-11504F593B5D}"/>
          </ac:cxnSpMkLst>
        </pc:cxnChg>
        <pc:cxnChg chg="del">
          <ac:chgData name="Abhishek Patil" userId="4a57f103-40b4-4474-a113-d3340a5396d8" providerId="ADAL" clId="{17F795C2-7D9C-4520-B4F4-E60405AAC81A}" dt="2023-10-01T06:32:32.161" v="0" actId="478"/>
          <ac:cxnSpMkLst>
            <pc:docMk/>
            <pc:sldMk cId="389498459" sldId="1531"/>
            <ac:cxnSpMk id="21" creationId="{2F6F9CEF-2576-C6BB-44F9-FAFB5B9C31B9}"/>
          </ac:cxnSpMkLst>
        </pc:cxnChg>
        <pc:cxnChg chg="del mod">
          <ac:chgData name="Abhishek Patil" userId="4a57f103-40b4-4474-a113-d3340a5396d8" providerId="ADAL" clId="{17F795C2-7D9C-4520-B4F4-E60405AAC81A}" dt="2023-10-01T06:32:32.161" v="0" actId="478"/>
          <ac:cxnSpMkLst>
            <pc:docMk/>
            <pc:sldMk cId="389498459" sldId="1531"/>
            <ac:cxnSpMk id="29" creationId="{0C094D59-9D9C-88DE-1B15-096CEF2412BB}"/>
          </ac:cxnSpMkLst>
        </pc:cxnChg>
        <pc:cxnChg chg="del">
          <ac:chgData name="Abhishek Patil" userId="4a57f103-40b4-4474-a113-d3340a5396d8" providerId="ADAL" clId="{17F795C2-7D9C-4520-B4F4-E60405AAC81A}" dt="2023-10-01T06:32:32.161" v="0" actId="478"/>
          <ac:cxnSpMkLst>
            <pc:docMk/>
            <pc:sldMk cId="389498459" sldId="1531"/>
            <ac:cxnSpMk id="31" creationId="{A3E0E191-504F-FBCF-EF9B-21AA1B4E8196}"/>
          </ac:cxnSpMkLst>
        </pc:cxnChg>
        <pc:cxnChg chg="del">
          <ac:chgData name="Abhishek Patil" userId="4a57f103-40b4-4474-a113-d3340a5396d8" providerId="ADAL" clId="{17F795C2-7D9C-4520-B4F4-E60405AAC81A}" dt="2023-10-01T06:32:32.161" v="0" actId="478"/>
          <ac:cxnSpMkLst>
            <pc:docMk/>
            <pc:sldMk cId="389498459" sldId="1531"/>
            <ac:cxnSpMk id="32" creationId="{567235B8-0C6E-C91A-8106-289336F71654}"/>
          </ac:cxnSpMkLst>
        </pc:cxnChg>
      </pc:sldChg>
      <pc:sldChg chg="addSp delSp modSp mod chgLayout">
        <pc:chgData name="Abhishek Patil" userId="4a57f103-40b4-4474-a113-d3340a5396d8" providerId="ADAL" clId="{17F795C2-7D9C-4520-B4F4-E60405AAC81A}" dt="2023-10-09T16:21:13.903" v="4256"/>
        <pc:sldMkLst>
          <pc:docMk/>
          <pc:sldMk cId="2153062743" sldId="1533"/>
        </pc:sldMkLst>
        <pc:spChg chg="add del mod">
          <ac:chgData name="Abhishek Patil" userId="4a57f103-40b4-4474-a113-d3340a5396d8" providerId="ADAL" clId="{17F795C2-7D9C-4520-B4F4-E60405AAC81A}" dt="2023-10-01T17:36:09.669" v="1827" actId="6264"/>
          <ac:spMkLst>
            <pc:docMk/>
            <pc:sldMk cId="2153062743" sldId="1533"/>
            <ac:spMk id="2" creationId="{810750E0-2E0D-D888-BEC2-16B791E2185C}"/>
          </ac:spMkLst>
        </pc:spChg>
        <pc:spChg chg="mod ord">
          <ac:chgData name="Abhishek Patil" userId="4a57f103-40b4-4474-a113-d3340a5396d8" providerId="ADAL" clId="{17F795C2-7D9C-4520-B4F4-E60405AAC81A}" dt="2023-10-01T17:36:09.669" v="1827" actId="6264"/>
          <ac:spMkLst>
            <pc:docMk/>
            <pc:sldMk cId="2153062743" sldId="1533"/>
            <ac:spMk id="3" creationId="{FCFD90DE-D57E-5E77-D774-11294986443C}"/>
          </ac:spMkLst>
        </pc:spChg>
        <pc:spChg chg="mod ord">
          <ac:chgData name="Abhishek Patil" userId="4a57f103-40b4-4474-a113-d3340a5396d8" providerId="ADAL" clId="{17F795C2-7D9C-4520-B4F4-E60405AAC81A}" dt="2023-10-01T17:36:09.669" v="1827" actId="6264"/>
          <ac:spMkLst>
            <pc:docMk/>
            <pc:sldMk cId="2153062743" sldId="1533"/>
            <ac:spMk id="4" creationId="{0570CA77-BCE1-AD16-1A89-ACEFA106EBDD}"/>
          </ac:spMkLst>
        </pc:spChg>
        <pc:spChg chg="mod ord">
          <ac:chgData name="Abhishek Patil" userId="4a57f103-40b4-4474-a113-d3340a5396d8" providerId="ADAL" clId="{17F795C2-7D9C-4520-B4F4-E60405AAC81A}" dt="2023-10-09T16:21:13.903" v="4256"/>
          <ac:spMkLst>
            <pc:docMk/>
            <pc:sldMk cId="2153062743" sldId="1533"/>
            <ac:spMk id="5" creationId="{EAC28C6A-3C60-60F8-0A07-3909A80AEEA6}"/>
          </ac:spMkLst>
        </pc:spChg>
        <pc:spChg chg="mod ord">
          <ac:chgData name="Abhishek Patil" userId="4a57f103-40b4-4474-a113-d3340a5396d8" providerId="ADAL" clId="{17F795C2-7D9C-4520-B4F4-E60405AAC81A}" dt="2023-10-01T17:36:09.669" v="1827" actId="6264"/>
          <ac:spMkLst>
            <pc:docMk/>
            <pc:sldMk cId="2153062743" sldId="1533"/>
            <ac:spMk id="6" creationId="{540347E7-B9D7-CC1F-EC61-67B80976BBA4}"/>
          </ac:spMkLst>
        </pc:spChg>
        <pc:spChg chg="add del mod">
          <ac:chgData name="Abhishek Patil" userId="4a57f103-40b4-4474-a113-d3340a5396d8" providerId="ADAL" clId="{17F795C2-7D9C-4520-B4F4-E60405AAC81A}" dt="2023-10-01T17:36:09.669" v="1827" actId="6264"/>
          <ac:spMkLst>
            <pc:docMk/>
            <pc:sldMk cId="2153062743" sldId="1533"/>
            <ac:spMk id="7" creationId="{C4FB2A3B-C379-2D54-3643-4C1EE054833A}"/>
          </ac:spMkLst>
        </pc:spChg>
        <pc:spChg chg="mod ord">
          <ac:chgData name="Abhishek Patil" userId="4a57f103-40b4-4474-a113-d3340a5396d8" providerId="ADAL" clId="{17F795C2-7D9C-4520-B4F4-E60405AAC81A}" dt="2023-10-01T17:39:12.715" v="2148" actId="6549"/>
          <ac:spMkLst>
            <pc:docMk/>
            <pc:sldMk cId="2153062743" sldId="1533"/>
            <ac:spMk id="8" creationId="{01C18D6D-FDFA-B3A2-F885-EA84BDCBA95A}"/>
          </ac:spMkLst>
        </pc:spChg>
        <pc:spChg chg="add del mod">
          <ac:chgData name="Abhishek Patil" userId="4a57f103-40b4-4474-a113-d3340a5396d8" providerId="ADAL" clId="{17F795C2-7D9C-4520-B4F4-E60405AAC81A}" dt="2023-10-01T17:36:09.669" v="1827" actId="6264"/>
          <ac:spMkLst>
            <pc:docMk/>
            <pc:sldMk cId="2153062743" sldId="1533"/>
            <ac:spMk id="9" creationId="{66FFC0BD-1C28-4971-5B09-3493358FF08F}"/>
          </ac:spMkLst>
        </pc:spChg>
        <pc:spChg chg="add del mod">
          <ac:chgData name="Abhishek Patil" userId="4a57f103-40b4-4474-a113-d3340a5396d8" providerId="ADAL" clId="{17F795C2-7D9C-4520-B4F4-E60405AAC81A}" dt="2023-10-01T17:36:09.669" v="1827" actId="6264"/>
          <ac:spMkLst>
            <pc:docMk/>
            <pc:sldMk cId="2153062743" sldId="1533"/>
            <ac:spMk id="10" creationId="{4D2706C6-7AF4-F8D0-8AC2-E6B22C0672E6}"/>
          </ac:spMkLst>
        </pc:spChg>
        <pc:spChg chg="add del mod">
          <ac:chgData name="Abhishek Patil" userId="4a57f103-40b4-4474-a113-d3340a5396d8" providerId="ADAL" clId="{17F795C2-7D9C-4520-B4F4-E60405AAC81A}" dt="2023-10-01T17:36:09.669" v="1827" actId="6264"/>
          <ac:spMkLst>
            <pc:docMk/>
            <pc:sldMk cId="2153062743" sldId="1533"/>
            <ac:spMk id="11" creationId="{4348BF9A-72E5-D4F0-2625-9730F0F7E76D}"/>
          </ac:spMkLst>
        </pc:spChg>
      </pc:sldChg>
      <pc:sldChg chg="del">
        <pc:chgData name="Abhishek Patil" userId="4a57f103-40b4-4474-a113-d3340a5396d8" providerId="ADAL" clId="{17F795C2-7D9C-4520-B4F4-E60405AAC81A}" dt="2023-10-01T18:19:17.222" v="3904" actId="47"/>
        <pc:sldMkLst>
          <pc:docMk/>
          <pc:sldMk cId="1091903543" sldId="1541"/>
        </pc:sldMkLst>
      </pc:sldChg>
      <pc:sldChg chg="del">
        <pc:chgData name="Abhishek Patil" userId="4a57f103-40b4-4474-a113-d3340a5396d8" providerId="ADAL" clId="{17F795C2-7D9C-4520-B4F4-E60405AAC81A}" dt="2023-10-01T18:19:17.222" v="3904" actId="47"/>
        <pc:sldMkLst>
          <pc:docMk/>
          <pc:sldMk cId="2490910715" sldId="1543"/>
        </pc:sldMkLst>
      </pc:sldChg>
      <pc:sldChg chg="del">
        <pc:chgData name="Abhishek Patil" userId="4a57f103-40b4-4474-a113-d3340a5396d8" providerId="ADAL" clId="{17F795C2-7D9C-4520-B4F4-E60405AAC81A}" dt="2023-10-01T18:19:17.222" v="3904" actId="47"/>
        <pc:sldMkLst>
          <pc:docMk/>
          <pc:sldMk cId="1625965126" sldId="1544"/>
        </pc:sldMkLst>
      </pc:sldChg>
      <pc:sldChg chg="addSp delSp modSp mod chgLayout">
        <pc:chgData name="Abhishek Patil" userId="4a57f103-40b4-4474-a113-d3340a5396d8" providerId="ADAL" clId="{17F795C2-7D9C-4520-B4F4-E60405AAC81A}" dt="2023-10-09T16:21:25.534" v="4259"/>
        <pc:sldMkLst>
          <pc:docMk/>
          <pc:sldMk cId="1279807049" sldId="1545"/>
        </pc:sldMkLst>
        <pc:spChg chg="mod ord">
          <ac:chgData name="Abhishek Patil" userId="4a57f103-40b4-4474-a113-d3340a5396d8" providerId="ADAL" clId="{17F795C2-7D9C-4520-B4F4-E60405AAC81A}" dt="2023-10-01T23:54:53.965" v="4240" actId="20577"/>
          <ac:spMkLst>
            <pc:docMk/>
            <pc:sldMk cId="1279807049" sldId="1545"/>
            <ac:spMk id="2" creationId="{A400F7AA-DA33-13D7-F95D-3B3347EC3090}"/>
          </ac:spMkLst>
        </pc:spChg>
        <pc:spChg chg="mod ord">
          <ac:chgData name="Abhishek Patil" userId="4a57f103-40b4-4474-a113-d3340a5396d8" providerId="ADAL" clId="{17F795C2-7D9C-4520-B4F4-E60405AAC81A}" dt="2023-10-01T18:21:30.984" v="4146" actId="6264"/>
          <ac:spMkLst>
            <pc:docMk/>
            <pc:sldMk cId="1279807049" sldId="1545"/>
            <ac:spMk id="3" creationId="{9712D72F-D085-145B-BF83-3C40D38B3064}"/>
          </ac:spMkLst>
        </pc:spChg>
        <pc:spChg chg="mod ord">
          <ac:chgData name="Abhishek Patil" userId="4a57f103-40b4-4474-a113-d3340a5396d8" providerId="ADAL" clId="{17F795C2-7D9C-4520-B4F4-E60405AAC81A}" dt="2023-10-01T18:21:30.984" v="4146" actId="6264"/>
          <ac:spMkLst>
            <pc:docMk/>
            <pc:sldMk cId="1279807049" sldId="1545"/>
            <ac:spMk id="4" creationId="{C41DFCC2-AF25-23CB-7888-2DD6E9431806}"/>
          </ac:spMkLst>
        </pc:spChg>
        <pc:spChg chg="mod ord">
          <ac:chgData name="Abhishek Patil" userId="4a57f103-40b4-4474-a113-d3340a5396d8" providerId="ADAL" clId="{17F795C2-7D9C-4520-B4F4-E60405AAC81A}" dt="2023-10-09T16:21:25.534" v="4259"/>
          <ac:spMkLst>
            <pc:docMk/>
            <pc:sldMk cId="1279807049" sldId="1545"/>
            <ac:spMk id="5" creationId="{4CB0FEBD-8CA9-12D6-CB49-A88572F56545}"/>
          </ac:spMkLst>
        </pc:spChg>
        <pc:spChg chg="mod ord">
          <ac:chgData name="Abhishek Patil" userId="4a57f103-40b4-4474-a113-d3340a5396d8" providerId="ADAL" clId="{17F795C2-7D9C-4520-B4F4-E60405AAC81A}" dt="2023-10-01T18:21:30.984" v="4146" actId="6264"/>
          <ac:spMkLst>
            <pc:docMk/>
            <pc:sldMk cId="1279807049" sldId="1545"/>
            <ac:spMk id="6" creationId="{8176EAC4-EF51-F5F1-19F8-EAE8288A516F}"/>
          </ac:spMkLst>
        </pc:spChg>
        <pc:spChg chg="add del mod">
          <ac:chgData name="Abhishek Patil" userId="4a57f103-40b4-4474-a113-d3340a5396d8" providerId="ADAL" clId="{17F795C2-7D9C-4520-B4F4-E60405AAC81A}" dt="2023-10-01T18:21:30.984" v="4146" actId="6264"/>
          <ac:spMkLst>
            <pc:docMk/>
            <pc:sldMk cId="1279807049" sldId="1545"/>
            <ac:spMk id="7" creationId="{82BB53C3-F707-68AD-005B-F2535012AF6B}"/>
          </ac:spMkLst>
        </pc:spChg>
        <pc:spChg chg="add del mod">
          <ac:chgData name="Abhishek Patil" userId="4a57f103-40b4-4474-a113-d3340a5396d8" providerId="ADAL" clId="{17F795C2-7D9C-4520-B4F4-E60405AAC81A}" dt="2023-10-01T18:21:30.984" v="4146" actId="6264"/>
          <ac:spMkLst>
            <pc:docMk/>
            <pc:sldMk cId="1279807049" sldId="1545"/>
            <ac:spMk id="8" creationId="{01BC6CCC-C2E0-75A5-E9FE-9652991E7492}"/>
          </ac:spMkLst>
        </pc:spChg>
        <pc:spChg chg="add del mod">
          <ac:chgData name="Abhishek Patil" userId="4a57f103-40b4-4474-a113-d3340a5396d8" providerId="ADAL" clId="{17F795C2-7D9C-4520-B4F4-E60405AAC81A}" dt="2023-10-01T18:21:30.984" v="4146" actId="6264"/>
          <ac:spMkLst>
            <pc:docMk/>
            <pc:sldMk cId="1279807049" sldId="1545"/>
            <ac:spMk id="9" creationId="{5ECDE5ED-A4DB-E32C-0A4C-9888D7235E38}"/>
          </ac:spMkLst>
        </pc:spChg>
        <pc:spChg chg="add del mod">
          <ac:chgData name="Abhishek Patil" userId="4a57f103-40b4-4474-a113-d3340a5396d8" providerId="ADAL" clId="{17F795C2-7D9C-4520-B4F4-E60405AAC81A}" dt="2023-10-01T18:21:30.984" v="4146" actId="6264"/>
          <ac:spMkLst>
            <pc:docMk/>
            <pc:sldMk cId="1279807049" sldId="1545"/>
            <ac:spMk id="10" creationId="{6AF4D669-8DDE-BCB0-E19C-1087470A936A}"/>
          </ac:spMkLst>
        </pc:spChg>
        <pc:spChg chg="add del mod">
          <ac:chgData name="Abhishek Patil" userId="4a57f103-40b4-4474-a113-d3340a5396d8" providerId="ADAL" clId="{17F795C2-7D9C-4520-B4F4-E60405AAC81A}" dt="2023-10-01T18:21:30.984" v="4146" actId="6264"/>
          <ac:spMkLst>
            <pc:docMk/>
            <pc:sldMk cId="1279807049" sldId="1545"/>
            <ac:spMk id="11" creationId="{63F6BB5E-F629-B41C-754C-92F9D42BE249}"/>
          </ac:spMkLst>
        </pc:spChg>
      </pc:sldChg>
      <pc:sldChg chg="modSp mod">
        <pc:chgData name="Abhishek Patil" userId="4a57f103-40b4-4474-a113-d3340a5396d8" providerId="ADAL" clId="{17F795C2-7D9C-4520-B4F4-E60405AAC81A}" dt="2023-10-09T16:21:29.611" v="4260"/>
        <pc:sldMkLst>
          <pc:docMk/>
          <pc:sldMk cId="1555095212" sldId="1546"/>
        </pc:sldMkLst>
        <pc:spChg chg="mod">
          <ac:chgData name="Abhishek Patil" userId="4a57f103-40b4-4474-a113-d3340a5396d8" providerId="ADAL" clId="{17F795C2-7D9C-4520-B4F4-E60405AAC81A}" dt="2023-10-09T16:21:29.611" v="4260"/>
          <ac:spMkLst>
            <pc:docMk/>
            <pc:sldMk cId="1555095212" sldId="1546"/>
            <ac:spMk id="5" creationId="{4CB0FEBD-8CA9-12D6-CB49-A88572F56545}"/>
          </ac:spMkLst>
        </pc:spChg>
      </pc:sldChg>
      <pc:sldChg chg="modSp mod">
        <pc:chgData name="Abhishek Patil" userId="4a57f103-40b4-4474-a113-d3340a5396d8" providerId="ADAL" clId="{17F795C2-7D9C-4520-B4F4-E60405AAC81A}" dt="2023-10-09T16:21:46.172" v="4264"/>
        <pc:sldMkLst>
          <pc:docMk/>
          <pc:sldMk cId="4145970020" sldId="1547"/>
        </pc:sldMkLst>
        <pc:spChg chg="mod">
          <ac:chgData name="Abhishek Patil" userId="4a57f103-40b4-4474-a113-d3340a5396d8" providerId="ADAL" clId="{17F795C2-7D9C-4520-B4F4-E60405AAC81A}" dt="2023-10-09T16:21:46.172" v="4264"/>
          <ac:spMkLst>
            <pc:docMk/>
            <pc:sldMk cId="4145970020" sldId="1547"/>
            <ac:spMk id="5" creationId="{EADD6299-4E09-251D-FCA1-F64663B5D5FE}"/>
          </ac:spMkLst>
        </pc:spChg>
      </pc:sldChg>
      <pc:sldChg chg="modSp mod">
        <pc:chgData name="Abhishek Patil" userId="4a57f103-40b4-4474-a113-d3340a5396d8" providerId="ADAL" clId="{17F795C2-7D9C-4520-B4F4-E60405AAC81A}" dt="2023-10-09T16:21:33.548" v="4261"/>
        <pc:sldMkLst>
          <pc:docMk/>
          <pc:sldMk cId="1092600364" sldId="1548"/>
        </pc:sldMkLst>
        <pc:spChg chg="mod">
          <ac:chgData name="Abhishek Patil" userId="4a57f103-40b4-4474-a113-d3340a5396d8" providerId="ADAL" clId="{17F795C2-7D9C-4520-B4F4-E60405AAC81A}" dt="2023-10-09T16:21:33.548" v="4261"/>
          <ac:spMkLst>
            <pc:docMk/>
            <pc:sldMk cId="1092600364" sldId="1548"/>
            <ac:spMk id="5" creationId="{4CB0FEBD-8CA9-12D6-CB49-A88572F56545}"/>
          </ac:spMkLst>
        </pc:spChg>
      </pc:sldChg>
      <pc:sldChg chg="modSp mod">
        <pc:chgData name="Abhishek Patil" userId="4a57f103-40b4-4474-a113-d3340a5396d8" providerId="ADAL" clId="{17F795C2-7D9C-4520-B4F4-E60405AAC81A}" dt="2023-10-09T16:21:36.956" v="4262"/>
        <pc:sldMkLst>
          <pc:docMk/>
          <pc:sldMk cId="1041969000" sldId="1549"/>
        </pc:sldMkLst>
        <pc:spChg chg="mod">
          <ac:chgData name="Abhishek Patil" userId="4a57f103-40b4-4474-a113-d3340a5396d8" providerId="ADAL" clId="{17F795C2-7D9C-4520-B4F4-E60405AAC81A}" dt="2023-10-09T16:21:36.956" v="4262"/>
          <ac:spMkLst>
            <pc:docMk/>
            <pc:sldMk cId="1041969000" sldId="1549"/>
            <ac:spMk id="5" creationId="{4CB0FEBD-8CA9-12D6-CB49-A88572F56545}"/>
          </ac:spMkLst>
        </pc:spChg>
      </pc:sldChg>
      <pc:sldChg chg="modSp mod">
        <pc:chgData name="Abhishek Patil" userId="4a57f103-40b4-4474-a113-d3340a5396d8" providerId="ADAL" clId="{17F795C2-7D9C-4520-B4F4-E60405AAC81A}" dt="2023-10-09T16:21:41.074" v="4263"/>
        <pc:sldMkLst>
          <pc:docMk/>
          <pc:sldMk cId="929599221" sldId="1550"/>
        </pc:sldMkLst>
        <pc:spChg chg="mod">
          <ac:chgData name="Abhishek Patil" userId="4a57f103-40b4-4474-a113-d3340a5396d8" providerId="ADAL" clId="{17F795C2-7D9C-4520-B4F4-E60405AAC81A}" dt="2023-10-09T16:21:41.074" v="4263"/>
          <ac:spMkLst>
            <pc:docMk/>
            <pc:sldMk cId="929599221" sldId="1550"/>
            <ac:spMk id="5" creationId="{4CB0FEBD-8CA9-12D6-CB49-A88572F56545}"/>
          </ac:spMkLst>
        </pc:spChg>
      </pc:sldChg>
      <pc:sldChg chg="del">
        <pc:chgData name="Abhishek Patil" userId="4a57f103-40b4-4474-a113-d3340a5396d8" providerId="ADAL" clId="{17F795C2-7D9C-4520-B4F4-E60405AAC81A}" dt="2023-10-01T18:19:17.222" v="3904" actId="47"/>
        <pc:sldMkLst>
          <pc:docMk/>
          <pc:sldMk cId="1996428296" sldId="1551"/>
        </pc:sldMkLst>
      </pc:sldChg>
      <pc:sldChg chg="modSp mod ord">
        <pc:chgData name="Abhishek Patil" userId="4a57f103-40b4-4474-a113-d3340a5396d8" providerId="ADAL" clId="{17F795C2-7D9C-4520-B4F4-E60405AAC81A}" dt="2023-10-09T16:21:17.642" v="4257"/>
        <pc:sldMkLst>
          <pc:docMk/>
          <pc:sldMk cId="3531696786" sldId="1553"/>
        </pc:sldMkLst>
        <pc:spChg chg="mod">
          <ac:chgData name="Abhishek Patil" userId="4a57f103-40b4-4474-a113-d3340a5396d8" providerId="ADAL" clId="{17F795C2-7D9C-4520-B4F4-E60405AAC81A}" dt="2023-10-09T16:21:17.642" v="4257"/>
          <ac:spMkLst>
            <pc:docMk/>
            <pc:sldMk cId="3531696786" sldId="1553"/>
            <ac:spMk id="5" creationId="{CB8C8A6F-26AF-CEA7-E8B4-12D30268C565}"/>
          </ac:spMkLst>
        </pc:spChg>
        <pc:spChg chg="mod">
          <ac:chgData name="Abhishek Patil" userId="4a57f103-40b4-4474-a113-d3340a5396d8" providerId="ADAL" clId="{17F795C2-7D9C-4520-B4F4-E60405AAC81A}" dt="2023-10-01T17:39:56.455" v="2197" actId="20577"/>
          <ac:spMkLst>
            <pc:docMk/>
            <pc:sldMk cId="3531696786" sldId="1553"/>
            <ac:spMk id="15" creationId="{775C19CE-A52D-758A-29FA-E8DA7F19136E}"/>
          </ac:spMkLst>
        </pc:spChg>
        <pc:picChg chg="mod">
          <ac:chgData name="Abhishek Patil" userId="4a57f103-40b4-4474-a113-d3340a5396d8" providerId="ADAL" clId="{17F795C2-7D9C-4520-B4F4-E60405AAC81A}" dt="2023-10-02T02:59:25.311" v="4243" actId="14826"/>
          <ac:picMkLst>
            <pc:docMk/>
            <pc:sldMk cId="3531696786" sldId="1553"/>
            <ac:picMk id="10" creationId="{47D8EB65-6488-210B-846F-9C40FE0CD329}"/>
          </ac:picMkLst>
        </pc:picChg>
      </pc:sldChg>
      <pc:sldChg chg="addSp delSp modSp add mod chgLayout">
        <pc:chgData name="Abhishek Patil" userId="4a57f103-40b4-4474-a113-d3340a5396d8" providerId="ADAL" clId="{17F795C2-7D9C-4520-B4F4-E60405AAC81A}" dt="2023-10-09T16:21:09.384" v="4255"/>
        <pc:sldMkLst>
          <pc:docMk/>
          <pc:sldMk cId="3468008993" sldId="1554"/>
        </pc:sldMkLst>
        <pc:spChg chg="add del mod">
          <ac:chgData name="Abhishek Patil" userId="4a57f103-40b4-4474-a113-d3340a5396d8" providerId="ADAL" clId="{17F795C2-7D9C-4520-B4F4-E60405AAC81A}" dt="2023-10-01T17:15:27.602" v="283" actId="6264"/>
          <ac:spMkLst>
            <pc:docMk/>
            <pc:sldMk cId="3468008993" sldId="1554"/>
            <ac:spMk id="2" creationId="{E01E826A-DED5-57A8-5B71-FFC6182F4EE2}"/>
          </ac:spMkLst>
        </pc:spChg>
        <pc:spChg chg="mod ord">
          <ac:chgData name="Abhishek Patil" userId="4a57f103-40b4-4474-a113-d3340a5396d8" providerId="ADAL" clId="{17F795C2-7D9C-4520-B4F4-E60405AAC81A}" dt="2023-10-01T17:15:27.602" v="283" actId="6264"/>
          <ac:spMkLst>
            <pc:docMk/>
            <pc:sldMk cId="3468008993" sldId="1554"/>
            <ac:spMk id="3" creationId="{FCFD90DE-D57E-5E77-D774-11294986443C}"/>
          </ac:spMkLst>
        </pc:spChg>
        <pc:spChg chg="mod ord">
          <ac:chgData name="Abhishek Patil" userId="4a57f103-40b4-4474-a113-d3340a5396d8" providerId="ADAL" clId="{17F795C2-7D9C-4520-B4F4-E60405AAC81A}" dt="2023-10-01T17:15:27.602" v="283" actId="6264"/>
          <ac:spMkLst>
            <pc:docMk/>
            <pc:sldMk cId="3468008993" sldId="1554"/>
            <ac:spMk id="4" creationId="{0570CA77-BCE1-AD16-1A89-ACEFA106EBDD}"/>
          </ac:spMkLst>
        </pc:spChg>
        <pc:spChg chg="mod ord">
          <ac:chgData name="Abhishek Patil" userId="4a57f103-40b4-4474-a113-d3340a5396d8" providerId="ADAL" clId="{17F795C2-7D9C-4520-B4F4-E60405AAC81A}" dt="2023-10-09T16:21:09.384" v="4255"/>
          <ac:spMkLst>
            <pc:docMk/>
            <pc:sldMk cId="3468008993" sldId="1554"/>
            <ac:spMk id="5" creationId="{EAC28C6A-3C60-60F8-0A07-3909A80AEEA6}"/>
          </ac:spMkLst>
        </pc:spChg>
        <pc:spChg chg="mod ord">
          <ac:chgData name="Abhishek Patil" userId="4a57f103-40b4-4474-a113-d3340a5396d8" providerId="ADAL" clId="{17F795C2-7D9C-4520-B4F4-E60405AAC81A}" dt="2023-10-01T17:15:27.602" v="283" actId="6264"/>
          <ac:spMkLst>
            <pc:docMk/>
            <pc:sldMk cId="3468008993" sldId="1554"/>
            <ac:spMk id="6" creationId="{540347E7-B9D7-CC1F-EC61-67B80976BBA4}"/>
          </ac:spMkLst>
        </pc:spChg>
        <pc:spChg chg="add del mod">
          <ac:chgData name="Abhishek Patil" userId="4a57f103-40b4-4474-a113-d3340a5396d8" providerId="ADAL" clId="{17F795C2-7D9C-4520-B4F4-E60405AAC81A}" dt="2023-10-01T17:15:27.602" v="283" actId="6264"/>
          <ac:spMkLst>
            <pc:docMk/>
            <pc:sldMk cId="3468008993" sldId="1554"/>
            <ac:spMk id="7" creationId="{E00B9B90-6276-766B-7725-B9E68010B257}"/>
          </ac:spMkLst>
        </pc:spChg>
        <pc:spChg chg="mod ord">
          <ac:chgData name="Abhishek Patil" userId="4a57f103-40b4-4474-a113-d3340a5396d8" providerId="ADAL" clId="{17F795C2-7D9C-4520-B4F4-E60405AAC81A}" dt="2023-10-01T23:46:19.193" v="4179" actId="6549"/>
          <ac:spMkLst>
            <pc:docMk/>
            <pc:sldMk cId="3468008993" sldId="1554"/>
            <ac:spMk id="8" creationId="{01C18D6D-FDFA-B3A2-F885-EA84BDCBA95A}"/>
          </ac:spMkLst>
        </pc:spChg>
        <pc:spChg chg="add del mod">
          <ac:chgData name="Abhishek Patil" userId="4a57f103-40b4-4474-a113-d3340a5396d8" providerId="ADAL" clId="{17F795C2-7D9C-4520-B4F4-E60405AAC81A}" dt="2023-10-01T17:15:27.602" v="283" actId="6264"/>
          <ac:spMkLst>
            <pc:docMk/>
            <pc:sldMk cId="3468008993" sldId="1554"/>
            <ac:spMk id="9" creationId="{11F91D16-739B-999C-DD84-FB8762C71E66}"/>
          </ac:spMkLst>
        </pc:spChg>
        <pc:spChg chg="add del mod">
          <ac:chgData name="Abhishek Patil" userId="4a57f103-40b4-4474-a113-d3340a5396d8" providerId="ADAL" clId="{17F795C2-7D9C-4520-B4F4-E60405AAC81A}" dt="2023-10-01T17:15:27.602" v="283" actId="6264"/>
          <ac:spMkLst>
            <pc:docMk/>
            <pc:sldMk cId="3468008993" sldId="1554"/>
            <ac:spMk id="10" creationId="{22BCFAD8-92FE-E9EA-8DB8-99C704975EE7}"/>
          </ac:spMkLst>
        </pc:spChg>
        <pc:spChg chg="add del mod">
          <ac:chgData name="Abhishek Patil" userId="4a57f103-40b4-4474-a113-d3340a5396d8" providerId="ADAL" clId="{17F795C2-7D9C-4520-B4F4-E60405AAC81A}" dt="2023-10-01T17:15:27.602" v="283" actId="6264"/>
          <ac:spMkLst>
            <pc:docMk/>
            <pc:sldMk cId="3468008993" sldId="1554"/>
            <ac:spMk id="11" creationId="{CE57A028-1F8D-4C78-91FB-2BF9976B87C5}"/>
          </ac:spMkLst>
        </pc:spChg>
        <pc:picChg chg="del">
          <ac:chgData name="Abhishek Patil" userId="4a57f103-40b4-4474-a113-d3340a5396d8" providerId="ADAL" clId="{17F795C2-7D9C-4520-B4F4-E60405AAC81A}" dt="2023-10-01T17:14:54.667" v="234" actId="478"/>
          <ac:picMkLst>
            <pc:docMk/>
            <pc:sldMk cId="3468008993" sldId="1554"/>
            <ac:picMk id="37" creationId="{094878A8-12AF-7082-0C74-A164052055C6}"/>
          </ac:picMkLst>
        </pc:picChg>
      </pc:sldChg>
      <pc:sldChg chg="modSp new del mod">
        <pc:chgData name="Abhishek Patil" userId="4a57f103-40b4-4474-a113-d3340a5396d8" providerId="ADAL" clId="{17F795C2-7D9C-4520-B4F4-E60405AAC81A}" dt="2023-10-01T17:39:44.475" v="2181" actId="47"/>
        <pc:sldMkLst>
          <pc:docMk/>
          <pc:sldMk cId="1191877741" sldId="1555"/>
        </pc:sldMkLst>
        <pc:spChg chg="mod">
          <ac:chgData name="Abhishek Patil" userId="4a57f103-40b4-4474-a113-d3340a5396d8" providerId="ADAL" clId="{17F795C2-7D9C-4520-B4F4-E60405AAC81A}" dt="2023-10-01T17:39:21.155" v="2163" actId="20577"/>
          <ac:spMkLst>
            <pc:docMk/>
            <pc:sldMk cId="1191877741" sldId="1555"/>
            <ac:spMk id="3" creationId="{2B357CB2-EA53-59F7-0E41-BBA7B9A3EFA1}"/>
          </ac:spMkLst>
        </pc:spChg>
      </pc:sldChg>
      <pc:sldChg chg="addSp delSp modSp add mod chgLayout">
        <pc:chgData name="Abhishek Patil" userId="4a57f103-40b4-4474-a113-d3340a5396d8" providerId="ADAL" clId="{17F795C2-7D9C-4520-B4F4-E60405AAC81A}" dt="2023-10-09T16:21:21.569" v="4258"/>
        <pc:sldMkLst>
          <pc:docMk/>
          <pc:sldMk cId="1530421710" sldId="1556"/>
        </pc:sldMkLst>
        <pc:spChg chg="add del mod">
          <ac:chgData name="Abhishek Patil" userId="4a57f103-40b4-4474-a113-d3340a5396d8" providerId="ADAL" clId="{17F795C2-7D9C-4520-B4F4-E60405AAC81A}" dt="2023-10-01T17:40:10.082" v="2201" actId="6264"/>
          <ac:spMkLst>
            <pc:docMk/>
            <pc:sldMk cId="1530421710" sldId="1556"/>
            <ac:spMk id="2" creationId="{E850A617-CFDA-CF29-02C7-4403DA659A65}"/>
          </ac:spMkLst>
        </pc:spChg>
        <pc:spChg chg="mod ord">
          <ac:chgData name="Abhishek Patil" userId="4a57f103-40b4-4474-a113-d3340a5396d8" providerId="ADAL" clId="{17F795C2-7D9C-4520-B4F4-E60405AAC81A}" dt="2023-10-01T17:40:10.082" v="2201" actId="6264"/>
          <ac:spMkLst>
            <pc:docMk/>
            <pc:sldMk cId="1530421710" sldId="1556"/>
            <ac:spMk id="3" creationId="{FCFD90DE-D57E-5E77-D774-11294986443C}"/>
          </ac:spMkLst>
        </pc:spChg>
        <pc:spChg chg="mod ord">
          <ac:chgData name="Abhishek Patil" userId="4a57f103-40b4-4474-a113-d3340a5396d8" providerId="ADAL" clId="{17F795C2-7D9C-4520-B4F4-E60405AAC81A}" dt="2023-10-01T17:40:10.082" v="2201" actId="6264"/>
          <ac:spMkLst>
            <pc:docMk/>
            <pc:sldMk cId="1530421710" sldId="1556"/>
            <ac:spMk id="4" creationId="{0570CA77-BCE1-AD16-1A89-ACEFA106EBDD}"/>
          </ac:spMkLst>
        </pc:spChg>
        <pc:spChg chg="mod ord">
          <ac:chgData name="Abhishek Patil" userId="4a57f103-40b4-4474-a113-d3340a5396d8" providerId="ADAL" clId="{17F795C2-7D9C-4520-B4F4-E60405AAC81A}" dt="2023-10-09T16:21:21.569" v="4258"/>
          <ac:spMkLst>
            <pc:docMk/>
            <pc:sldMk cId="1530421710" sldId="1556"/>
            <ac:spMk id="5" creationId="{EAC28C6A-3C60-60F8-0A07-3909A80AEEA6}"/>
          </ac:spMkLst>
        </pc:spChg>
        <pc:spChg chg="mod ord">
          <ac:chgData name="Abhishek Patil" userId="4a57f103-40b4-4474-a113-d3340a5396d8" providerId="ADAL" clId="{17F795C2-7D9C-4520-B4F4-E60405AAC81A}" dt="2023-10-01T17:40:10.082" v="2201" actId="6264"/>
          <ac:spMkLst>
            <pc:docMk/>
            <pc:sldMk cId="1530421710" sldId="1556"/>
            <ac:spMk id="6" creationId="{540347E7-B9D7-CC1F-EC61-67B80976BBA4}"/>
          </ac:spMkLst>
        </pc:spChg>
        <pc:spChg chg="add del mod">
          <ac:chgData name="Abhishek Patil" userId="4a57f103-40b4-4474-a113-d3340a5396d8" providerId="ADAL" clId="{17F795C2-7D9C-4520-B4F4-E60405AAC81A}" dt="2023-10-01T17:40:10.082" v="2201" actId="6264"/>
          <ac:spMkLst>
            <pc:docMk/>
            <pc:sldMk cId="1530421710" sldId="1556"/>
            <ac:spMk id="7" creationId="{FBDA3659-89EE-8CAE-02DE-F11BAA4C7CE2}"/>
          </ac:spMkLst>
        </pc:spChg>
        <pc:spChg chg="del mod">
          <ac:chgData name="Abhishek Patil" userId="4a57f103-40b4-4474-a113-d3340a5396d8" providerId="ADAL" clId="{17F795C2-7D9C-4520-B4F4-E60405AAC81A}" dt="2023-10-01T17:40:10.082" v="2201" actId="6264"/>
          <ac:spMkLst>
            <pc:docMk/>
            <pc:sldMk cId="1530421710" sldId="1556"/>
            <ac:spMk id="8" creationId="{01C18D6D-FDFA-B3A2-F885-EA84BDCBA95A}"/>
          </ac:spMkLst>
        </pc:spChg>
        <pc:spChg chg="add del mod">
          <ac:chgData name="Abhishek Patil" userId="4a57f103-40b4-4474-a113-d3340a5396d8" providerId="ADAL" clId="{17F795C2-7D9C-4520-B4F4-E60405AAC81A}" dt="2023-10-01T17:40:10.082" v="2201" actId="6264"/>
          <ac:spMkLst>
            <pc:docMk/>
            <pc:sldMk cId="1530421710" sldId="1556"/>
            <ac:spMk id="9" creationId="{46A70568-D7A7-B0B8-5216-99BA018015F9}"/>
          </ac:spMkLst>
        </pc:spChg>
        <pc:spChg chg="add del mod">
          <ac:chgData name="Abhishek Patil" userId="4a57f103-40b4-4474-a113-d3340a5396d8" providerId="ADAL" clId="{17F795C2-7D9C-4520-B4F4-E60405AAC81A}" dt="2023-10-01T17:40:10.082" v="2201" actId="6264"/>
          <ac:spMkLst>
            <pc:docMk/>
            <pc:sldMk cId="1530421710" sldId="1556"/>
            <ac:spMk id="10" creationId="{68EA9FE4-3134-132C-AA00-5183DE836A0C}"/>
          </ac:spMkLst>
        </pc:spChg>
        <pc:spChg chg="add mod ord">
          <ac:chgData name="Abhishek Patil" userId="4a57f103-40b4-4474-a113-d3340a5396d8" providerId="ADAL" clId="{17F795C2-7D9C-4520-B4F4-E60405AAC81A}" dt="2023-10-01T23:54:42.113" v="4233" actId="20577"/>
          <ac:spMkLst>
            <pc:docMk/>
            <pc:sldMk cId="1530421710" sldId="1556"/>
            <ac:spMk id="11" creationId="{2938BF56-E598-D2C2-6A9B-53F4BA661B6D}"/>
          </ac:spMkLst>
        </pc:spChg>
      </pc:sldChg>
    </pc:docChg>
  </pc:docChgLst>
  <pc:docChgLst>
    <pc:chgData name="Abhishek Patil" userId="4a57f103-40b4-4474-a113-d3340a5396d8" providerId="ADAL" clId="{888E4A9B-7724-4405-A0A1-CFA7549E4F72}"/>
    <pc:docChg chg="custSel modSld">
      <pc:chgData name="Abhishek Patil" userId="4a57f103-40b4-4474-a113-d3340a5396d8" providerId="ADAL" clId="{888E4A9B-7724-4405-A0A1-CFA7549E4F72}" dt="2023-10-17T07:18:42.503" v="90" actId="20577"/>
      <pc:docMkLst>
        <pc:docMk/>
      </pc:docMkLst>
      <pc:sldChg chg="modSp mod">
        <pc:chgData name="Abhishek Patil" userId="4a57f103-40b4-4474-a113-d3340a5396d8" providerId="ADAL" clId="{888E4A9B-7724-4405-A0A1-CFA7549E4F72}" dt="2023-10-17T07:18:42.503" v="90" actId="20577"/>
        <pc:sldMkLst>
          <pc:docMk/>
          <pc:sldMk cId="1089148663" sldId="270"/>
        </pc:sldMkLst>
        <pc:spChg chg="mod">
          <ac:chgData name="Abhishek Patil" userId="4a57f103-40b4-4474-a113-d3340a5396d8" providerId="ADAL" clId="{888E4A9B-7724-4405-A0A1-CFA7549E4F72}" dt="2023-10-17T07:18:42.503" v="90" actId="20577"/>
          <ac:spMkLst>
            <pc:docMk/>
            <pc:sldMk cId="1089148663" sldId="270"/>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4193356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541128" cy="276999"/>
          </a:xfrm>
        </p:spPr>
        <p:txBody>
          <a:bodyPr/>
          <a:lstStyle/>
          <a:p>
            <a:pPr>
              <a:defRPr/>
            </a:pPr>
            <a:r>
              <a:rPr lang="en-US" dirty="0"/>
              <a:t>November 2023</a:t>
            </a:r>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p:txBody>
          <a:bodyPr/>
          <a:lstStyle/>
          <a:p>
            <a:pPr>
              <a:defRPr/>
            </a:pPr>
            <a:r>
              <a:rPr lang="en-US" altLang="ko-KR" dirty="0"/>
              <a:t>Abhishek Patil, 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802.11-23/1960r1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
        <p:nvSpPr>
          <p:cNvPr id="1029" name="Rectangle 5"/>
          <p:cNvSpPr>
            <a:spLocks noGrp="1" noChangeArrowheads="1"/>
          </p:cNvSpPr>
          <p:nvPr>
            <p:ph type="ftr" sz="quarter" idx="3"/>
          </p:nvPr>
        </p:nvSpPr>
        <p:spPr bwMode="auto">
          <a:xfrm>
            <a:off x="6594672" y="6475413"/>
            <a:ext cx="19492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802.11-23/1960r1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888-01-00bn-mac-header-protection-follow-up.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400" dirty="0"/>
              <a:t>Enhanced replay </a:t>
            </a:r>
            <a:r>
              <a:rPr lang="en-US" sz="2400"/>
              <a:t>detection for </a:t>
            </a:r>
            <a:r>
              <a:rPr lang="en-US" sz="2400" dirty="0"/>
              <a:t>header protection</a:t>
            </a:r>
          </a:p>
        </p:txBody>
      </p:sp>
      <p:sp>
        <p:nvSpPr>
          <p:cNvPr id="4" name="Date Placeholder 3"/>
          <p:cNvSpPr>
            <a:spLocks noGrp="1"/>
          </p:cNvSpPr>
          <p:nvPr>
            <p:ph type="dt" sz="half" idx="10"/>
          </p:nvPr>
        </p:nvSpPr>
        <p:spPr>
          <a:xfrm>
            <a:off x="696913" y="332601"/>
            <a:ext cx="1541128" cy="276999"/>
          </a:xfrm>
        </p:spPr>
        <p:txBody>
          <a:bodyPr/>
          <a:lstStyle/>
          <a:p>
            <a:pPr>
              <a:defRPr/>
            </a:pPr>
            <a:r>
              <a:rPr lang="en-US" dirty="0"/>
              <a:t>November 2023</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216364" y="6475413"/>
            <a:ext cx="2327561" cy="184666"/>
          </a:xfrm>
        </p:spPr>
        <p:txBody>
          <a:bodyPr/>
          <a:lstStyle/>
          <a:p>
            <a:pPr>
              <a:defRPr/>
            </a:pPr>
            <a:r>
              <a:rPr lang="en-US" altLang="ko-KR" dirty="0"/>
              <a:t>Abhishek Patil et al., Qualcomm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681146425"/>
              </p:ext>
            </p:extLst>
          </p:nvPr>
        </p:nvGraphicFramePr>
        <p:xfrm>
          <a:off x="791069" y="2673434"/>
          <a:ext cx="7886400" cy="2365960"/>
        </p:xfrm>
        <a:graphic>
          <a:graphicData uri="http://schemas.openxmlformats.org/drawingml/2006/table">
            <a:tbl>
              <a:tblPr firstRow="1" bandRow="1">
                <a:tableStyleId>{F5AB1C69-6EDB-4FF4-983F-18BD219EF322}</a:tableStyleId>
              </a:tblPr>
              <a:tblGrid>
                <a:gridCol w="1577280">
                  <a:extLst>
                    <a:ext uri="{9D8B030D-6E8A-4147-A177-3AD203B41FA5}">
                      <a16:colId xmlns:a16="http://schemas.microsoft.com/office/drawing/2014/main" val="20000"/>
                    </a:ext>
                  </a:extLst>
                </a:gridCol>
                <a:gridCol w="1245222">
                  <a:extLst>
                    <a:ext uri="{9D8B030D-6E8A-4147-A177-3AD203B41FA5}">
                      <a16:colId xmlns:a16="http://schemas.microsoft.com/office/drawing/2014/main" val="20001"/>
                    </a:ext>
                  </a:extLst>
                </a:gridCol>
                <a:gridCol w="1743309">
                  <a:extLst>
                    <a:ext uri="{9D8B030D-6E8A-4147-A177-3AD203B41FA5}">
                      <a16:colId xmlns:a16="http://schemas.microsoft.com/office/drawing/2014/main" val="20002"/>
                    </a:ext>
                  </a:extLst>
                </a:gridCol>
                <a:gridCol w="1411251">
                  <a:extLst>
                    <a:ext uri="{9D8B030D-6E8A-4147-A177-3AD203B41FA5}">
                      <a16:colId xmlns:a16="http://schemas.microsoft.com/office/drawing/2014/main" val="20003"/>
                    </a:ext>
                  </a:extLst>
                </a:gridCol>
                <a:gridCol w="1909338">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dirty="0">
                          <a:solidFill>
                            <a:schemeClr val="tx1"/>
                          </a:solidFill>
                          <a:effectLst/>
                          <a:latin typeface="Times New Roman" panose="02020603050405020304" pitchFamily="18" charset="0"/>
                        </a:rPr>
                        <a:t>Name</a:t>
                      </a:r>
                      <a:endParaRPr lang="en-US" sz="700" b="1"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algn="ctr"/>
                      <a:r>
                        <a:rPr lang="en-US" sz="14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400" dirty="0">
                          <a:solidFill>
                            <a:schemeClr val="tx1"/>
                          </a:solidFill>
                        </a:rPr>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Times New Roman"/>
                          <a:ea typeface="Times New Roman"/>
                          <a:cs typeface="Arial"/>
                        </a:rPr>
                        <a:t>appatil@qti.qualcomm.com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Gaurang Naik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308456"/>
                  </a:ext>
                </a:extLst>
              </a:tr>
            </a:tbl>
          </a:graphicData>
        </a:graphic>
      </p:graphicFrame>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a:t>: 2023-11-03</a:t>
            </a:r>
            <a:endParaRPr lang="en-GB" sz="1800" kern="0" dirty="0"/>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D63C46B-CB20-B9E5-D854-6506081565F5}"/>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C5F82304-3890-1F9D-AEEB-37258B416E38}"/>
              </a:ext>
            </a:extLst>
          </p:cNvPr>
          <p:cNvSpPr>
            <a:spLocks noGrp="1"/>
          </p:cNvSpPr>
          <p:nvPr>
            <p:ph type="body" idx="1"/>
          </p:nvPr>
        </p:nvSpPr>
        <p:spPr/>
        <p:txBody>
          <a:bodyPr/>
          <a:lstStyle/>
          <a:p>
            <a:endParaRPr lang="en-US"/>
          </a:p>
        </p:txBody>
      </p:sp>
      <p:sp>
        <p:nvSpPr>
          <p:cNvPr id="6" name="Slide Number Placeholder 5">
            <a:extLst>
              <a:ext uri="{FF2B5EF4-FFF2-40B4-BE49-F238E27FC236}">
                <a16:creationId xmlns:a16="http://schemas.microsoft.com/office/drawing/2014/main" id="{F741C6D6-C0CA-4ABA-AC9C-88C56D4C1CD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
        <p:nvSpPr>
          <p:cNvPr id="5" name="Footer Placeholder 4">
            <a:extLst>
              <a:ext uri="{FF2B5EF4-FFF2-40B4-BE49-F238E27FC236}">
                <a16:creationId xmlns:a16="http://schemas.microsoft.com/office/drawing/2014/main" id="{EADD6299-4E09-251D-FCA1-F64663B5D5FE}"/>
              </a:ext>
            </a:extLst>
          </p:cNvPr>
          <p:cNvSpPr>
            <a:spLocks noGrp="1"/>
          </p:cNvSpPr>
          <p:nvPr>
            <p:ph type="ftr" sz="quarter" idx="3"/>
          </p:nvPr>
        </p:nvSpPr>
        <p:spPr>
          <a:xfrm>
            <a:off x="6254836" y="6475413"/>
            <a:ext cx="2289089" cy="184666"/>
          </a:xfrm>
        </p:spPr>
        <p:txBody>
          <a:bodyPr/>
          <a:lstStyle/>
          <a:p>
            <a:pPr>
              <a:defRPr/>
            </a:pPr>
            <a:r>
              <a:rPr lang="en-US" altLang="ko-KR" dirty="0"/>
              <a:t>Abhishek Patil et al., Qualcomm Inc.</a:t>
            </a:r>
          </a:p>
        </p:txBody>
      </p:sp>
      <p:sp>
        <p:nvSpPr>
          <p:cNvPr id="4" name="Date Placeholder 3">
            <a:extLst>
              <a:ext uri="{FF2B5EF4-FFF2-40B4-BE49-F238E27FC236}">
                <a16:creationId xmlns:a16="http://schemas.microsoft.com/office/drawing/2014/main" id="{BA01A1CB-EA55-D51C-0FC4-9A5FD6C82569}"/>
              </a:ext>
            </a:extLst>
          </p:cNvPr>
          <p:cNvSpPr>
            <a:spLocks noGrp="1"/>
          </p:cNvSpPr>
          <p:nvPr>
            <p:ph type="dt" sz="half" idx="2"/>
          </p:nvPr>
        </p:nvSpPr>
        <p:spPr/>
        <p:txBody>
          <a:bodyPr/>
          <a:lstStyle/>
          <a:p>
            <a:pPr>
              <a:defRPr/>
            </a:pPr>
            <a:r>
              <a:rPr lang="en-US"/>
              <a:t>November 2023</a:t>
            </a:r>
            <a:endParaRPr lang="en-US" dirty="0"/>
          </a:p>
        </p:txBody>
      </p:sp>
    </p:spTree>
    <p:extLst>
      <p:ext uri="{BB962C8B-B14F-4D97-AF65-F5344CB8AC3E}">
        <p14:creationId xmlns:p14="http://schemas.microsoft.com/office/powerpoint/2010/main" val="4145970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4FDF0B-1912-8ED7-D806-043C49C2850C}"/>
              </a:ext>
            </a:extLst>
          </p:cNvPr>
          <p:cNvSpPr>
            <a:spLocks noGrp="1"/>
          </p:cNvSpPr>
          <p:nvPr>
            <p:ph idx="1"/>
          </p:nvPr>
        </p:nvSpPr>
        <p:spPr>
          <a:xfrm>
            <a:off x="685800" y="1600200"/>
            <a:ext cx="7772400" cy="2469524"/>
          </a:xfrm>
        </p:spPr>
        <p:txBody>
          <a:bodyPr/>
          <a:lstStyle/>
          <a:p>
            <a:r>
              <a:rPr lang="en-US" dirty="0"/>
              <a:t>If lower 8 bits of the PN is used for signaling a counter, then the PN[8:39] will carry the partial TSF:</a:t>
            </a:r>
          </a:p>
          <a:p>
            <a:endParaRPr lang="en-US" dirty="0">
              <a:solidFill>
                <a:srgbClr val="00B050"/>
              </a:solidFill>
            </a:endParaRPr>
          </a:p>
          <a:p>
            <a:r>
              <a:rPr lang="en-US" dirty="0">
                <a:solidFill>
                  <a:srgbClr val="00B050"/>
                </a:solidFill>
              </a:rPr>
              <a:t>PN[0]</a:t>
            </a:r>
            <a:r>
              <a:rPr lang="en-US" dirty="0"/>
              <a:t> PN[1] PN[2] PN[3] PN[4] </a:t>
            </a:r>
            <a:r>
              <a:rPr lang="en-US" dirty="0">
                <a:solidFill>
                  <a:srgbClr val="FFC000"/>
                </a:solidFill>
              </a:rPr>
              <a:t>PN[5]</a:t>
            </a:r>
          </a:p>
        </p:txBody>
      </p:sp>
      <p:sp>
        <p:nvSpPr>
          <p:cNvPr id="3" name="Title 2">
            <a:extLst>
              <a:ext uri="{FF2B5EF4-FFF2-40B4-BE49-F238E27FC236}">
                <a16:creationId xmlns:a16="http://schemas.microsoft.com/office/drawing/2014/main" id="{6181D9FF-78F9-28A5-1A2C-1CC7B91050CD}"/>
              </a:ext>
            </a:extLst>
          </p:cNvPr>
          <p:cNvSpPr>
            <a:spLocks noGrp="1"/>
          </p:cNvSpPr>
          <p:nvPr>
            <p:ph type="title"/>
          </p:nvPr>
        </p:nvSpPr>
        <p:spPr/>
        <p:txBody>
          <a:bodyPr/>
          <a:lstStyle/>
          <a:p>
            <a:r>
              <a:rPr lang="en-US" dirty="0"/>
              <a:t>PN rollover computation</a:t>
            </a:r>
          </a:p>
        </p:txBody>
      </p:sp>
      <p:sp>
        <p:nvSpPr>
          <p:cNvPr id="4" name="Date Placeholder 3">
            <a:extLst>
              <a:ext uri="{FF2B5EF4-FFF2-40B4-BE49-F238E27FC236}">
                <a16:creationId xmlns:a16="http://schemas.microsoft.com/office/drawing/2014/main" id="{E1ADCE50-1C50-0615-EC66-C6F6D4EA7415}"/>
              </a:ext>
            </a:extLst>
          </p:cNvPr>
          <p:cNvSpPr>
            <a:spLocks noGrp="1"/>
          </p:cNvSpPr>
          <p:nvPr>
            <p:ph type="dt" sz="half" idx="10"/>
          </p:nvPr>
        </p:nvSpPr>
        <p:spPr/>
        <p:txBody>
          <a:bodyPr/>
          <a:lstStyle/>
          <a:p>
            <a:pPr>
              <a:defRPr/>
            </a:pPr>
            <a:r>
              <a:rPr lang="en-US"/>
              <a:t>Nov 2023</a:t>
            </a:r>
          </a:p>
        </p:txBody>
      </p:sp>
      <p:sp>
        <p:nvSpPr>
          <p:cNvPr id="5" name="Footer Placeholder 4">
            <a:extLst>
              <a:ext uri="{FF2B5EF4-FFF2-40B4-BE49-F238E27FC236}">
                <a16:creationId xmlns:a16="http://schemas.microsoft.com/office/drawing/2014/main" id="{F939BEF8-E4D5-3870-E321-5514348BC5BF}"/>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9BBA1A4A-20D3-AE41-AD81-410E721896F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graphicFrame>
        <p:nvGraphicFramePr>
          <p:cNvPr id="7" name="Content Placeholder 5">
            <a:extLst>
              <a:ext uri="{FF2B5EF4-FFF2-40B4-BE49-F238E27FC236}">
                <a16:creationId xmlns:a16="http://schemas.microsoft.com/office/drawing/2014/main" id="{E8E8E45E-88FA-53E7-7401-1D2DFC4E4DE7}"/>
              </a:ext>
            </a:extLst>
          </p:cNvPr>
          <p:cNvGraphicFramePr>
            <a:graphicFrameLocks/>
          </p:cNvGraphicFramePr>
          <p:nvPr>
            <p:extLst>
              <p:ext uri="{D42A27DB-BD31-4B8C-83A1-F6EECF244321}">
                <p14:modId xmlns:p14="http://schemas.microsoft.com/office/powerpoint/2010/main" val="1753056578"/>
              </p:ext>
            </p:extLst>
          </p:nvPr>
        </p:nvGraphicFramePr>
        <p:xfrm>
          <a:off x="2141918" y="4258836"/>
          <a:ext cx="5466590" cy="1830245"/>
        </p:xfrm>
        <a:graphic>
          <a:graphicData uri="http://schemas.openxmlformats.org/drawingml/2006/table">
            <a:tbl>
              <a:tblPr firstRow="1" bandRow="1">
                <a:tableStyleId>{5C22544A-7EE6-4342-B048-85BDC9FD1C3A}</a:tableStyleId>
              </a:tblPr>
              <a:tblGrid>
                <a:gridCol w="715419">
                  <a:extLst>
                    <a:ext uri="{9D8B030D-6E8A-4147-A177-3AD203B41FA5}">
                      <a16:colId xmlns:a16="http://schemas.microsoft.com/office/drawing/2014/main" val="281270326"/>
                    </a:ext>
                  </a:extLst>
                </a:gridCol>
                <a:gridCol w="1642610">
                  <a:extLst>
                    <a:ext uri="{9D8B030D-6E8A-4147-A177-3AD203B41FA5}">
                      <a16:colId xmlns:a16="http://schemas.microsoft.com/office/drawing/2014/main" val="666891477"/>
                    </a:ext>
                  </a:extLst>
                </a:gridCol>
                <a:gridCol w="750532">
                  <a:extLst>
                    <a:ext uri="{9D8B030D-6E8A-4147-A177-3AD203B41FA5}">
                      <a16:colId xmlns:a16="http://schemas.microsoft.com/office/drawing/2014/main" val="1583576305"/>
                    </a:ext>
                  </a:extLst>
                </a:gridCol>
                <a:gridCol w="715419">
                  <a:extLst>
                    <a:ext uri="{9D8B030D-6E8A-4147-A177-3AD203B41FA5}">
                      <a16:colId xmlns:a16="http://schemas.microsoft.com/office/drawing/2014/main" val="4159637228"/>
                    </a:ext>
                  </a:extLst>
                </a:gridCol>
                <a:gridCol w="1642610">
                  <a:extLst>
                    <a:ext uri="{9D8B030D-6E8A-4147-A177-3AD203B41FA5}">
                      <a16:colId xmlns:a16="http://schemas.microsoft.com/office/drawing/2014/main" val="3491739156"/>
                    </a:ext>
                  </a:extLst>
                </a:gridCol>
              </a:tblGrid>
              <a:tr h="366049">
                <a:tc>
                  <a:txBody>
                    <a:bodyPr/>
                    <a:lstStyle/>
                    <a:p>
                      <a:pPr algn="l" fontAlgn="b"/>
                      <a:r>
                        <a:rPr lang="en-US" sz="1900" u="none" strike="noStrike">
                          <a:effectLst/>
                        </a:rPr>
                        <a:t>2^48</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2.81475E+14</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2^40</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1.09951E+12</a:t>
                      </a:r>
                      <a:endParaRPr lang="en-US" sz="1900" b="0" i="0" u="none" strike="noStrike">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2964845899"/>
                  </a:ext>
                </a:extLst>
              </a:tr>
              <a:tr h="366049">
                <a:tc>
                  <a:txBody>
                    <a:bodyPr/>
                    <a:lstStyle/>
                    <a:p>
                      <a:pPr algn="l" fontAlgn="b"/>
                      <a:r>
                        <a:rPr lang="en-US" sz="1900" u="none" strike="noStrike">
                          <a:effectLst/>
                        </a:rPr>
                        <a:t>sec</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281474976.7</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sec</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1099511.628</a:t>
                      </a:r>
                      <a:endParaRPr lang="en-US" sz="1900" b="0" i="0" u="none" strike="noStrike">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919076808"/>
                  </a:ext>
                </a:extLst>
              </a:tr>
              <a:tr h="366049">
                <a:tc>
                  <a:txBody>
                    <a:bodyPr/>
                    <a:lstStyle/>
                    <a:p>
                      <a:pPr algn="l" fontAlgn="b"/>
                      <a:r>
                        <a:rPr lang="en-US" sz="1900" u="none" strike="noStrike">
                          <a:effectLst/>
                        </a:rPr>
                        <a:t>hrs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78187.49353</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hrs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305.4198966</a:t>
                      </a:r>
                      <a:endParaRPr lang="en-US" sz="1900" b="0" i="0" u="none" strike="noStrike">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1226955938"/>
                  </a:ext>
                </a:extLst>
              </a:tr>
              <a:tr h="366049">
                <a:tc>
                  <a:txBody>
                    <a:bodyPr/>
                    <a:lstStyle/>
                    <a:p>
                      <a:pPr algn="l" fontAlgn="b"/>
                      <a:r>
                        <a:rPr lang="en-US" sz="1900" u="none" strike="noStrike">
                          <a:effectLst/>
                        </a:rPr>
                        <a:t>days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3257.81223</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days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12.72582903</a:t>
                      </a:r>
                      <a:endParaRPr lang="en-US" sz="1900" b="0" i="0" u="none" strike="noStrike">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1951333935"/>
                  </a:ext>
                </a:extLst>
              </a:tr>
              <a:tr h="366049">
                <a:tc>
                  <a:txBody>
                    <a:bodyPr/>
                    <a:lstStyle/>
                    <a:p>
                      <a:pPr algn="l" fontAlgn="b"/>
                      <a:r>
                        <a:rPr lang="en-US" sz="1900" u="none" strike="noStrike" dirty="0" err="1">
                          <a:effectLst/>
                        </a:rPr>
                        <a:t>yrs</a:t>
                      </a:r>
                      <a:endParaRPr lang="en-US" sz="1900" b="0" i="0" u="none" strike="noStrike" dirty="0">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8.92551296</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yrs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dirty="0">
                          <a:effectLst/>
                        </a:rPr>
                        <a:t>0.034865285</a:t>
                      </a:r>
                      <a:endParaRPr lang="en-US" sz="1900" b="0" i="0" u="none" strike="noStrike" dirty="0">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755805970"/>
                  </a:ext>
                </a:extLst>
              </a:tr>
            </a:tbl>
          </a:graphicData>
        </a:graphic>
      </p:graphicFrame>
    </p:spTree>
    <p:extLst>
      <p:ext uri="{BB962C8B-B14F-4D97-AF65-F5344CB8AC3E}">
        <p14:creationId xmlns:p14="http://schemas.microsoft.com/office/powerpoint/2010/main" val="263030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197676-7608-6F9D-4EEA-1BDB940330B6}"/>
              </a:ext>
            </a:extLst>
          </p:cNvPr>
          <p:cNvSpPr>
            <a:spLocks noGrp="1"/>
          </p:cNvSpPr>
          <p:nvPr>
            <p:ph idx="1"/>
          </p:nvPr>
        </p:nvSpPr>
        <p:spPr>
          <a:xfrm>
            <a:off x="580296" y="1981200"/>
            <a:ext cx="8291146" cy="4426040"/>
          </a:xfrm>
        </p:spPr>
        <p:txBody>
          <a:bodyPr>
            <a:normAutofit fontScale="92500" lnSpcReduction="10000"/>
          </a:bodyPr>
          <a:lstStyle/>
          <a:p>
            <a:r>
              <a:rPr lang="en-US" dirty="0"/>
              <a:t>Enhancing security in 802.11 is one of the goals of UHR</a:t>
            </a:r>
          </a:p>
          <a:p>
            <a:pPr lvl="1"/>
            <a:r>
              <a:rPr lang="en-US" dirty="0"/>
              <a:t>To that effect, UHR will provide mechanisms to protect certain Control frames and fields within the MAC header.</a:t>
            </a:r>
          </a:p>
          <a:p>
            <a:endParaRPr lang="en-US" dirty="0"/>
          </a:p>
          <a:p>
            <a:r>
              <a:rPr lang="en-US" dirty="0"/>
              <a:t>Previous proposals (see </a:t>
            </a:r>
            <a:r>
              <a:rPr lang="en-US" dirty="0">
                <a:hlinkClick r:id="rId3"/>
              </a:rPr>
              <a:t>23/1888</a:t>
            </a:r>
            <a:r>
              <a:rPr lang="en-US" dirty="0"/>
              <a:t>) discuss protection the MAC header via integrity check</a:t>
            </a:r>
          </a:p>
          <a:p>
            <a:pPr lvl="1"/>
            <a:r>
              <a:rPr lang="en-US" dirty="0"/>
              <a:t>A MIC is generated based on the fields of the MAC header.</a:t>
            </a:r>
          </a:p>
          <a:p>
            <a:pPr lvl="2"/>
            <a:r>
              <a:rPr lang="en-US" dirty="0"/>
              <a:t>Since the contents of the header fields can change when an MPDU is retried, a fresh MIC is generated (only) for the header fields each time an MPDU is retried</a:t>
            </a:r>
          </a:p>
          <a:p>
            <a:pPr lvl="3"/>
            <a:r>
              <a:rPr lang="en-US" dirty="0"/>
              <a:t>The payload of the MPDU is not re-encrypted</a:t>
            </a:r>
          </a:p>
          <a:p>
            <a:pPr lvl="1"/>
            <a:r>
              <a:rPr lang="en-US" sz="1600" dirty="0"/>
              <a:t>Control frames are also protected </a:t>
            </a:r>
            <a:r>
              <a:rPr lang="en-US" dirty="0"/>
              <a:t>via a MIC</a:t>
            </a:r>
          </a:p>
          <a:p>
            <a:endParaRPr lang="en-US" dirty="0"/>
          </a:p>
          <a:p>
            <a:r>
              <a:rPr lang="en-US" dirty="0"/>
              <a:t>In this contribution we look at attack scenarios that warrant the need for adding a time component to the security algorithm.</a:t>
            </a:r>
          </a:p>
          <a:p>
            <a:pPr lvl="1"/>
            <a:r>
              <a:rPr lang="en-US" dirty="0"/>
              <a:t>Specifically, we propose to have the PN be based on portion of the TSF </a:t>
            </a:r>
          </a:p>
        </p:txBody>
      </p:sp>
      <p:sp>
        <p:nvSpPr>
          <p:cNvPr id="3" name="Title 2">
            <a:extLst>
              <a:ext uri="{FF2B5EF4-FFF2-40B4-BE49-F238E27FC236}">
                <a16:creationId xmlns:a16="http://schemas.microsoft.com/office/drawing/2014/main" id="{FD11BA7E-0BF2-6B8A-EF16-98FDD3C9B3F2}"/>
              </a:ext>
            </a:extLst>
          </p:cNvPr>
          <p:cNvSpPr>
            <a:spLocks noGrp="1"/>
          </p:cNvSpPr>
          <p:nvPr>
            <p:ph type="title"/>
          </p:nvPr>
        </p:nvSpPr>
        <p:spPr/>
        <p:txBody>
          <a:bodyPr/>
          <a:lstStyle/>
          <a:p>
            <a:r>
              <a:rPr lang="en-US" dirty="0"/>
              <a:t>Background</a:t>
            </a:r>
          </a:p>
        </p:txBody>
      </p:sp>
      <p:sp>
        <p:nvSpPr>
          <p:cNvPr id="4" name="Date Placeholder 3">
            <a:extLst>
              <a:ext uri="{FF2B5EF4-FFF2-40B4-BE49-F238E27FC236}">
                <a16:creationId xmlns:a16="http://schemas.microsoft.com/office/drawing/2014/main" id="{CD457CC9-8C93-D8FE-12F5-F92C4669C79F}"/>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3EC456EC-29AA-C6C0-B623-C2068C335670}"/>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6F72F265-DDEC-EF61-A541-45087B79338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Tree>
    <p:extLst>
      <p:ext uri="{BB962C8B-B14F-4D97-AF65-F5344CB8AC3E}">
        <p14:creationId xmlns:p14="http://schemas.microsoft.com/office/powerpoint/2010/main" val="4061071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DBEF4F-2A3B-78A1-629E-7C1553341FBE}"/>
              </a:ext>
            </a:extLst>
          </p:cNvPr>
          <p:cNvSpPr>
            <a:spLocks noGrp="1"/>
          </p:cNvSpPr>
          <p:nvPr>
            <p:ph idx="1"/>
          </p:nvPr>
        </p:nvSpPr>
        <p:spPr>
          <a:xfrm>
            <a:off x="685800" y="1600199"/>
            <a:ext cx="7772400" cy="4794161"/>
          </a:xfrm>
        </p:spPr>
        <p:txBody>
          <a:bodyPr>
            <a:normAutofit fontScale="92500" lnSpcReduction="20000"/>
          </a:bodyPr>
          <a:lstStyle/>
          <a:p>
            <a:r>
              <a:rPr lang="en-US" dirty="0"/>
              <a:t>A packet number (PN) is used for replay detection</a:t>
            </a:r>
          </a:p>
          <a:p>
            <a:pPr lvl="1"/>
            <a:r>
              <a:rPr lang="en-US" dirty="0"/>
              <a:t>A frame is considered as replayed if the received PN is &lt;= the last received PN</a:t>
            </a:r>
          </a:p>
          <a:p>
            <a:pPr lvl="2"/>
            <a:r>
              <a:rPr lang="en-US" dirty="0"/>
              <a:t>In other words, the PN needs to be monotonically increasing.</a:t>
            </a:r>
          </a:p>
          <a:p>
            <a:pPr lvl="1"/>
            <a:r>
              <a:rPr lang="en-US" dirty="0"/>
              <a:t>Note – The PN is included in plaintext within the frame so that the receiver knows the PN that was used for protection.</a:t>
            </a:r>
          </a:p>
          <a:p>
            <a:endParaRPr lang="en-US" dirty="0"/>
          </a:p>
          <a:p>
            <a:r>
              <a:rPr lang="en-US" dirty="0"/>
              <a:t>There can be attack scenarios where a rogue device is able to jam the recipient from receiving the frame, while recording the frame. </a:t>
            </a:r>
          </a:p>
          <a:p>
            <a:pPr lvl="1"/>
            <a:r>
              <a:rPr lang="en-US" dirty="0"/>
              <a:t>Later, the attacker replays the recorded frame (unmodified). </a:t>
            </a:r>
          </a:p>
          <a:p>
            <a:pPr lvl="2"/>
            <a:r>
              <a:rPr lang="en-US" dirty="0"/>
              <a:t>This is a j</a:t>
            </a:r>
            <a:r>
              <a:rPr lang="en-US" dirty="0">
                <a:sym typeface="Wingdings" panose="05000000000000000000" pitchFamily="2" charset="2"/>
              </a:rPr>
              <a:t>am, record and replay attack</a:t>
            </a:r>
            <a:endParaRPr lang="en-US" dirty="0"/>
          </a:p>
          <a:p>
            <a:pPr lvl="1"/>
            <a:r>
              <a:rPr lang="en-US" dirty="0"/>
              <a:t>Since the recipient did not receive the original frame, it does not have a record of the PN carried in that frame.</a:t>
            </a:r>
          </a:p>
          <a:p>
            <a:pPr lvl="2"/>
            <a:r>
              <a:rPr lang="en-US" dirty="0"/>
              <a:t>As a result, the attack is successful (i.e., the attacker manages to fool the replay detection logic).</a:t>
            </a:r>
          </a:p>
          <a:p>
            <a:pPr lvl="1"/>
            <a:r>
              <a:rPr lang="en-US" dirty="0"/>
              <a:t>The attack is especially possible when there is sparse or </a:t>
            </a:r>
            <a:r>
              <a:rPr lang="en-US" dirty="0" err="1"/>
              <a:t>bursty</a:t>
            </a:r>
            <a:r>
              <a:rPr lang="en-US" dirty="0"/>
              <a:t> traffic</a:t>
            </a:r>
          </a:p>
          <a:p>
            <a:pPr lvl="1"/>
            <a:r>
              <a:rPr lang="en-US" dirty="0"/>
              <a:t>When the frame is received, the recipient can get into an undesirable state or perform unwanted actions depending on the contents of the MAC header fields</a:t>
            </a:r>
          </a:p>
          <a:p>
            <a:pPr lvl="2"/>
            <a:r>
              <a:rPr lang="en-US" dirty="0"/>
              <a:t>For example, when the original frame indicates changes to some operational parameters, the receiver would apply them at the wrong time which would cause the transmitter and receiver to be in different states. </a:t>
            </a:r>
          </a:p>
        </p:txBody>
      </p:sp>
      <p:sp>
        <p:nvSpPr>
          <p:cNvPr id="11" name="Title 10">
            <a:extLst>
              <a:ext uri="{FF2B5EF4-FFF2-40B4-BE49-F238E27FC236}">
                <a16:creationId xmlns:a16="http://schemas.microsoft.com/office/drawing/2014/main" id="{E43051E8-6C99-DCFE-8608-0240E6FAA3B8}"/>
              </a:ext>
            </a:extLst>
          </p:cNvPr>
          <p:cNvSpPr>
            <a:spLocks noGrp="1"/>
          </p:cNvSpPr>
          <p:nvPr>
            <p:ph type="title"/>
          </p:nvPr>
        </p:nvSpPr>
        <p:spPr>
          <a:xfrm>
            <a:off x="685800" y="685800"/>
            <a:ext cx="7772400" cy="1066800"/>
          </a:xfrm>
        </p:spPr>
        <p:txBody>
          <a:bodyPr/>
          <a:lstStyle/>
          <a:p>
            <a:r>
              <a:rPr lang="en-US" dirty="0"/>
              <a:t>Issue</a:t>
            </a:r>
          </a:p>
        </p:txBody>
      </p:sp>
      <p:sp>
        <p:nvSpPr>
          <p:cNvPr id="4" name="Date Placeholder 3">
            <a:extLst>
              <a:ext uri="{FF2B5EF4-FFF2-40B4-BE49-F238E27FC236}">
                <a16:creationId xmlns:a16="http://schemas.microsoft.com/office/drawing/2014/main" id="{FA2E5324-C603-B862-0B35-4143C077AF56}"/>
              </a:ext>
            </a:extLst>
          </p:cNvPr>
          <p:cNvSpPr>
            <a:spLocks noGrp="1"/>
          </p:cNvSpPr>
          <p:nvPr>
            <p:ph type="dt" sz="half" idx="10"/>
          </p:nvPr>
        </p:nvSpPr>
        <p:spPr>
          <a:xfrm>
            <a:off x="696913" y="332601"/>
            <a:ext cx="1541128" cy="276999"/>
          </a:xfrm>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5466F161-5E66-8942-F00E-520A20BF2578}"/>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ABAA0FE4-F240-327D-0C74-45F3E18FCABC}"/>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3</a:t>
            </a:fld>
            <a:endParaRPr lang="en-US"/>
          </a:p>
        </p:txBody>
      </p:sp>
    </p:spTree>
    <p:extLst>
      <p:ext uri="{BB962C8B-B14F-4D97-AF65-F5344CB8AC3E}">
        <p14:creationId xmlns:p14="http://schemas.microsoft.com/office/powerpoint/2010/main" val="4051611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FE0535-FF03-43F7-BB10-97915A5552D9}"/>
              </a:ext>
            </a:extLst>
          </p:cNvPr>
          <p:cNvSpPr>
            <a:spLocks noGrp="1"/>
          </p:cNvSpPr>
          <p:nvPr>
            <p:ph type="title"/>
          </p:nvPr>
        </p:nvSpPr>
        <p:spPr/>
        <p:txBody>
          <a:bodyPr/>
          <a:lstStyle/>
          <a:p>
            <a:r>
              <a:rPr lang="en-US" dirty="0"/>
              <a:t>Potential attack scenarios</a:t>
            </a:r>
          </a:p>
        </p:txBody>
      </p:sp>
      <p:sp>
        <p:nvSpPr>
          <p:cNvPr id="4" name="Date Placeholder 3">
            <a:extLst>
              <a:ext uri="{FF2B5EF4-FFF2-40B4-BE49-F238E27FC236}">
                <a16:creationId xmlns:a16="http://schemas.microsoft.com/office/drawing/2014/main" id="{2850A1D0-BFBE-A874-3A3E-C80DF9D4F6BE}"/>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06D5F0F2-0658-2058-E76E-0042B581428C}"/>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C1E84C70-87F1-1243-3E7D-C4DA3E99111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pic>
        <p:nvPicPr>
          <p:cNvPr id="7" name="Content Placeholder 6">
            <a:extLst>
              <a:ext uri="{FF2B5EF4-FFF2-40B4-BE49-F238E27FC236}">
                <a16:creationId xmlns:a16="http://schemas.microsoft.com/office/drawing/2014/main" id="{B8406F6C-BA9B-6371-5DA4-00607B0F82A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685800" y="2846262"/>
            <a:ext cx="7772400" cy="2003676"/>
          </a:xfrm>
          <a:prstGeom prst="rect">
            <a:avLst/>
          </a:prstGeom>
          <a:ln>
            <a:solidFill>
              <a:schemeClr val="tx1"/>
            </a:solidFill>
          </a:ln>
        </p:spPr>
      </p:pic>
    </p:spTree>
    <p:extLst>
      <p:ext uri="{BB962C8B-B14F-4D97-AF65-F5344CB8AC3E}">
        <p14:creationId xmlns:p14="http://schemas.microsoft.com/office/powerpoint/2010/main" val="603259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E34A63-2054-E9C3-FD34-1EF22EA83A4E}"/>
              </a:ext>
            </a:extLst>
          </p:cNvPr>
          <p:cNvSpPr>
            <a:spLocks noGrp="1"/>
          </p:cNvSpPr>
          <p:nvPr>
            <p:ph idx="1"/>
          </p:nvPr>
        </p:nvSpPr>
        <p:spPr>
          <a:xfrm>
            <a:off x="685800" y="1600200"/>
            <a:ext cx="7772400" cy="4800600"/>
          </a:xfrm>
        </p:spPr>
        <p:txBody>
          <a:bodyPr>
            <a:normAutofit fontScale="77500" lnSpcReduction="20000"/>
          </a:bodyPr>
          <a:lstStyle/>
          <a:p>
            <a:r>
              <a:rPr lang="en-US" dirty="0"/>
              <a:t>Solution summary: </a:t>
            </a:r>
          </a:p>
          <a:p>
            <a:pPr lvl="1"/>
            <a:r>
              <a:rPr lang="en-US" dirty="0"/>
              <a:t>The remedy for such a </a:t>
            </a:r>
            <a:r>
              <a:rPr lang="en-US" i="1" dirty="0">
                <a:sym typeface="Wingdings" panose="05000000000000000000" pitchFamily="2" charset="2"/>
              </a:rPr>
              <a:t>jam, record and replay</a:t>
            </a:r>
            <a:r>
              <a:rPr lang="en-US" i="1" dirty="0"/>
              <a:t> </a:t>
            </a:r>
            <a:r>
              <a:rPr lang="en-US" dirty="0"/>
              <a:t>attack is to have a time component in the PN so that the receiver can discard a ‘stale’ frame.</a:t>
            </a:r>
          </a:p>
          <a:p>
            <a:pPr lvl="2"/>
            <a:r>
              <a:rPr lang="en-US" dirty="0"/>
              <a:t>Using TSF as PN is an option</a:t>
            </a:r>
          </a:p>
          <a:p>
            <a:endParaRPr lang="en-US" dirty="0"/>
          </a:p>
          <a:p>
            <a:r>
              <a:rPr lang="en-US" dirty="0"/>
              <a:t>Although the approach will preserve the requirement that a PN is monotonically increasing, there are challenges to this approach as described below</a:t>
            </a:r>
          </a:p>
          <a:p>
            <a:endParaRPr lang="en-US" dirty="0"/>
          </a:p>
          <a:p>
            <a:r>
              <a:rPr lang="en-US" dirty="0"/>
              <a:t>Challenge: </a:t>
            </a:r>
          </a:p>
          <a:p>
            <a:pPr lvl="1"/>
            <a:r>
              <a:rPr lang="en-US" dirty="0"/>
              <a:t>At the receiving device, the time based PN needs to match with the local time</a:t>
            </a:r>
          </a:p>
          <a:p>
            <a:pPr lvl="1"/>
            <a:r>
              <a:rPr lang="en-US" dirty="0"/>
              <a:t>However, a client device is allowed to have extend periods of doze state to conserve battery.</a:t>
            </a:r>
          </a:p>
          <a:p>
            <a:pPr lvl="2"/>
            <a:r>
              <a:rPr lang="en-US" dirty="0"/>
              <a:t>For example, a client that has indicated a listen interval (LI) of 10 is allowed to skip up to 10 beacons.</a:t>
            </a:r>
          </a:p>
          <a:p>
            <a:pPr lvl="3"/>
            <a:r>
              <a:rPr lang="en-US" dirty="0"/>
              <a:t>TBTT occurs every 100 </a:t>
            </a:r>
            <a:r>
              <a:rPr lang="en-US" dirty="0" err="1"/>
              <a:t>ms</a:t>
            </a:r>
            <a:r>
              <a:rPr lang="en-US" dirty="0"/>
              <a:t> </a:t>
            </a:r>
            <a:r>
              <a:rPr lang="en-US" dirty="0">
                <a:sym typeface="Wingdings" panose="05000000000000000000" pitchFamily="2" charset="2"/>
              </a:rPr>
              <a:t> a client with LI of 10 will skip beacons for up to 1 second (10 BIs).</a:t>
            </a:r>
          </a:p>
          <a:p>
            <a:pPr lvl="1"/>
            <a:r>
              <a:rPr lang="en-US" dirty="0">
                <a:sym typeface="Wingdings" panose="05000000000000000000" pitchFamily="2" charset="2"/>
              </a:rPr>
              <a:t>Since the clocks run independently on each device, they will drift overtime. The standard requires an accuracy of +/-100ppm</a:t>
            </a:r>
          </a:p>
          <a:p>
            <a:pPr lvl="2"/>
            <a:r>
              <a:rPr lang="en-US" dirty="0">
                <a:sym typeface="Wingdings" panose="05000000000000000000" pitchFamily="2" charset="2"/>
              </a:rPr>
              <a:t>Therefore, in the worst-case drift between an AP and a client can be ± 200 ppm (see 11.1.3.9)</a:t>
            </a:r>
          </a:p>
          <a:p>
            <a:pPr lvl="1"/>
            <a:r>
              <a:rPr lang="en-US" dirty="0">
                <a:sym typeface="Wingdings" panose="05000000000000000000" pitchFamily="2" charset="2"/>
              </a:rPr>
              <a:t>As an example, a client with an LI of 10 can have its local TSF off by 200 µs with respect to its AP after skipping 10 beacons (1sec).</a:t>
            </a:r>
          </a:p>
          <a:p>
            <a:pPr lvl="2"/>
            <a:r>
              <a:rPr lang="en-US" dirty="0">
                <a:sym typeface="Wingdings" panose="05000000000000000000" pitchFamily="2" charset="2"/>
              </a:rPr>
              <a:t>In such case, if the client has a slower clock, it will be 200 µs behind the AP’s TSF and a UL frame from the client will have a PN that will be 200 µs in the past.</a:t>
            </a:r>
          </a:p>
          <a:p>
            <a:pPr lvl="2"/>
            <a:r>
              <a:rPr lang="en-US" dirty="0">
                <a:sym typeface="Wingdings" panose="05000000000000000000" pitchFamily="2" charset="2"/>
              </a:rPr>
              <a:t>This will cause the AP to discard a genuine frame since the TSF appears to be stale</a:t>
            </a:r>
            <a:endParaRPr lang="en-US" dirty="0"/>
          </a:p>
          <a:p>
            <a:endParaRPr lang="en-US" dirty="0"/>
          </a:p>
        </p:txBody>
      </p:sp>
      <p:sp>
        <p:nvSpPr>
          <p:cNvPr id="3" name="Title 2">
            <a:extLst>
              <a:ext uri="{FF2B5EF4-FFF2-40B4-BE49-F238E27FC236}">
                <a16:creationId xmlns:a16="http://schemas.microsoft.com/office/drawing/2014/main" id="{3FC71B1A-270C-368F-C16C-9CD57A05BBCE}"/>
              </a:ext>
            </a:extLst>
          </p:cNvPr>
          <p:cNvSpPr>
            <a:spLocks noGrp="1"/>
          </p:cNvSpPr>
          <p:nvPr>
            <p:ph type="title"/>
          </p:nvPr>
        </p:nvSpPr>
        <p:spPr/>
        <p:txBody>
          <a:bodyPr/>
          <a:lstStyle/>
          <a:p>
            <a:r>
              <a:rPr lang="en-US" dirty="0"/>
              <a:t>Solution and challenges</a:t>
            </a:r>
          </a:p>
        </p:txBody>
      </p:sp>
      <p:sp>
        <p:nvSpPr>
          <p:cNvPr id="4" name="Date Placeholder 3">
            <a:extLst>
              <a:ext uri="{FF2B5EF4-FFF2-40B4-BE49-F238E27FC236}">
                <a16:creationId xmlns:a16="http://schemas.microsoft.com/office/drawing/2014/main" id="{EF2C9DBB-4BD1-E8E1-07AF-8150956B6DA3}"/>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4286D862-D90D-CB39-FAF1-DD542885E4CB}"/>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4D6E730C-D334-8A22-C124-D1E01C497A9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283595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414766-0090-5E86-1B36-D511113A605A}"/>
              </a:ext>
            </a:extLst>
          </p:cNvPr>
          <p:cNvSpPr>
            <a:spLocks noGrp="1"/>
          </p:cNvSpPr>
          <p:nvPr>
            <p:ph idx="1"/>
          </p:nvPr>
        </p:nvSpPr>
        <p:spPr>
          <a:xfrm>
            <a:off x="685800" y="1600199"/>
            <a:ext cx="7772400" cy="4807039"/>
          </a:xfrm>
        </p:spPr>
        <p:txBody>
          <a:bodyPr>
            <a:normAutofit fontScale="77500" lnSpcReduction="20000"/>
          </a:bodyPr>
          <a:lstStyle/>
          <a:p>
            <a:r>
              <a:rPr lang="en-US" dirty="0"/>
              <a:t>Solution: </a:t>
            </a:r>
          </a:p>
          <a:p>
            <a:pPr lvl="1"/>
            <a:r>
              <a:rPr lang="en-US" dirty="0"/>
              <a:t>Reduce the granularity of time by ignoring lower bits of TSF to mask the clock drift</a:t>
            </a:r>
          </a:p>
          <a:p>
            <a:pPr lvl="2"/>
            <a:r>
              <a:rPr lang="en-US" dirty="0"/>
              <a:t>The number of LSBs ‘x’ to ignore is TBD. </a:t>
            </a:r>
          </a:p>
          <a:p>
            <a:pPr lvl="2"/>
            <a:r>
              <a:rPr lang="en-US" dirty="0"/>
              <a:t>In this contribution, we provided some examples with x=8.</a:t>
            </a:r>
          </a:p>
          <a:p>
            <a:pPr lvl="2"/>
            <a:r>
              <a:rPr lang="en-US" dirty="0"/>
              <a:t>The x value could be standardized or can be negotiated between the two devices based on their capability</a:t>
            </a:r>
          </a:p>
          <a:p>
            <a:pPr lvl="3"/>
            <a:r>
              <a:rPr lang="en-US" dirty="0"/>
              <a:t>i.e., LI and expected drift.</a:t>
            </a:r>
          </a:p>
          <a:p>
            <a:pPr lvl="1"/>
            <a:r>
              <a:rPr lang="en-US" dirty="0"/>
              <a:t>For example, by not including the lower 8 bits, the timing granularity reduces to 256 </a:t>
            </a:r>
            <a:r>
              <a:rPr lang="en-US" dirty="0">
                <a:sym typeface="Wingdings" panose="05000000000000000000" pitchFamily="2" charset="2"/>
              </a:rPr>
              <a:t>µ</a:t>
            </a:r>
            <a:r>
              <a:rPr lang="en-US" dirty="0"/>
              <a:t>s which would be sufficient to address majority of the clock drift scenarios.</a:t>
            </a:r>
          </a:p>
          <a:p>
            <a:endParaRPr lang="en-US" dirty="0"/>
          </a:p>
          <a:p>
            <a:r>
              <a:rPr lang="en-US" dirty="0"/>
              <a:t>However, the reduced time granularity means multiple packets sent within a 256 </a:t>
            </a:r>
            <a:r>
              <a:rPr lang="en-US" dirty="0">
                <a:sym typeface="Wingdings" panose="05000000000000000000" pitchFamily="2" charset="2"/>
              </a:rPr>
              <a:t>µ</a:t>
            </a:r>
            <a:r>
              <a:rPr lang="en-US" dirty="0"/>
              <a:t>s window would be stamped with the same TSF.</a:t>
            </a:r>
          </a:p>
          <a:p>
            <a:pPr lvl="1"/>
            <a:r>
              <a:rPr lang="en-US" dirty="0"/>
              <a:t>This will cause the receiver to drop packets</a:t>
            </a:r>
          </a:p>
          <a:p>
            <a:endParaRPr lang="en-US" dirty="0"/>
          </a:p>
          <a:p>
            <a:r>
              <a:rPr lang="en-US" dirty="0"/>
              <a:t>To address this, append a counter to the partial TSF </a:t>
            </a:r>
          </a:p>
          <a:p>
            <a:pPr lvl="1"/>
            <a:r>
              <a:rPr lang="en-US" dirty="0"/>
              <a:t>Counter increments each time a packet is transmitted with the same TSF value and resets to 0 when LSB of the partial TSF rolls over</a:t>
            </a:r>
          </a:p>
          <a:p>
            <a:pPr lvl="1"/>
            <a:r>
              <a:rPr lang="en-US" dirty="0"/>
              <a:t>The overall PN is a concatenation of partial TSF + an x bit counter</a:t>
            </a:r>
          </a:p>
          <a:p>
            <a:pPr lvl="1"/>
            <a:r>
              <a:rPr lang="en-US" dirty="0"/>
              <a:t>Assuming PN size remains unchanged (48 bits) and the lower 1 octet represent a counter: </a:t>
            </a:r>
          </a:p>
          <a:p>
            <a:pPr lvl="2"/>
            <a:r>
              <a:rPr lang="en-US" dirty="0"/>
              <a:t>PN[0:7] </a:t>
            </a:r>
            <a:r>
              <a:rPr lang="en-US"/>
              <a:t>= 8bit </a:t>
            </a:r>
            <a:r>
              <a:rPr lang="en-US" dirty="0"/>
              <a:t>counter</a:t>
            </a:r>
          </a:p>
          <a:p>
            <a:pPr lvl="2"/>
            <a:r>
              <a:rPr lang="en-US" dirty="0"/>
              <a:t>PN[8:47] = TSF[8:47]</a:t>
            </a:r>
          </a:p>
          <a:p>
            <a:pPr lvl="1"/>
            <a:r>
              <a:rPr lang="en-US" dirty="0"/>
              <a:t>TSF[48:63] is not signaled</a:t>
            </a:r>
          </a:p>
        </p:txBody>
      </p:sp>
      <p:sp>
        <p:nvSpPr>
          <p:cNvPr id="3" name="Title 2">
            <a:extLst>
              <a:ext uri="{FF2B5EF4-FFF2-40B4-BE49-F238E27FC236}">
                <a16:creationId xmlns:a16="http://schemas.microsoft.com/office/drawing/2014/main" id="{84016711-BB3B-AFD6-B1BB-AB7780E38970}"/>
              </a:ext>
            </a:extLst>
          </p:cNvPr>
          <p:cNvSpPr>
            <a:spLocks noGrp="1"/>
          </p:cNvSpPr>
          <p:nvPr>
            <p:ph type="title"/>
          </p:nvPr>
        </p:nvSpPr>
        <p:spPr/>
        <p:txBody>
          <a:bodyPr/>
          <a:lstStyle/>
          <a:p>
            <a:r>
              <a:rPr lang="en-US" dirty="0"/>
              <a:t>Addressing drift</a:t>
            </a:r>
          </a:p>
        </p:txBody>
      </p:sp>
      <p:sp>
        <p:nvSpPr>
          <p:cNvPr id="4" name="Date Placeholder 3">
            <a:extLst>
              <a:ext uri="{FF2B5EF4-FFF2-40B4-BE49-F238E27FC236}">
                <a16:creationId xmlns:a16="http://schemas.microsoft.com/office/drawing/2014/main" id="{3A4F9E18-85B0-4EFC-7400-54AA7889D8BD}"/>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EE1700CA-ED6C-1C36-F244-EE030B401E23}"/>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39C59B75-F535-F711-AF01-0C5E3466964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Tree>
    <p:extLst>
      <p:ext uri="{BB962C8B-B14F-4D97-AF65-F5344CB8AC3E}">
        <p14:creationId xmlns:p14="http://schemas.microsoft.com/office/powerpoint/2010/main" val="2112366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456D95-6B9D-7E02-43F8-2D3EC7A0BE38}"/>
              </a:ext>
            </a:extLst>
          </p:cNvPr>
          <p:cNvSpPr>
            <a:spLocks noGrp="1"/>
          </p:cNvSpPr>
          <p:nvPr>
            <p:ph idx="1"/>
          </p:nvPr>
        </p:nvSpPr>
        <p:spPr>
          <a:xfrm>
            <a:off x="685800" y="1600199"/>
            <a:ext cx="7772400" cy="4813479"/>
          </a:xfrm>
        </p:spPr>
        <p:txBody>
          <a:bodyPr>
            <a:normAutofit fontScale="85000" lnSpcReduction="20000"/>
          </a:bodyPr>
          <a:lstStyle/>
          <a:p>
            <a:r>
              <a:rPr lang="en-US" dirty="0"/>
              <a:t>At the receiving device, the replay check is performed as follows:</a:t>
            </a:r>
          </a:p>
          <a:p>
            <a:pPr lvl="1"/>
            <a:r>
              <a:rPr lang="en-US" dirty="0"/>
              <a:t>compare the (partial) TSF with current local time and </a:t>
            </a:r>
          </a:p>
          <a:p>
            <a:pPr lvl="2"/>
            <a:r>
              <a:rPr lang="en-US" dirty="0"/>
              <a:t>If the received value is lower than the current local (partial) TSF, drop the packet*.</a:t>
            </a:r>
          </a:p>
          <a:p>
            <a:pPr lvl="2"/>
            <a:r>
              <a:rPr lang="en-US" dirty="0"/>
              <a:t>Else, if the received TSF is the same as the TSF received in the most recent packet, compare the received counter value:</a:t>
            </a:r>
          </a:p>
          <a:p>
            <a:pPr lvl="3"/>
            <a:r>
              <a:rPr lang="en-US" dirty="0"/>
              <a:t>If the received counter value is equal or less than previously received counter, drop the packet</a:t>
            </a:r>
          </a:p>
          <a:p>
            <a:pPr lvl="3"/>
            <a:r>
              <a:rPr lang="en-US" dirty="0"/>
              <a:t>Else, process the packet further</a:t>
            </a:r>
          </a:p>
          <a:p>
            <a:pPr lvl="2"/>
            <a:r>
              <a:rPr lang="en-US" dirty="0"/>
              <a:t>Else process the packet further </a:t>
            </a:r>
          </a:p>
          <a:p>
            <a:pPr lvl="1"/>
            <a:r>
              <a:rPr lang="en-US" dirty="0"/>
              <a:t>Record the received (partial) TSF and the counter values as the last know values (respectively) for a packet that passed replay check and subsequent checks (e.g., MIC validation)</a:t>
            </a:r>
          </a:p>
          <a:p>
            <a:pPr lvl="2"/>
            <a:r>
              <a:rPr lang="en-US" dirty="0"/>
              <a:t>These are used for comparison with the immediately next received packet</a:t>
            </a:r>
          </a:p>
          <a:p>
            <a:endParaRPr lang="en-US" dirty="0"/>
          </a:p>
          <a:p>
            <a:pPr marL="0" indent="0">
              <a:buNone/>
            </a:pPr>
            <a:r>
              <a:rPr lang="en-US" dirty="0"/>
              <a:t>* there is a corner case when the (x+1)</a:t>
            </a:r>
            <a:r>
              <a:rPr lang="en-US" baseline="30000" dirty="0" err="1"/>
              <a:t>th</a:t>
            </a:r>
            <a:r>
              <a:rPr lang="en-US" dirty="0"/>
              <a:t> bit of the TSF has recently flipped.</a:t>
            </a:r>
          </a:p>
          <a:p>
            <a:pPr lvl="1"/>
            <a:r>
              <a:rPr lang="en-US" dirty="0"/>
              <a:t>For example (assuming x=8), receiver’s 9 bits of TSF</a:t>
            </a:r>
            <a:r>
              <a:rPr lang="en-US" baseline="-25000" dirty="0"/>
              <a:t>R</a:t>
            </a:r>
            <a:r>
              <a:rPr lang="en-US" dirty="0"/>
              <a:t>[0:8] = 100000001; while transmitter is TSF</a:t>
            </a:r>
            <a:r>
              <a:rPr lang="en-US" baseline="-25000" dirty="0"/>
              <a:t>T</a:t>
            </a:r>
            <a:r>
              <a:rPr lang="en-US" dirty="0"/>
              <a:t>[0:8] = 011111101) </a:t>
            </a:r>
            <a:r>
              <a:rPr lang="en-US" dirty="0">
                <a:sym typeface="Wingdings" panose="05000000000000000000" pitchFamily="2" charset="2"/>
              </a:rPr>
              <a:t> off by 4 us</a:t>
            </a:r>
            <a:endParaRPr lang="en-US" dirty="0"/>
          </a:p>
          <a:p>
            <a:pPr lvl="1"/>
            <a:r>
              <a:rPr lang="en-US" dirty="0"/>
              <a:t>In such case, since the PN value used for header protection is carried within the frame, the recipient will know that the transmitter clock is slightly behind and will still accept the frame.</a:t>
            </a:r>
          </a:p>
          <a:p>
            <a:pPr lvl="2"/>
            <a:r>
              <a:rPr lang="en-US" dirty="0"/>
              <a:t>There can be some tolerance built into the system. </a:t>
            </a:r>
          </a:p>
          <a:p>
            <a:endParaRPr lang="en-US" dirty="0"/>
          </a:p>
        </p:txBody>
      </p:sp>
      <p:sp>
        <p:nvSpPr>
          <p:cNvPr id="3" name="Title 2">
            <a:extLst>
              <a:ext uri="{FF2B5EF4-FFF2-40B4-BE49-F238E27FC236}">
                <a16:creationId xmlns:a16="http://schemas.microsoft.com/office/drawing/2014/main" id="{4DC554A8-60D6-68EF-2C16-746554D4812C}"/>
              </a:ext>
            </a:extLst>
          </p:cNvPr>
          <p:cNvSpPr>
            <a:spLocks noGrp="1"/>
          </p:cNvSpPr>
          <p:nvPr>
            <p:ph type="title"/>
          </p:nvPr>
        </p:nvSpPr>
        <p:spPr/>
        <p:txBody>
          <a:bodyPr/>
          <a:lstStyle/>
          <a:p>
            <a:r>
              <a:rPr lang="en-US" dirty="0"/>
              <a:t>Multiple </a:t>
            </a:r>
            <a:r>
              <a:rPr lang="en-US" dirty="0" err="1"/>
              <a:t>tx</a:t>
            </a:r>
            <a:r>
              <a:rPr lang="en-US" dirty="0"/>
              <a:t> with the same (partial) TSF</a:t>
            </a:r>
          </a:p>
        </p:txBody>
      </p:sp>
      <p:sp>
        <p:nvSpPr>
          <p:cNvPr id="4" name="Date Placeholder 3">
            <a:extLst>
              <a:ext uri="{FF2B5EF4-FFF2-40B4-BE49-F238E27FC236}">
                <a16:creationId xmlns:a16="http://schemas.microsoft.com/office/drawing/2014/main" id="{647BB343-E64F-167E-312A-2AA77EF2E7A9}"/>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732A7345-5C25-0EF9-65B3-86E314511D19}"/>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44711018-D0E4-8822-5CA5-43D9A1471EA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Tree>
    <p:extLst>
      <p:ext uri="{BB962C8B-B14F-4D97-AF65-F5344CB8AC3E}">
        <p14:creationId xmlns:p14="http://schemas.microsoft.com/office/powerpoint/2010/main" val="1734576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4CFAEC-044E-4970-79A9-79987729AEC4}"/>
              </a:ext>
            </a:extLst>
          </p:cNvPr>
          <p:cNvSpPr>
            <a:spLocks noGrp="1"/>
          </p:cNvSpPr>
          <p:nvPr>
            <p:ph idx="1"/>
          </p:nvPr>
        </p:nvSpPr>
        <p:spPr>
          <a:xfrm>
            <a:off x="685800" y="1600199"/>
            <a:ext cx="7772400" cy="4875213"/>
          </a:xfrm>
        </p:spPr>
        <p:txBody>
          <a:bodyPr>
            <a:normAutofit fontScale="92500" lnSpcReduction="20000"/>
          </a:bodyPr>
          <a:lstStyle/>
          <a:p>
            <a:r>
              <a:rPr lang="en-US" dirty="0"/>
              <a:t>Today, when the PN wraps around (i.e., all the values are exhausted), both devices perform a rekeying operation to generate a new security key.</a:t>
            </a:r>
          </a:p>
          <a:p>
            <a:endParaRPr lang="en-US" dirty="0"/>
          </a:p>
          <a:p>
            <a:r>
              <a:rPr lang="en-US" dirty="0"/>
              <a:t>For TSF[8:47] </a:t>
            </a:r>
            <a:r>
              <a:rPr lang="en-US" dirty="0">
                <a:sym typeface="Wingdings" panose="05000000000000000000" pitchFamily="2" charset="2"/>
              </a:rPr>
              <a:t>the wraparound would occur after 2^48 µs = 3258 days</a:t>
            </a:r>
          </a:p>
          <a:p>
            <a:pPr lvl="1"/>
            <a:r>
              <a:rPr lang="en-US" dirty="0">
                <a:sym typeface="Wingdings" panose="05000000000000000000" pitchFamily="2" charset="2"/>
              </a:rPr>
              <a:t>Therefore, in most scenarios, TSF/PN wraparound will not be the reason for rekeying</a:t>
            </a:r>
          </a:p>
          <a:p>
            <a:pPr lvl="2"/>
            <a:r>
              <a:rPr lang="en-US" dirty="0">
                <a:sym typeface="Wingdings" panose="05000000000000000000" pitchFamily="2" charset="2"/>
              </a:rPr>
              <a:t>In other words, the TSF space is sufficiently long</a:t>
            </a:r>
          </a:p>
          <a:p>
            <a:endParaRPr lang="en-US" dirty="0">
              <a:sym typeface="Wingdings" panose="05000000000000000000" pitchFamily="2" charset="2"/>
            </a:endParaRPr>
          </a:p>
          <a:p>
            <a:r>
              <a:rPr lang="en-US" dirty="0">
                <a:sym typeface="Wingdings" panose="05000000000000000000" pitchFamily="2" charset="2"/>
              </a:rPr>
              <a:t>In MLO, each affiliated AP is allowed to have an independent clock</a:t>
            </a:r>
          </a:p>
          <a:p>
            <a:pPr lvl="1"/>
            <a:r>
              <a:rPr lang="en-US" dirty="0">
                <a:sym typeface="Wingdings" panose="05000000000000000000" pitchFamily="2" charset="2"/>
              </a:rPr>
              <a:t>As a result, TSF on each link can be a different value</a:t>
            </a:r>
          </a:p>
          <a:p>
            <a:pPr lvl="2"/>
            <a:r>
              <a:rPr lang="en-US" dirty="0">
                <a:sym typeface="Wingdings" panose="05000000000000000000" pitchFamily="2" charset="2"/>
              </a:rPr>
              <a:t>Consequently, a TSF based PN would be link specific</a:t>
            </a:r>
          </a:p>
          <a:p>
            <a:pPr lvl="1"/>
            <a:r>
              <a:rPr lang="en-US" dirty="0">
                <a:sym typeface="Wingdings" panose="05000000000000000000" pitchFamily="2" charset="2"/>
              </a:rPr>
              <a:t>This would be OK since the contents of the </a:t>
            </a:r>
            <a:r>
              <a:rPr lang="en-US" dirty="0"/>
              <a:t>MAC header and Control frames are specific to a link.</a:t>
            </a:r>
          </a:p>
          <a:p>
            <a:pPr lvl="1"/>
            <a:r>
              <a:rPr lang="en-US" dirty="0"/>
              <a:t>We could consider adding link ID as part of the PN (not strictly needed).</a:t>
            </a:r>
          </a:p>
          <a:p>
            <a:pPr lvl="2"/>
            <a:r>
              <a:rPr lang="en-US" dirty="0"/>
              <a:t>Assuming upper byte is reserved for </a:t>
            </a:r>
            <a:r>
              <a:rPr lang="en-US"/>
              <a:t>link ID</a:t>
            </a:r>
            <a:endParaRPr lang="en-US" dirty="0"/>
          </a:p>
          <a:p>
            <a:endParaRPr lang="en-US" dirty="0"/>
          </a:p>
          <a:p>
            <a:r>
              <a:rPr lang="en-US" dirty="0">
                <a:sym typeface="Wingdings" panose="05000000000000000000" pitchFamily="2" charset="2"/>
              </a:rPr>
              <a:t>See </a:t>
            </a:r>
            <a:r>
              <a:rPr lang="en-US" dirty="0">
                <a:sym typeface="Wingdings" panose="05000000000000000000" pitchFamily="2" charset="2"/>
                <a:hlinkClick r:id="rId2" action="ppaction://hlinksldjump"/>
              </a:rPr>
              <a:t>appendix</a:t>
            </a:r>
            <a:r>
              <a:rPr lang="en-US" dirty="0">
                <a:sym typeface="Wingdings" panose="05000000000000000000" pitchFamily="2" charset="2"/>
              </a:rPr>
              <a:t> for some calculation</a:t>
            </a:r>
            <a:endParaRPr lang="en-US" dirty="0"/>
          </a:p>
        </p:txBody>
      </p:sp>
      <p:sp>
        <p:nvSpPr>
          <p:cNvPr id="3" name="Title 2">
            <a:extLst>
              <a:ext uri="{FF2B5EF4-FFF2-40B4-BE49-F238E27FC236}">
                <a16:creationId xmlns:a16="http://schemas.microsoft.com/office/drawing/2014/main" id="{E29D1A77-A57D-07F6-4EC1-EDE995252E28}"/>
              </a:ext>
            </a:extLst>
          </p:cNvPr>
          <p:cNvSpPr>
            <a:spLocks noGrp="1"/>
          </p:cNvSpPr>
          <p:nvPr>
            <p:ph type="title"/>
          </p:nvPr>
        </p:nvSpPr>
        <p:spPr/>
        <p:txBody>
          <a:bodyPr/>
          <a:lstStyle/>
          <a:p>
            <a:r>
              <a:rPr lang="en-US" dirty="0"/>
              <a:t>PN rollover</a:t>
            </a:r>
          </a:p>
        </p:txBody>
      </p:sp>
      <p:sp>
        <p:nvSpPr>
          <p:cNvPr id="4" name="Date Placeholder 3">
            <a:extLst>
              <a:ext uri="{FF2B5EF4-FFF2-40B4-BE49-F238E27FC236}">
                <a16:creationId xmlns:a16="http://schemas.microsoft.com/office/drawing/2014/main" id="{63917DA6-4962-0C88-6728-DE5498CEC6BC}"/>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4E1C4733-D18D-9882-D8DE-4E39C4B54082}"/>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9CBE8721-38E8-2856-0058-7AFB11FCE20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2594097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4FDF0B-1912-8ED7-D806-043C49C2850C}"/>
              </a:ext>
            </a:extLst>
          </p:cNvPr>
          <p:cNvSpPr>
            <a:spLocks noGrp="1"/>
          </p:cNvSpPr>
          <p:nvPr>
            <p:ph idx="1"/>
          </p:nvPr>
        </p:nvSpPr>
        <p:spPr>
          <a:xfrm>
            <a:off x="685800" y="1600200"/>
            <a:ext cx="7772400" cy="4691130"/>
          </a:xfrm>
        </p:spPr>
        <p:txBody>
          <a:bodyPr/>
          <a:lstStyle/>
          <a:p>
            <a:r>
              <a:rPr lang="en-US" dirty="0"/>
              <a:t>In summary, this contribution proposes to use portion of the TSF as PN to prevent jam, record, replay attacks.</a:t>
            </a:r>
          </a:p>
          <a:p>
            <a:pPr lvl="1"/>
            <a:r>
              <a:rPr lang="en-US" dirty="0"/>
              <a:t>The proposal accounts for clock drift and MLO considerations</a:t>
            </a:r>
          </a:p>
          <a:p>
            <a:pPr lvl="1"/>
            <a:r>
              <a:rPr lang="en-US" dirty="0"/>
              <a:t>Proposes to add a short counter to account for loss in TSF granularity</a:t>
            </a:r>
          </a:p>
          <a:p>
            <a:endParaRPr lang="en-US" dirty="0"/>
          </a:p>
          <a:p>
            <a:r>
              <a:rPr lang="en-US" dirty="0"/>
              <a:t>The proposal maintains the monotonically increasing properties of PN</a:t>
            </a:r>
          </a:p>
        </p:txBody>
      </p:sp>
      <p:sp>
        <p:nvSpPr>
          <p:cNvPr id="3" name="Title 2">
            <a:extLst>
              <a:ext uri="{FF2B5EF4-FFF2-40B4-BE49-F238E27FC236}">
                <a16:creationId xmlns:a16="http://schemas.microsoft.com/office/drawing/2014/main" id="{6181D9FF-78F9-28A5-1A2C-1CC7B91050CD}"/>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E1ADCE50-1C50-0615-EC66-C6F6D4EA7415}"/>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F939BEF8-E4D5-3870-E321-5514348BC5BF}"/>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9BBA1A4A-20D3-AE41-AD81-410E721896F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19048151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0BCFC8-6392-455F-94EF-B2BFA21CB3E7}">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4cb1c834-fb5e-4db1-b5fe-b760d2c58fa7"/>
    <ds:schemaRef ds:uri="http://www.w3.org/XML/1998/namespace"/>
  </ds:schemaRefs>
</ds:datastoreItem>
</file>

<file path=customXml/itemProps2.xml><?xml version="1.0" encoding="utf-8"?>
<ds:datastoreItem xmlns:ds="http://schemas.openxmlformats.org/officeDocument/2006/customXml" ds:itemID="{F162CC0B-5491-4C46-9B24-D036FB3CDC1E}">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3883</TotalTime>
  <Words>1635</Words>
  <Application>Microsoft Office PowerPoint</Application>
  <PresentationFormat>On-screen Show (4:3)</PresentationFormat>
  <Paragraphs>181</Paragraphs>
  <Slides>11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Times New Roman</vt:lpstr>
      <vt:lpstr>802-11-Submission</vt:lpstr>
      <vt:lpstr>Enhanced replay detection for header protection</vt:lpstr>
      <vt:lpstr>Background</vt:lpstr>
      <vt:lpstr>Issue</vt:lpstr>
      <vt:lpstr>Potential attack scenarios</vt:lpstr>
      <vt:lpstr>Solution and challenges</vt:lpstr>
      <vt:lpstr>Addressing drift</vt:lpstr>
      <vt:lpstr>Multiple tx with the same (partial) TSF</vt:lpstr>
      <vt:lpstr>PN rollover</vt:lpstr>
      <vt:lpstr>Summary</vt:lpstr>
      <vt:lpstr>Appendix</vt:lpstr>
      <vt:lpstr>PN rollover computation</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Abhishek Patil</cp:lastModifiedBy>
  <cp:revision>2</cp:revision>
  <cp:lastPrinted>1998-02-10T13:28:06Z</cp:lastPrinted>
  <dcterms:created xsi:type="dcterms:W3CDTF">2007-05-21T21:00:37Z</dcterms:created>
  <dcterms:modified xsi:type="dcterms:W3CDTF">2024-01-15T03:58:41Z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