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80" r:id="rId8"/>
    <p:sldId id="279" r:id="rId9"/>
    <p:sldId id="25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802.11-23/1959r1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EC report for sending P802.11-2020/Cor2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2023-11-17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730272"/>
              </p:ext>
            </p:extLst>
          </p:nvPr>
        </p:nvGraphicFramePr>
        <p:xfrm>
          <a:off x="990600" y="2413000"/>
          <a:ext cx="10212388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7360" imgH="2540160" progId="Word.Document.8">
                  <p:embed/>
                </p:oleObj>
              </mc:Choice>
              <mc:Fallback>
                <p:oleObj name="Document" r:id="rId3" imgW="10467360" imgH="254016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2388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72AD4-96C3-459F-B1B3-1C52E5C7E7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1EDA1-DD65-42C2-A6CD-D578FDAC04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B126-7287-45AB-A9F7-DF081A11B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1526-C849-41FE-96B6-C87A8AB8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ballot series details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39A2C2-3AAC-4AE7-BD28-C40C8595E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033938"/>
              </p:ext>
            </p:extLst>
          </p:nvPr>
        </p:nvGraphicFramePr>
        <p:xfrm>
          <a:off x="3657600" y="1524000"/>
          <a:ext cx="4648200" cy="4896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0509">
                  <a:extLst>
                    <a:ext uri="{9D8B030D-6E8A-4147-A177-3AD203B41FA5}">
                      <a16:colId xmlns:a16="http://schemas.microsoft.com/office/drawing/2014/main" val="1479574990"/>
                    </a:ext>
                  </a:extLst>
                </a:gridCol>
                <a:gridCol w="1267691">
                  <a:extLst>
                    <a:ext uri="{9D8B030D-6E8A-4147-A177-3AD203B41FA5}">
                      <a16:colId xmlns:a16="http://schemas.microsoft.com/office/drawing/2014/main" val="3284679674"/>
                    </a:ext>
                  </a:extLst>
                </a:gridCol>
              </a:tblGrid>
              <a:tr h="3618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P802.11-2020 Cor2 Ballot Series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LB278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(D1.0)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extLst>
                  <a:ext uri="{0D108BD9-81ED-4DB2-BD59-A6C34878D82A}">
                    <a16:rowId xmlns:a16="http://schemas.microsoft.com/office/drawing/2014/main" val="2139681810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Approve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272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84483266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Disapprove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066010799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Abstain - Lack of expertise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301458"/>
                  </a:ext>
                </a:extLst>
              </a:tr>
              <a:tr h="538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Invalid (disapprove w/o comment)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65856555"/>
                  </a:ext>
                </a:extLst>
              </a:tr>
              <a:tr h="272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Invalid abstain - Lack of time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731806888"/>
                  </a:ext>
                </a:extLst>
              </a:tr>
              <a:tr h="272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 valid abstain – Other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76756891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7649994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2415632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Approval percentage (&gt;75%)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99.63%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439871802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Disapproval percentage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6193488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Abstain percentage (&lt;30%)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4.67%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15242664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Pool = Voters - Ex-officio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535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825888516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Return rate (&gt;50%)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56.16%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20929176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90665678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duration (days)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11754624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open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25-Sep-23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03013204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close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25-Oct-23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796558"/>
                  </a:ext>
                </a:extLst>
              </a:tr>
              <a:tr h="188446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253107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D0E8-5CF5-44E0-BA4B-E487891C5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D142-AB65-4E3B-A31C-9EE010271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740ED-ADAC-4E97-BE11-C267085F17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69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EEC8-E494-49D6-968E-227A7C33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 278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159CF-E2DA-4309-93A4-48881D247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838199"/>
          </a:xfrm>
        </p:spPr>
        <p:txBody>
          <a:bodyPr/>
          <a:lstStyle/>
          <a:p>
            <a:r>
              <a:rPr lang="en-US" dirty="0"/>
              <a:t>1 comment received from the single disapprove voter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640E1-271D-44F9-8722-9679FB12A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4C09F-D2E8-47BC-96A0-64B380DF37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0CC6A5-7FB1-49DA-8D83-D15AC3FCF0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AE01261-9285-9044-73D5-6B9E2AD2C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5192"/>
              </p:ext>
            </p:extLst>
          </p:nvPr>
        </p:nvGraphicFramePr>
        <p:xfrm>
          <a:off x="929217" y="2546667"/>
          <a:ext cx="7747000" cy="256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100">
                  <a:extLst>
                    <a:ext uri="{9D8B030D-6E8A-4147-A177-3AD203B41FA5}">
                      <a16:colId xmlns:a16="http://schemas.microsoft.com/office/drawing/2014/main" val="3789927352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4136178617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82559255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35161981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966782347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70774427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367035526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Commenter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Page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Comment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Proposed Change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 err="1">
                          <a:effectLst/>
                        </a:rPr>
                        <a:t>Resn</a:t>
                      </a:r>
                      <a:r>
                        <a:rPr lang="en-US" sz="1100" b="1" u="none" strike="noStrike" dirty="0">
                          <a:effectLst/>
                        </a:rPr>
                        <a:t> Status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Resolution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519116730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Mark RISON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1.39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It's not an element, it's an ANQP-element, and we don't have multiple names for them either, it's just the "EBCS ANQP-element".  Similarly the field is "Info ID" not "Information Identifier (ID)".  And it's obvious it's a number and we didn't use "Number" for Cor 1 (but we did refer to the amendment being corrected).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Change the title of the corrigendum to:</a:t>
                      </a:r>
                      <a:br>
                        <a:rPr lang="en-US" sz="1000" u="none" strike="noStrike">
                          <a:effectLst/>
                        </a:rPr>
                      </a:br>
                      <a:r>
                        <a:rPr lang="en-US" sz="1000" u="none" strike="noStrike">
                          <a:effectLst/>
                        </a:rPr>
                        <a:t>Correct IEEE 802.11bc Assignment of Info ID for EBCS ANQP-element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J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REJECTED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The comment refers to the title of the corrigendum. The title is defined in the PAR and thus out of scope.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99652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72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0DF8-7115-4FB0-A289-37EEFB2C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SA Mandatory Editorial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C3B0-0D3A-4B6D-932C-2F5D4EE5D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924799" cy="4113213"/>
          </a:xfrm>
        </p:spPr>
        <p:txBody>
          <a:bodyPr/>
          <a:lstStyle/>
          <a:p>
            <a:r>
              <a:rPr lang="en-US" dirty="0"/>
              <a:t>802.11 Mandatory draft review (MDR) not needed</a:t>
            </a:r>
          </a:p>
          <a:p>
            <a:pPr>
              <a:buFontTx/>
              <a:buChar char="-"/>
            </a:pPr>
            <a:r>
              <a:rPr lang="en-US" dirty="0"/>
              <a:t>Single page of technical content</a:t>
            </a:r>
          </a:p>
          <a:p>
            <a:pPr>
              <a:buFontTx/>
              <a:buChar char="-"/>
            </a:pPr>
            <a:r>
              <a:rPr lang="en-US" dirty="0"/>
              <a:t>Prepared by WG editor familiar with editorial requirements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/>
            <a:r>
              <a:rPr lang="en-US" dirty="0"/>
              <a:t>MEC review did not find any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EFB6D-8DA4-4AB1-863A-1E6216C99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EC30C-CC92-4A37-A876-025293972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81149B-560E-4C9E-9D72-3C063A77B6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BE0E2E-C023-4121-B849-3DD68FD8A93F}"/>
              </a:ext>
            </a:extLst>
          </p:cNvPr>
          <p:cNvSpPr txBox="1"/>
          <p:nvPr/>
        </p:nvSpPr>
        <p:spPr>
          <a:xfrm>
            <a:off x="6498167" y="35052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F85322-72B4-1F7B-D98F-C6188B60D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1751014"/>
            <a:ext cx="4166592" cy="362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5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P802.11-2020/Cor2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625196"/>
              </p:ext>
            </p:extLst>
          </p:nvPr>
        </p:nvGraphicFramePr>
        <p:xfrm>
          <a:off x="685799" y="2060848"/>
          <a:ext cx="10589685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9753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312511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647421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 baseline="0" dirty="0"/>
                        <a:t>WG ballot (D1.0)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 25,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 25,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</a:t>
                      </a:r>
                      <a:r>
                        <a:rPr lang="en-US" baseline="0" dirty="0"/>
                        <a:t>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 17,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SA Ballot (D1.0)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 20,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 20, 2023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r>
                        <a:rPr lang="en-US" dirty="0"/>
                        <a:t> (pre-post to meet 19 Dec 2023 deadline)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9,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/SASB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30, 2024/Feb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motion: P802.11-2020/Cor 2 D1.0 to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Motion</a:t>
            </a:r>
          </a:p>
          <a:p>
            <a:pPr lvl="1"/>
            <a:r>
              <a:rPr lang="en-GB" dirty="0"/>
              <a:t>Approve sending IEEE P802.11-2020/Cor2/D1.0 to SA Ballot</a:t>
            </a:r>
          </a:p>
          <a:p>
            <a:pPr lvl="1"/>
            <a:r>
              <a:rPr lang="en-US" dirty="0"/>
              <a:t>See https://mentor.ieee.org/802.11/dcn/23/11-23-1959-01-0000-ec-report-p802-11-2020-cor2-to-sa-ballot.pptx for supporting documentation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Moved: Dorothy Stanley</a:t>
            </a:r>
          </a:p>
          <a:p>
            <a:pPr lvl="1"/>
            <a:r>
              <a:rPr lang="en-US" dirty="0"/>
              <a:t>Seconded: Jon Rosdahl</a:t>
            </a:r>
          </a:p>
          <a:p>
            <a:pPr lvl="1"/>
            <a:r>
              <a:rPr lang="en-US" dirty="0"/>
              <a:t>WG11 report to EC: (Y/N/A) 117/0/13</a:t>
            </a:r>
          </a:p>
          <a:p>
            <a:pPr lvl="1"/>
            <a:r>
              <a:rPr lang="en-US" dirty="0"/>
              <a:t>WG11 to SA ballot: (Y/N/A) 111/0/10</a:t>
            </a:r>
          </a:p>
          <a:p>
            <a:pPr lvl="1"/>
            <a:r>
              <a:rPr lang="en-US" dirty="0"/>
              <a:t>WG11 PAR re-affirm: (Y/N/A) 116/0/9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2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5d48a4fd-b80d-4fe1-b239-a49a0c8fe0fd"/>
    <ds:schemaRef ds:uri="23347348-f209-4824-a23a-1433d5a4d5f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13818</TotalTime>
  <Words>512</Words>
  <Application>Microsoft Office PowerPoint</Application>
  <PresentationFormat>Widescreen</PresentationFormat>
  <Paragraphs>108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Document</vt:lpstr>
      <vt:lpstr>EC report for sending P802.11-2020/Cor2 to SA ballot</vt:lpstr>
      <vt:lpstr>WG ballot series details</vt:lpstr>
      <vt:lpstr>LB 278 comments</vt:lpstr>
      <vt:lpstr>IEEE SA Mandatory Editorial Coordination</vt:lpstr>
      <vt:lpstr>P802.11-2020/Cor2 Timeline</vt:lpstr>
      <vt:lpstr>EC motion: P802.11-2020/Cor 2 D1.0 to SA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Cor2 to SA Ballot</dc:title>
  <dc:creator>Stacey, Robert</dc:creator>
  <cp:keywords>CTPClassification=CTP_PUBLIC:VisualMarkings=, CTPClassification=CTP_NT</cp:keywords>
  <cp:lastModifiedBy>Stacey, Robert</cp:lastModifiedBy>
  <cp:revision>228</cp:revision>
  <cp:lastPrinted>1601-01-01T00:00:00Z</cp:lastPrinted>
  <dcterms:created xsi:type="dcterms:W3CDTF">2018-05-02T19:26:26Z</dcterms:created>
  <dcterms:modified xsi:type="dcterms:W3CDTF">2023-11-17T22:16:51Z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