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660" r:id="rId3"/>
    <p:sldId id="662" r:id="rId4"/>
    <p:sldId id="663" r:id="rId5"/>
    <p:sldId id="655" r:id="rId6"/>
    <p:sldId id="664" r:id="rId7"/>
    <p:sldId id="659" r:id="rId8"/>
    <p:sldId id="666" r:id="rId9"/>
    <p:sldId id="618" r:id="rId10"/>
    <p:sldId id="653" r:id="rId11"/>
    <p:sldId id="667" r:id="rId12"/>
    <p:sldId id="668" r:id="rId13"/>
    <p:sldId id="31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18" autoAdjust="0"/>
  </p:normalViewPr>
  <p:slideViewPr>
    <p:cSldViewPr>
      <p:cViewPr varScale="1">
        <p:scale>
          <a:sx n="83" d="100"/>
          <a:sy n="83" d="100"/>
        </p:scale>
        <p:origin x="14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</a:t>
            </a:r>
            <a:r>
              <a:rPr lang="en-US" altLang="zh-CN" sz="1800" b="1" dirty="0"/>
              <a:t>3</a:t>
            </a:r>
            <a:r>
              <a:rPr lang="en-US" altLang="en-US" sz="1800" b="1" dirty="0"/>
              <a:t>/</a:t>
            </a:r>
            <a:r>
              <a:rPr lang="en-US" altLang="zh-CN" sz="1800" b="1" dirty="0"/>
              <a:t>1952</a:t>
            </a:r>
            <a:r>
              <a:rPr lang="en-US" altLang="en-US" sz="1800" b="1" dirty="0"/>
              <a:t>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January</a:t>
            </a:r>
            <a:r>
              <a:rPr lang="en-US" altLang="en-US" sz="1800" b="1" dirty="0"/>
              <a:t>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556-01-0uhr-multi-ap-coordination-for-low-latency-traffic-delivery.pptx" TargetMode="External"/><Relationship Id="rId2" Type="http://schemas.openxmlformats.org/officeDocument/2006/relationships/hyperlink" Target="https://mentor.ieee.org/802.11/dcn/23/11-23-0046-02-0uhr-multi-ap-coordination-for-low-latency-traffic-delivery-usage-scenarios-and-potential-feature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899-00-0uhr-multi-ap-operation-for-low-latency-traffic-delivery-follow-up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066800"/>
          </a:xfrm>
        </p:spPr>
        <p:txBody>
          <a:bodyPr/>
          <a:lstStyle/>
          <a:p>
            <a:r>
              <a:rPr lang="en-US" altLang="zh-CN" dirty="0"/>
              <a:t>Coordinated R-TWT for Multi-AP scenarios - Follow 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</a:t>
            </a:r>
            <a:r>
              <a:rPr lang="en-US" altLang="zh-CN" sz="2000" b="0" dirty="0">
                <a:cs typeface="Arial" panose="020B0604020202020204" pitchFamily="34" charset="0"/>
              </a:rPr>
              <a:t>1</a:t>
            </a:r>
            <a:r>
              <a:rPr lang="en-US" altLang="en-US" sz="2000" b="0" dirty="0">
                <a:cs typeface="Arial" panose="020B0604020202020204" pitchFamily="34" charset="0"/>
              </a:rPr>
              <a:t>-16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50195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Liangxiao Xin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Yapu Li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to</a:t>
            </a:r>
            <a:r>
              <a:rPr lang="zh-CN" altLang="en-US" dirty="0"/>
              <a:t> </a:t>
            </a:r>
            <a:r>
              <a:rPr lang="en-US" altLang="zh-CN" dirty="0"/>
              <a:t>define in 11bn</a:t>
            </a:r>
            <a:r>
              <a:rPr lang="zh-CN" altLang="en-US" dirty="0"/>
              <a:t> </a:t>
            </a:r>
            <a:r>
              <a:rPr lang="en-US" altLang="zh-CN" dirty="0"/>
              <a:t>a mode or type of coordinated R-TWT to provide higher reliability for delivering low latency traffic including enhanced medium access protection for reserved resource during scheduled time among overlapping BSSs?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38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to</a:t>
            </a:r>
            <a:r>
              <a:rPr lang="zh-CN" altLang="en-US" dirty="0"/>
              <a:t> </a:t>
            </a:r>
            <a:r>
              <a:rPr lang="en-US" altLang="zh-CN" dirty="0"/>
              <a:t>define in 11bn</a:t>
            </a:r>
            <a:r>
              <a:rPr lang="zh-CN" altLang="en-US" dirty="0"/>
              <a:t> </a:t>
            </a:r>
            <a:r>
              <a:rPr lang="en-US" altLang="zh-CN" dirty="0"/>
              <a:t>a mode or type of coordinated R-TWT to provide higher reliability for the scheduled coordinated transmission scheme(s) including enhanced medium access protection for reserved resource during scheduled time among overlapping BSSs?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dirty="0"/>
              <a:t>Note: the scheduled coordinated transmission scheme(s)  is TBD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043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7D9E67-4893-453A-AA92-1CBF519A5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75B6B8-4DFD-4412-A9D7-EAA9FEB7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</a:t>
            </a:r>
            <a:r>
              <a:rPr lang="zh-CN" altLang="en-US" dirty="0"/>
              <a:t> </a:t>
            </a:r>
            <a:r>
              <a:rPr lang="en-US" altLang="zh-CN" dirty="0"/>
              <a:t>define in 11bn</a:t>
            </a:r>
            <a:r>
              <a:rPr lang="zh-CN" altLang="en-US" dirty="0"/>
              <a:t> </a:t>
            </a:r>
            <a:r>
              <a:rPr lang="en-US" altLang="zh-CN" dirty="0"/>
              <a:t>a negotiation mechanism among APs for coordinated R-TWT setup?</a:t>
            </a:r>
          </a:p>
          <a:p>
            <a:r>
              <a:rPr lang="en-US" altLang="zh-CN" dirty="0"/>
              <a:t>Note: the parameter to be negotiated is TBD.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E23F7D7-9614-48F4-8B0A-B29F05BC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03110F4-505F-4080-BEAB-023035FE5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921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b="0" dirty="0"/>
              <a:t>[1] IEEE 802.11be Draft 5.0</a:t>
            </a:r>
          </a:p>
          <a:p>
            <a:pPr marL="0" indent="0">
              <a:buNone/>
            </a:pPr>
            <a:r>
              <a:rPr lang="en-US" altLang="zh-CN" sz="1600" b="0" dirty="0"/>
              <a:t>[2] </a:t>
            </a:r>
            <a:r>
              <a:rPr lang="en-US" altLang="zh-CN" sz="1600" b="0" dirty="0">
                <a:hlinkClick r:id="rId2"/>
              </a:rPr>
              <a:t>https://mentor.ieee.org/802.11/dcn/23/11-23-0046-02-0uhr-multi-ap-coordination-for-low-latency-traffic-delivery-usage-scenarios-and-potential-features.pptx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[3] </a:t>
            </a:r>
            <a:r>
              <a:rPr lang="en-US" altLang="zh-CN" sz="1600" b="0" dirty="0">
                <a:hlinkClick r:id="rId3"/>
              </a:rPr>
              <a:t>https://mentor.ieee.org/802.11/dcn/22/11-22-1556-01-0uhr-multi-ap-coordination-for-low-latency-traffic-delivery.pptx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[4] </a:t>
            </a:r>
            <a:r>
              <a:rPr lang="en-US" altLang="zh-CN" sz="1600" b="0" dirty="0">
                <a:hlinkClick r:id="rId4"/>
              </a:rPr>
              <a:t>https://mentor.ieee.org/802.11/dcn/22/11-22-1899-00-0uhr-multi-ap-operation-for-low-latency-traffic-delivery-follow-up.pptx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[5] https://mentor.ieee.org/802.11/dcn/22/11-22-1809-00-0uhr-a-perspective-on-uhr-features-for-operator-residential-deployments.pptx</a:t>
            </a:r>
          </a:p>
          <a:p>
            <a:pPr marL="0" indent="0">
              <a:buNone/>
            </a:pPr>
            <a:r>
              <a:rPr lang="en-GB" altLang="zh-CN" sz="1600" b="0" dirty="0"/>
              <a:t>[</a:t>
            </a:r>
            <a:r>
              <a:rPr lang="en-US" altLang="zh-CN" sz="1600" b="0" dirty="0"/>
              <a:t>6</a:t>
            </a:r>
            <a:r>
              <a:rPr lang="en-GB" altLang="zh-CN" sz="1600" b="0" dirty="0"/>
              <a:t>]https://mentor.ieee.org/802.11/dcn/23/11-23-0297-00-0uhr-rtwt-for-multi-ap.pptx</a:t>
            </a:r>
          </a:p>
          <a:p>
            <a:pPr marL="0" indent="0">
              <a:buNone/>
            </a:pPr>
            <a:r>
              <a:rPr lang="en-GB" altLang="zh-CN" sz="1600" b="0" dirty="0"/>
              <a:t>[</a:t>
            </a:r>
            <a:r>
              <a:rPr lang="en-US" altLang="zh-CN" sz="1600" b="0" dirty="0"/>
              <a:t>7</a:t>
            </a:r>
            <a:r>
              <a:rPr lang="en-GB" altLang="zh-CN" sz="1600" b="0" dirty="0"/>
              <a:t>] https://mentor.ieee.org/802.11/dcn/23/11-23-1499-00-0uhr-proposed-amendments-for-multi-ap-coordination-language-in-eht-sfd.pptx</a:t>
            </a:r>
          </a:p>
          <a:p>
            <a:pPr marL="0" indent="0">
              <a:buNone/>
            </a:pPr>
            <a:endParaRPr lang="en-GB" altLang="zh-CN" sz="1600" b="0" dirty="0"/>
          </a:p>
          <a:p>
            <a:pPr marL="0" indent="0">
              <a:buNone/>
            </a:pPr>
            <a:endParaRPr lang="en-GB" altLang="zh-CN" sz="16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14B8F1-6229-431A-BE69-8BDF9D52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4BC327-FE38-43BD-ADDD-4F9D6280A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38350"/>
            <a:ext cx="80010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11be has specified R-TWT for the delivery of latency-sensitive traffic in one BSS, But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benefit of R-TWT is impacted by OBSS interferences </a:t>
            </a:r>
            <a:r>
              <a:rPr lang="en-US" altLang="zh-CN" sz="1400" dirty="0">
                <a:solidFill>
                  <a:srgbClr val="FF0000"/>
                </a:solidFill>
              </a:rPr>
              <a:t>due to lack of the coordination of R-TWT operation between APs in OBSS scenario</a:t>
            </a:r>
            <a:r>
              <a:rPr lang="en-US" altLang="zh-CN" sz="1400" b="0" dirty="0"/>
              <a:t>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4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For 11bn it is appropriate time to extend R-TWT in one BSS to R-TWT in OBSSs, and coordinated R-TWT has been introduced during the UHR discussion.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11bn will focus on the specification of Ultra High Reliability capability for both an isolated Basic Service Set (BSS) and overlapping BSSs.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function of Coordinated R-TWT is not limited to a mechanism for the delivery of latency-sensitive traffic, furthermore it can be considered as </a:t>
            </a:r>
            <a:r>
              <a:rPr lang="en-US" altLang="zh-CN" sz="1400" dirty="0">
                <a:solidFill>
                  <a:srgbClr val="FF0000"/>
                </a:solidFill>
              </a:rPr>
              <a:t>a tool for the coordination of multi-AP operation to avoid or reduce OBSS interferences and increase the efficiency of communication in OBSS scenario</a:t>
            </a:r>
            <a:r>
              <a:rPr lang="en-US" altLang="zh-CN" sz="1400" b="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This contribution focus on how to improve the specification of coordinated R-TWT as a tool not only for the delivery of latency-sensitive traffic but also for multi-AP coordination.</a:t>
            </a: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974E640-7836-4E3D-9CEA-AF7A7D5C0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6A3A09-EC71-476F-BB11-4BF52D0C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2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2106D6-0D1E-4AA4-B9CC-DAA89D51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83C929-22F0-411B-8463-70E0D0D74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742" y="1600200"/>
            <a:ext cx="8012258" cy="4572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11be has specified R-TWT operation: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zh-CN" altLang="en-US" sz="1400" b="0" dirty="0"/>
              <a:t>“</a:t>
            </a:r>
            <a:r>
              <a:rPr lang="en-US" altLang="zh-CN" sz="1400" b="0" dirty="0"/>
              <a:t>R-TWT operation enables the STAs in a BSS to use enhanced medium access protection and resource reservation mechanisms for delivery of latency sensitive traffic.</a:t>
            </a:r>
            <a:r>
              <a:rPr lang="zh-CN" altLang="en-US" sz="1400" b="0" dirty="0"/>
              <a:t>”</a:t>
            </a:r>
            <a:endParaRPr lang="en-US" altLang="zh-CN" sz="14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In [2-4] we have introduced two types of </a:t>
            </a:r>
            <a:r>
              <a:rPr lang="en-US" altLang="zh-CN" sz="1400" dirty="0"/>
              <a:t>Coordinated</a:t>
            </a:r>
            <a:r>
              <a:rPr lang="en-US" altLang="zh-CN" sz="1400" kern="1200" dirty="0"/>
              <a:t> TWT in OBSS scenario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/>
            </a:pPr>
            <a:r>
              <a:rPr lang="en-US" altLang="zh-CN" sz="1400" dirty="0"/>
              <a:t>Coordinated R-TWT </a:t>
            </a:r>
            <a:r>
              <a:rPr lang="en-US" altLang="zh-CN" sz="1400" kern="1200" dirty="0"/>
              <a:t>Type 1 (</a:t>
            </a:r>
            <a:r>
              <a:rPr lang="en-US" altLang="zh-CN" sz="1400" kern="1200" dirty="0">
                <a:solidFill>
                  <a:srgbClr val="FF0000"/>
                </a:solidFill>
              </a:rPr>
              <a:t>Half-Coordinated </a:t>
            </a:r>
            <a:r>
              <a:rPr lang="en-US" altLang="zh-CN" sz="1400" kern="1200" dirty="0"/>
              <a:t>)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coordinated AP and its associated STAs protect the frame exchanges in BSS of the coordinating AP during Coordinated R-TWT SPs (such as transmission with limited TX. power)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dirty="0"/>
              <a:t>Benefits: minimizing the latency for delivery of low latency traffic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marL="519113" algn="just">
              <a:spcBef>
                <a:spcPts val="600"/>
              </a:spcBef>
              <a:buFont typeface="+mj-ea"/>
              <a:buAutoNum type="circleNumDbPlain" startAt="2"/>
            </a:pPr>
            <a:r>
              <a:rPr lang="en-US" altLang="zh-CN" sz="1400" dirty="0"/>
              <a:t>Coordinated R-TWT </a:t>
            </a:r>
            <a:r>
              <a:rPr lang="en-US" altLang="zh-CN" sz="1400" kern="1200" dirty="0"/>
              <a:t>Type 2 (</a:t>
            </a:r>
            <a:r>
              <a:rPr lang="en-US" altLang="zh-CN" sz="1400" kern="1200" dirty="0">
                <a:solidFill>
                  <a:srgbClr val="FF0000"/>
                </a:solidFill>
              </a:rPr>
              <a:t>Fully-Coordinated </a:t>
            </a:r>
            <a:r>
              <a:rPr lang="en-US" altLang="zh-CN" sz="1400" kern="1200" dirty="0"/>
              <a:t>)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member STAs exchange frames with their associated APs by the scheduled coordinated transmission scheme during Coordinated R-TWT SPs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The coordinated transmission schemes may include C-TDMA/C-SR/C-MU-MIMO/C-Beamforming etc. </a:t>
            </a:r>
          </a:p>
          <a:p>
            <a:pPr marL="342900" lvl="1" indent="285750" algn="just">
              <a:buFont typeface="Wingdings" panose="05000000000000000000" pitchFamily="2" charset="2"/>
              <a:buChar char="Ø"/>
            </a:pPr>
            <a:r>
              <a:rPr lang="en-US" altLang="zh-CN" sz="1400" b="1" kern="1200" dirty="0"/>
              <a:t>Benefits: one or both of :</a:t>
            </a:r>
          </a:p>
          <a:p>
            <a:pPr marL="342900" lvl="1" indent="0" algn="just">
              <a:buNone/>
            </a:pPr>
            <a:r>
              <a:rPr lang="en-US" altLang="zh-CN" sz="1400" b="1" dirty="0"/>
              <a:t>1) Minimizing the latency for delivery of low latency traffic</a:t>
            </a:r>
          </a:p>
          <a:p>
            <a:pPr marL="342900" lvl="1" indent="0" algn="just">
              <a:buNone/>
            </a:pPr>
            <a:r>
              <a:rPr lang="en-US" altLang="zh-CN" sz="1400" b="1" dirty="0"/>
              <a:t>2) Maximizing the medium usage efficiency</a:t>
            </a:r>
            <a:endParaRPr lang="zh-CN" altLang="en-US" sz="1400" b="1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indent="0" algn="just">
              <a:buNone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543D193-859B-4B5C-A6A8-2CFBDA5BB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7F3088E-FB51-4EA5-BCA3-8AA9523B0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05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8EF7BF-8AAD-4521-85D9-95F679840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Coordinated R-TWT </a:t>
            </a:r>
            <a:r>
              <a:rPr lang="en-US" altLang="zh-CN" kern="1200" dirty="0"/>
              <a:t>Type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10F927-CAA5-49CF-85D5-E47AD48C1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The R-TWT schedule information is shared among APs, for example: 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AP1 in BSS1 shares the information for R-TWT SPs with member STAs in BSS1 with the AP2 in BSS2. AP2 can regard the R-TWT schedule as OBSS R-TWT schedule since there may be no member STAs in BSS2 for the R-TWT SPs.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AP2 announces the R-TWT schedule information to its associated STAs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AP2 and its associated STAs also use enhanced medium access protection during the R-TWT SPs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Ensure low-latency QoS Data frames to be first delivered in BSS1 during SPs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Reduce impact on transmission efficiency in BSS2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Spatial reuse can be considered to allow the medium to be reused during SPs.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the allowed transmit power of AP2 and their related associated STAs can be predetermined</a:t>
            </a:r>
          </a:p>
          <a:p>
            <a:endParaRPr lang="zh-CN" altLang="en-US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A87E94A-A9AA-436F-B87E-1EB06B5C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08C36CE-A108-45CC-962D-D520F18B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795A047-774B-4702-8B0E-C4A09C9EE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267200"/>
            <a:ext cx="5238676" cy="21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67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Type1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9073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Coordinated 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send a request for coordinated R-TWT setup, and AP1 also send this request to AP2.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information for TX. Power constraints and acceptable RSSI of AP1 and STA1-1 is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coordinated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frames initiated by AP1 during R-TWT SP in BSS1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with allowed TX. power</a:t>
            </a:r>
            <a:r>
              <a:rPr lang="en-US" altLang="zh-CN" sz="1400" b="0" kern="1200" dirty="0"/>
              <a:t>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initiates frame exchange with the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STAs that satisfy the TX. constraints </a:t>
            </a:r>
            <a:r>
              <a:rPr lang="en-US" altLang="zh-CN" sz="1400" b="0" kern="1200" dirty="0"/>
              <a:t>with allowed TX. power during R-TWT SP in BSS2 corresponding to R-TWT SP  in BSS1 to be protected</a:t>
            </a: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6DA65EC-7C38-4C81-903F-C39E3EE7B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679374"/>
            <a:ext cx="7350918" cy="249282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808775" y="6146592"/>
            <a:ext cx="32573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Type1 Coordinated R-TWT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858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083FA9-7EA7-49FA-8AE5-0C31EAFC1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Coordinated R-TWT </a:t>
            </a:r>
            <a:r>
              <a:rPr lang="en-US" altLang="zh-CN" kern="1200" dirty="0"/>
              <a:t>Type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2199EE-E5D2-47EC-B159-E7375B61F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The member STAs exchange frames with their associated APs by the scheduled coordinated transmission scheme during Coordinated R-TWT SPs, for example: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support one or more of coordinated transmission schemes, such as C-TDMA/C-SR/C-MU-MIMO/C-Beamforming etc.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has set up Type2 Coordinated R-TWT membership with the scheduled coordinated transmission scheme (such as C-TDMA)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 with AP1 and/or AP2 by the scheduled coordinated transmission scheme during R-TWT SPs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7330CD6-54F8-4BFC-B39F-A110AEFE7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AE7981E-5C77-4AC8-8AA8-6B0F5119C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B592E90-8E5E-47A4-B571-B48CD04FF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026034"/>
            <a:ext cx="4184838" cy="22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8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Type2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6289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Coordinated 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send a request for coordinated R-TWT setup, and AP1 also send this request to AP2.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scheduled coordinated transmission scheme and related transmission parameters are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Coordinated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If obtaining the TXOP  any AP (AP1 or AP2) initiate the frame exchanges with the R-TWT member STA by the scheduled coordinated transmission scheme during R-TWT SPs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133485" y="6196310"/>
            <a:ext cx="438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21840D-3D75-44D9-BB19-A1C5412F7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403302"/>
            <a:ext cx="7772400" cy="276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E41800-FEF9-4BDF-8D5B-84F8D3DF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C7B953-CFE4-4E33-A58B-C4BFBC0ED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125" y="1828006"/>
            <a:ext cx="7772400" cy="6103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Qualitative overview of the different types of Coordinated R-TWT </a:t>
            </a:r>
            <a:endParaRPr lang="zh-CN" altLang="en-US" sz="140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C60C08-6746-4E41-AD55-385D73A1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66D219D-18F3-40BB-877E-AF76B58AC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7525F84C-A984-48F8-928B-4BDA94704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30197"/>
              </p:ext>
            </p:extLst>
          </p:nvPr>
        </p:nvGraphicFramePr>
        <p:xfrm>
          <a:off x="746125" y="2225041"/>
          <a:ext cx="7651750" cy="265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20875">
                  <a:extLst>
                    <a:ext uri="{9D8B030D-6E8A-4147-A177-3AD203B41FA5}">
                      <a16:colId xmlns:a16="http://schemas.microsoft.com/office/drawing/2014/main" val="183271134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22328135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0902833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112884884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804814227"/>
                    </a:ext>
                  </a:extLst>
                </a:gridCol>
              </a:tblGrid>
              <a:tr h="36462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Coordinated R-TWT </a:t>
                      </a:r>
                      <a:r>
                        <a:rPr lang="en-US" altLang="zh-CN" sz="1200" kern="1200" dirty="0"/>
                        <a:t>Types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Requirements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KPI for delivery of low latency traffic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Medium Usage efficiency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interference management</a:t>
                      </a:r>
                      <a:endParaRPr lang="zh-CN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993665"/>
                  </a:ext>
                </a:extLst>
              </a:tr>
              <a:tr h="3646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Coordinated R-TWT </a:t>
                      </a:r>
                      <a:r>
                        <a:rPr lang="en-US" altLang="zh-CN" sz="1200" kern="1200" dirty="0"/>
                        <a:t>Type 1(</a:t>
                      </a:r>
                      <a:r>
                        <a:rPr lang="en-US" altLang="zh-CN" sz="1200" kern="1200" dirty="0">
                          <a:solidFill>
                            <a:srgbClr val="FF0000"/>
                          </a:solidFill>
                        </a:rPr>
                        <a:t>Half-Coordinated </a:t>
                      </a:r>
                      <a:r>
                        <a:rPr lang="en-US" altLang="zh-CN" sz="1200" kern="1200" dirty="0"/>
                        <a:t>)</a:t>
                      </a:r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coordinated transmission schemes (such as C-TDMA/C-SR/C-MU-MIMO/C-Beamforming) is not needed to be supported.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709103"/>
                  </a:ext>
                </a:extLst>
              </a:tr>
              <a:tr h="3646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Coordinated R-TWT </a:t>
                      </a:r>
                      <a:r>
                        <a:rPr lang="en-US" altLang="zh-CN" sz="1200" kern="1200" dirty="0"/>
                        <a:t>Type 2 (</a:t>
                      </a:r>
                      <a:r>
                        <a:rPr lang="en-US" altLang="zh-CN" sz="1200" kern="1200" dirty="0">
                          <a:solidFill>
                            <a:srgbClr val="FF0000"/>
                          </a:solidFill>
                        </a:rPr>
                        <a:t>Fully-Coordinated </a:t>
                      </a:r>
                      <a:r>
                        <a:rPr lang="en-US" altLang="zh-CN" sz="1200" kern="1200" dirty="0"/>
                        <a:t>)</a:t>
                      </a:r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one of coordinated transmission schemes (such as C-TDMA/C-SR/C-MU-MIMO/C-Beamforming) needs to be supported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364914"/>
                  </a:ext>
                </a:extLst>
              </a:tr>
            </a:tbl>
          </a:graphicData>
        </a:graphic>
      </p:graphicFrame>
      <p:sp>
        <p:nvSpPr>
          <p:cNvPr id="9" name="内容占位符 2">
            <a:extLst>
              <a:ext uri="{FF2B5EF4-FFF2-40B4-BE49-F238E27FC236}">
                <a16:creationId xmlns:a16="http://schemas.microsoft.com/office/drawing/2014/main" id="{45F6EF1A-F29A-4DD0-80D7-AFBB0669A613}"/>
              </a:ext>
            </a:extLst>
          </p:cNvPr>
          <p:cNvSpPr txBox="1">
            <a:spLocks/>
          </p:cNvSpPr>
          <p:nvPr/>
        </p:nvSpPr>
        <p:spPr bwMode="auto">
          <a:xfrm>
            <a:off x="641639" y="5110019"/>
            <a:ext cx="7772400" cy="610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dirty="0"/>
              <a:t>A combination of different </a:t>
            </a:r>
            <a:r>
              <a:rPr lang="en-US" altLang="zh-CN" sz="1400" kern="1200" dirty="0"/>
              <a:t>types of Coordinated R-TWT can also be used:</a:t>
            </a:r>
          </a:p>
          <a:p>
            <a:pPr marL="685800" lvl="1" indent="-342900" algn="just">
              <a:buFont typeface="Arial" panose="020B0604020202020204" pitchFamily="34" charset="0"/>
              <a:buChar char="•"/>
            </a:pPr>
            <a:r>
              <a:rPr lang="en-US" altLang="zh-CN" sz="1400" dirty="0"/>
              <a:t>To minimize the latency for delivery of low latency traffic</a:t>
            </a:r>
          </a:p>
          <a:p>
            <a:pPr marL="685800" lvl="1" indent="-342900" algn="just">
              <a:buFont typeface="Arial" panose="020B0604020202020204" pitchFamily="34" charset="0"/>
              <a:buChar char="•"/>
            </a:pPr>
            <a:r>
              <a:rPr lang="en-US" altLang="zh-CN" sz="1400" dirty="0"/>
              <a:t>TO maximize the medium usage efficiency</a:t>
            </a:r>
            <a:endParaRPr lang="zh-CN" altLang="en-US" sz="1400" dirty="0"/>
          </a:p>
          <a:p>
            <a:pPr lvl="1"/>
            <a:endParaRPr lang="en-US" altLang="zh-CN" sz="16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 </a:t>
            </a:r>
            <a:endParaRPr lang="zh-CN" altLang="en-US" sz="1400" kern="1200" dirty="0"/>
          </a:p>
        </p:txBody>
      </p:sp>
    </p:spTree>
    <p:extLst>
      <p:ext uri="{BB962C8B-B14F-4D97-AF65-F5344CB8AC3E}">
        <p14:creationId xmlns:p14="http://schemas.microsoft.com/office/powerpoint/2010/main" val="1572991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Coordinated R-TWT is suggested to provide higher reliability for delivering low latency traffic and/or the scheduled coordinated transmission scheme(s) including enhanced medium access protection for reserved resource during scheduled time across different overlapping BSSs.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Two types or modes of coordinated R-TWT can be considered based on different levels of requirements for interoperation among APs</a:t>
            </a:r>
          </a:p>
          <a:p>
            <a:pPr indent="0" algn="just">
              <a:buNone/>
            </a:pPr>
            <a:r>
              <a:rPr lang="en-US" altLang="zh-CN" sz="1600" kern="1200" dirty="0"/>
              <a:t>(1) Type1 Coordinated R-TWT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coordinated AP takes actions to </a:t>
            </a:r>
            <a:r>
              <a:rPr lang="en-US" altLang="zh-CN" sz="1600" b="0" kern="1200" dirty="0">
                <a:solidFill>
                  <a:srgbClr val="FF0000"/>
                </a:solidFill>
              </a:rPr>
              <a:t>protect </a:t>
            </a:r>
            <a:r>
              <a:rPr lang="en-US" altLang="zh-CN" sz="1600" b="0" kern="1200" dirty="0"/>
              <a:t>the frame exchange during the scheduled SPs in BSS of the coordinating AP  (such as transmission with limited TX. power)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TX. Power constraints and acceptable RSSI for related STAs are negotiated among APs for SP scheduling.</a:t>
            </a:r>
          </a:p>
          <a:p>
            <a:pPr indent="0" algn="just">
              <a:buNone/>
            </a:pPr>
            <a:r>
              <a:rPr lang="en-US" altLang="zh-CN" sz="1600" kern="1200" dirty="0"/>
              <a:t>(2) Type2 Coordinated R-TWT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member STAs exchange frames with APs by the scheduled coordinated transmission scheme during scheduled SPs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>
                <a:solidFill>
                  <a:srgbClr val="FF0000"/>
                </a:solidFill>
              </a:rPr>
              <a:t>the scheduled coordinated transmission scheme </a:t>
            </a:r>
            <a:r>
              <a:rPr lang="en-US" altLang="zh-CN" sz="1600" b="0" kern="1200" dirty="0"/>
              <a:t>and related transmission parameters are exchanged for SP scheduling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en-US" altLang="zh-CN" sz="1600" b="0" kern="1200" dirty="0"/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zh-CN" altLang="en-US" sz="16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11219</TotalTime>
  <Words>1428</Words>
  <Application>Microsoft Office PowerPoint</Application>
  <PresentationFormat>全屏显示(4:3)</PresentationFormat>
  <Paragraphs>155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802-11-Submission</vt:lpstr>
      <vt:lpstr>Coordinated R-TWT for Multi-AP scenarios - Follow up</vt:lpstr>
      <vt:lpstr>Introduction</vt:lpstr>
      <vt:lpstr>Recap</vt:lpstr>
      <vt:lpstr>Coordinated R-TWT Type 1</vt:lpstr>
      <vt:lpstr>Signaling for Type1 Coordinated R-TWT </vt:lpstr>
      <vt:lpstr>Coordinated R-TWT Type 2</vt:lpstr>
      <vt:lpstr>Signaling for Type2 Coordinated R-TWT </vt:lpstr>
      <vt:lpstr>Overall Summary</vt:lpstr>
      <vt:lpstr>Summary</vt:lpstr>
      <vt:lpstr>SP #1</vt:lpstr>
      <vt:lpstr>SP #2</vt:lpstr>
      <vt:lpstr>SP #3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3626</cp:revision>
  <cp:lastPrinted>2014-11-04T15:04:00Z</cp:lastPrinted>
  <dcterms:created xsi:type="dcterms:W3CDTF">2007-04-17T18:10:00Z</dcterms:created>
  <dcterms:modified xsi:type="dcterms:W3CDTF">2024-01-18T16:35:20Z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