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60" r:id="rId3"/>
    <p:sldId id="654" r:id="rId4"/>
    <p:sldId id="656" r:id="rId5"/>
    <p:sldId id="655" r:id="rId6"/>
    <p:sldId id="658" r:id="rId7"/>
    <p:sldId id="659" r:id="rId8"/>
    <p:sldId id="618" r:id="rId9"/>
    <p:sldId id="653" r:id="rId10"/>
    <p:sldId id="31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</a:t>
            </a:r>
            <a:r>
              <a:rPr lang="en-US" altLang="zh-CN" sz="1800" b="1" dirty="0"/>
              <a:t>3</a:t>
            </a:r>
            <a:r>
              <a:rPr lang="en-US" altLang="en-US" sz="1800" b="1" dirty="0"/>
              <a:t>/</a:t>
            </a:r>
            <a:r>
              <a:rPr lang="en-US" altLang="zh-CN" sz="1800" b="1" dirty="0"/>
              <a:t>1952</a:t>
            </a:r>
            <a:r>
              <a:rPr lang="en-US" altLang="en-US" sz="1800" b="1" dirty="0"/>
              <a:t>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November</a:t>
            </a:r>
            <a:r>
              <a:rPr lang="en-US" altLang="en-US" sz="1800" b="1" dirty="0"/>
              <a:t> 202</a:t>
            </a:r>
            <a:r>
              <a:rPr lang="en-US" altLang="zh-CN" sz="1800" b="1" dirty="0"/>
              <a:t>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066800"/>
          </a:xfrm>
        </p:spPr>
        <p:txBody>
          <a:bodyPr/>
          <a:lstStyle/>
          <a:p>
            <a:r>
              <a:rPr lang="en-US" altLang="zh-CN" dirty="0"/>
              <a:t>Coordinated R-TWT for Multi-AP scenarios 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2022-</a:t>
            </a:r>
            <a:r>
              <a:rPr lang="en-US" altLang="zh-CN" sz="2000" b="0" dirty="0">
                <a:cs typeface="Arial" panose="020B0604020202020204" pitchFamily="34" charset="0"/>
              </a:rPr>
              <a:t>11</a:t>
            </a:r>
            <a:r>
              <a:rPr lang="en-US" altLang="en-US" sz="2000" b="0" dirty="0">
                <a:cs typeface="Arial" panose="020B0604020202020204" pitchFamily="34" charset="0"/>
              </a:rPr>
              <a:t>-06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57285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/>
              <a:t>[1] IEEE 802.11be Draft 4.1</a:t>
            </a:r>
          </a:p>
          <a:p>
            <a:pPr marL="0" indent="0">
              <a:buNone/>
            </a:pPr>
            <a:r>
              <a:rPr lang="en-US" altLang="zh-CN" sz="1600" b="0" dirty="0"/>
              <a:t>[2] https://mentor.ieee.org/802.11/dcn/23/11-23-0046-02-0uhr-multi-ap-coordination-for-low-latency-traffic-delivery-usage-scenarios-and-potential-features.pptx</a:t>
            </a:r>
          </a:p>
          <a:p>
            <a:pPr marL="0" indent="0">
              <a:buNone/>
            </a:pPr>
            <a:r>
              <a:rPr lang="en-US" altLang="zh-CN" sz="1600" b="0" dirty="0"/>
              <a:t>[3] https://mentor.ieee.org/802.11/dcn/22/11-22-1556-01-0uhr-multi-ap-coordination-for-low-latency-traffic-delivery.pptx</a:t>
            </a:r>
          </a:p>
          <a:p>
            <a:pPr marL="0" indent="0">
              <a:buNone/>
            </a:pPr>
            <a:r>
              <a:rPr lang="en-US" altLang="zh-CN" sz="1600" b="0" dirty="0"/>
              <a:t>[4] https://mentor.ieee.org/802.11/dcn/22/11-22-1809-00-0uhr-a-perspective-on-uhr-features-for-operator-residential-deployments.pptx</a:t>
            </a:r>
          </a:p>
          <a:p>
            <a:pPr marL="0" indent="0">
              <a:buNone/>
            </a:pPr>
            <a:r>
              <a:rPr lang="en-GB" altLang="zh-CN" sz="1600" b="0" dirty="0"/>
              <a:t>[5]https://mentor.ieee.org/802.11/dcn/23/11-23-0297-00-0uhr-rtwt-for-multi-ap.pptx</a:t>
            </a:r>
          </a:p>
          <a:p>
            <a:pPr marL="0" indent="0">
              <a:buNone/>
            </a:pPr>
            <a:r>
              <a:rPr lang="en-GB" altLang="zh-CN" sz="1600" b="0" dirty="0"/>
              <a:t>[6] https://mentor.ieee.org/802.11/dcn/23/11-23-1499-00-0uhr-proposed-amendments-for-multi-ap-coordination-language-in-eht-sfd.pptx</a:t>
            </a:r>
          </a:p>
          <a:p>
            <a:pPr marL="0" indent="0">
              <a:buNone/>
            </a:pPr>
            <a:endParaRPr lang="en-GB" altLang="zh-CN" sz="1600" b="0" dirty="0"/>
          </a:p>
          <a:p>
            <a:pPr marL="0" indent="0">
              <a:buNone/>
            </a:pPr>
            <a:endParaRPr lang="en-GB" altLang="zh-CN" sz="16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4B8F1-6229-431A-BE69-8BDF9D52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4BC327-FE38-43BD-ADDD-4F9D6280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8350"/>
            <a:ext cx="800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11be has specified R-TWT for the delivery of latency-sensitive traffic in one BSS.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R-TWT would impact the behavior of legacy STAs and EHT STAs supporting R-TWT, which causes network overhead and low efficiency of communication, and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benefit of R-TWT is impacted by several factors, such as the population of EHT STAs not supporting R-TWT, OBSS interference or other interference such as IDC interference.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4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For 11bn it is appropriate time to extend R-TWT in one BSS to R-TWT in OBSSs, and coordinated R-TWT has been introduced during the UHR discussion.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11bn will focus on the specification of Ultra High Reliability capability for both an isolated Basic Service Set (BSS) and overlapping BSSs.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function of Coordinated R-TWT is not limited to a mechanism for the delivery of latency-sensitive traffic, furthermore it can be considered as a tool for multi-AP coordination to avoid or reduce OBSS interferences and increase the efficiency of communication in OBSS scenario.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This contribution focus on how to improve the specification of coordinated R-TWT as a tool not only for the delivery of latency-sensitive traffic but also for multi-AP coordination.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974E640-7836-4E3D-9CEA-AF7A7D5C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6A3A09-EC71-476F-BB11-4BF52D0C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E1ED2B-8535-4931-B1C5-7EE6FAFF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Requirements for </a:t>
            </a:r>
            <a:r>
              <a:rPr lang="en-US" altLang="zh-CN" dirty="0"/>
              <a:t>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86682-4A09-4169-9EEE-A8E3330E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" y="1634835"/>
            <a:ext cx="8001000" cy="484057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Different Multi-AP operation schemes have different levels of requirements for interoperation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1 (</a:t>
            </a:r>
            <a:r>
              <a:rPr lang="en-US" altLang="zh-CN" sz="1400" kern="1200" dirty="0">
                <a:solidFill>
                  <a:srgbClr val="FF0000"/>
                </a:solidFill>
              </a:rPr>
              <a:t>loose/light coordination</a:t>
            </a:r>
            <a:r>
              <a:rPr lang="en-US" altLang="zh-CN" sz="1400" kern="1200" dirty="0"/>
              <a:t>)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transmission schemes may include OBSS PD-based/PSR-based spatial reuse etc.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such as SPs, TX power constraints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 is shared among APs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Specific time alignment – the alignment of start time and end time of SPs among BSSs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Interoperation level: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non-backhaul: such as beacon request/response, or co-channel signaling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Backhaul – mainly for information sharing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2 (</a:t>
            </a:r>
            <a:r>
              <a:rPr lang="en-US" altLang="zh-CN" sz="1400" kern="1200" dirty="0">
                <a:solidFill>
                  <a:srgbClr val="FF0000"/>
                </a:solidFill>
              </a:rPr>
              <a:t>tight coordination</a:t>
            </a:r>
            <a:r>
              <a:rPr lang="en-US" altLang="zh-CN" sz="1400" kern="1200" dirty="0"/>
              <a:t>)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transmission schemes may include coordinated OFDMA/MU-MIMO/Beamforming, Joint Transmission etc.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Real-time signaling among APs: strict time synchronization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Interoperation level: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non-backhaul – co-channel signaling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Backhaul - with different requirements for special transmission schemes</a:t>
            </a:r>
          </a:p>
          <a:p>
            <a:pPr marL="685800" algn="just">
              <a:buFont typeface="+mj-ea"/>
              <a:buAutoNum type="circleNumDbPlain"/>
            </a:pPr>
            <a:endParaRPr lang="en-US" altLang="zh-CN" sz="1400" b="0" kern="1200" dirty="0"/>
          </a:p>
          <a:p>
            <a:pPr marL="685800" algn="just">
              <a:buFont typeface="+mj-ea"/>
              <a:buAutoNum type="circleNumDbPlain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9561C9-8022-4BB8-94E0-BD5B82F9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57005B6-1B5A-4BF1-9A17-34044B22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0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 for Type1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05799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AP1 and AP2 can share the information through a backhaul with limited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may not support coordinated OFDMA/MU-MIMO/Beamforming, Joint Transmission etc.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OBSS interference from BSS2 would impact the STA1-1’s frame exchanges during r-TWT SPs in BSS1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take actions to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400" b="0" kern="1200" dirty="0"/>
              <a:t>the frame exchange during the r-TWT SPs in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Frame exchanges during  the r-TWT SPs in BSS1 are limited in BSS2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Only STAs that satisfy the constraints </a:t>
            </a:r>
            <a:r>
              <a:rPr lang="en-US" altLang="zh-CN" sz="1400" b="0" kern="1200" dirty="0"/>
              <a:t>are  allowed to exchange frames with high priority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Transmission power is limited </a:t>
            </a:r>
            <a:r>
              <a:rPr lang="en-US" altLang="zh-CN" sz="1400" b="0" kern="1200" dirty="0"/>
              <a:t>for STAs that exchange frames in BSS2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FD2CB7-0233-40D5-BEF1-344FD4C2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863871"/>
            <a:ext cx="5238676" cy="230832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057400" y="6198619"/>
            <a:ext cx="4414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92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Type1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 for TX. Power constraints and acceptable RSSI of AP1 and STA1-1 is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29000"/>
            <a:ext cx="7350918" cy="27432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057400" y="6198619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 for Type2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05799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AP1 and AP2 communicate with each other by co-channel signaling or backhaul with better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OFDMA/MU-MIMO/Beamforming, Joint Transmission etc.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may not obtain the TXOP after the start time of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No guarantee for the frame exchange between AP1 and STA1-1 with the scheduled coordinated transmission scheme during R-TWT SPs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R-TWT member STAs can exchange frames with AP1 and AP2 by the scheduled coordinated transmission scheme during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122413" y="6190343"/>
            <a:ext cx="5192787" cy="286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Type1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E2E11E3-72EB-487F-9A53-B618DB829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569" y="3971127"/>
            <a:ext cx="4184838" cy="22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Type2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2692"/>
            <a:ext cx="7772400" cy="29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Coordinated R-TWT is suggested to provide higher reliability for delivering low latency traffic including enhanced medium access protection for reserved resource during scheduled time across different co-channel BSSs.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Two types of coordinated R-TWT can be considered based on different levels of requirements for interoperation among APs</a:t>
            </a:r>
          </a:p>
          <a:p>
            <a:pPr indent="0" algn="just">
              <a:buNone/>
            </a:pPr>
            <a:r>
              <a:rPr lang="en-US" altLang="zh-CN" sz="1600" kern="1200" dirty="0"/>
              <a:t>(1) Type1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TX. Power constraints and acceptable RSSI for related STAs are negotiated among APs for SP scheduling.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coordinated AP takes actions to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600" b="0" kern="1200" dirty="0"/>
              <a:t>the frame exchange during the scheduled SPs in BSS of the coordinating AP  (such as transmission with limited TX. power)</a:t>
            </a:r>
          </a:p>
          <a:p>
            <a:pPr indent="0" algn="just">
              <a:buNone/>
            </a:pPr>
            <a:r>
              <a:rPr lang="en-US" altLang="zh-CN" sz="1600" kern="1200" dirty="0"/>
              <a:t>(2) Type2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>
                <a:solidFill>
                  <a:srgbClr val="FF0000"/>
                </a:solidFill>
              </a:rPr>
              <a:t>the scheduled coordinated transmission scheme </a:t>
            </a:r>
            <a:r>
              <a:rPr lang="en-US" altLang="zh-CN" sz="1600" b="0" kern="1200" dirty="0"/>
              <a:t>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member STAs exchange frames with APs by the scheduled coordinated transmission scheme during scheduled SPs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coordinated R-TWT to provide higher reliability for delivering low latency traffic including enhanced medium access protection for reserved resource during scheduled time among co-channel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10602</TotalTime>
  <Words>1161</Words>
  <Application>Microsoft Office PowerPoint</Application>
  <PresentationFormat>全屏显示(4:3)</PresentationFormat>
  <Paragraphs>122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Coordinated R-TWT for Multi-AP scenarios - Follow up</vt:lpstr>
      <vt:lpstr>Introduction</vt:lpstr>
      <vt:lpstr>Requirements for Coordinated R-TWT </vt:lpstr>
      <vt:lpstr>Scenario for Type1 Coordinated R-TWT </vt:lpstr>
      <vt:lpstr>Signaling for Type1 Coordinated R-TWT </vt:lpstr>
      <vt:lpstr>Scenario for Type2 Coordinated R-TWT </vt:lpstr>
      <vt:lpstr>Signaling for Type2 Coordinated R-TWT 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3580</cp:revision>
  <cp:lastPrinted>2014-11-04T15:04:00Z</cp:lastPrinted>
  <dcterms:created xsi:type="dcterms:W3CDTF">2007-04-17T18:10:00Z</dcterms:created>
  <dcterms:modified xsi:type="dcterms:W3CDTF">2023-11-13T03:55:46Z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