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366" r:id="rId3"/>
    <p:sldId id="2368" r:id="rId4"/>
    <p:sldId id="2374" r:id="rId5"/>
    <p:sldId id="2377" r:id="rId6"/>
    <p:sldId id="2380" r:id="rId7"/>
    <p:sldId id="2378" r:id="rId8"/>
    <p:sldId id="2379" r:id="rId9"/>
    <p:sldId id="2367" r:id="rId10"/>
    <p:sldId id="2381" r:id="rId11"/>
    <p:sldId id="2372" r:id="rId12"/>
    <p:sldId id="237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226" autoAdjust="0"/>
  </p:normalViewPr>
  <p:slideViewPr>
    <p:cSldViewPr>
      <p:cViewPr varScale="1">
        <p:scale>
          <a:sx n="113" d="100"/>
          <a:sy n="113" d="100"/>
        </p:scale>
        <p:origin x="14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Physical Layer Reliability Improvements </a:t>
            </a:r>
            <a:r>
              <a:rPr lang="en-IL" altLang="en-US" dirty="0"/>
              <a:t>–</a:t>
            </a:r>
            <a:r>
              <a:rPr lang="en-US" altLang="en-US" dirty="0"/>
              <a:t>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478974"/>
              </p:ext>
            </p:extLst>
          </p:nvPr>
        </p:nvGraphicFramePr>
        <p:xfrm>
          <a:off x="471488" y="3168650"/>
          <a:ext cx="8220075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Document" r:id="rId4" imgW="8572996" imgH="2768043" progId="Word.Document.8">
                  <p:embed/>
                </p:oleObj>
              </mc:Choice>
              <mc:Fallback>
                <p:oleObj name="Document" r:id="rId4" imgW="8572996" imgH="27680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168650"/>
                        <a:ext cx="8220075" cy="2643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Incorporating Interference Mitigation in </a:t>
            </a:r>
            <a:r>
              <a:rPr lang="en-US" sz="2800" dirty="0" err="1"/>
              <a:t>TGbn</a:t>
            </a:r>
            <a:r>
              <a:rPr lang="en-US" sz="2800" dirty="0"/>
              <a:t> for Reliability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Increasing the reliability using Interference Mitigation is very important for several reasons: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is a real-life problem that is very dominant in 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 we’ve shown, IM yields very significant performance improvements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Applicable to every frequency band (2.4/5/6GHz) </a:t>
            </a:r>
            <a:r>
              <a:rPr lang="en-IL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not limited to any particular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Why Interference Mitigation could be a ‘key UHR feature’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is directly related to ‘Ultra High Reliability’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Can be used to increase reliability by increasing throughput and reducing latency &amp; MPDU error rate in the presence of interference – all covered within the scope of the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mitigation is a PHY feature that provides benefits across the board </a:t>
            </a:r>
            <a:r>
              <a:rPr lang="en-IL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all frequency bands, both UL and DL, all scenarios (where interference exists), and it improves not only the error rate of specific PPDUs but also long-term performance (incl. link adaptation)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Doesn’t increase peak throughput but improves performance in many practical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3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[1] we discussed how prevalent interference is in the WLAN bands, and how mitigating this interference (or the majority thereof) would lead to significantly better results, in particular lower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We presented two approaches to mitigate the interference and showed, via simulation results, how we can improve the performance in the presence of interference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addressed some questions that were raised during the presentation of [1] and presented some additional simulation results, both of which further justify these two approaches for improving the reliability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also discussed how we envision the system would operate using this type of improved reliability tool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11-23-1490r0: Physical Layer Reliability Improvements (Shimi Shilo et al)</a:t>
            </a:r>
          </a:p>
          <a:p>
            <a:pPr marL="0" indent="0"/>
            <a:r>
              <a:rPr lang="en-US" sz="1800" dirty="0"/>
              <a:t>[2] 11-23/0028r6: PAR Discussion (Laurent Cariou)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3789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[1] we discussed methods for improving the reliability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particular, we suggested two different PHY related approaches for handling interference, using Interference Mitigation (IM - recap on those in the next two slides)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Improved reliability and more efficient use of the spectrum are important goals of UHR (Ultra-High Reliability)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address some questions that were raised during the presentation of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present some additional results showing how these approaches deal with changing interference conditions, and discuss our view on the mode of operation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Recap: Approach #1 for Mitigating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Replicate data in frequency domain as shown in the figure below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can identify if a portion of its spectrum is interfered, and based on this decide which subcarriers (or which replica) to combine (and how to combine)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choice of RU size to use and the replication order (number of replicas)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can be opportunistic or based on knowledge at the transmitter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side (e.g. on the interference characteristics)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Simple transmit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Significantly more robust to (narrowband)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Less applicable for wideband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2176" y="35052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172176" y="38100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172176" y="4724400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170738" y="50292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170738" y="41148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170738" y="44196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170738" y="56388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7" name="Left Brace 16"/>
          <p:cNvSpPr/>
          <p:nvPr/>
        </p:nvSpPr>
        <p:spPr bwMode="auto">
          <a:xfrm>
            <a:off x="6943576" y="3505200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70538" y="3903872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4x replication to STA #1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6943576" y="5014703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70538" y="5413375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 replication to STA #2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Recap: Approach #2 for Mitigating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Transmitting known pilots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interlaced with the data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will allow a (multi-antenna) receiver to track and mitigate potential interfering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will apply an interference mitigation (receive beamforming)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Various algorithms may be employed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handle interference of any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Need ‘extra’ Rx antennas (beyond N_SS)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to cancel the interference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3089148"/>
            <a:ext cx="685800" cy="2702052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 bwMode="auto">
          <a:xfrm>
            <a:off x="5334000" y="4061624"/>
            <a:ext cx="2448242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Interference Mitigation Pilot</a:t>
            </a: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7752219" y="4217088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752219" y="4587734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6932612" y="4414907"/>
            <a:ext cx="824978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Approach #1: Comparison with a lower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One question raised during the presentation of [1] was what would be the performance of a lower MCS in the presence of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 we show a comparison between the performance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 the presence of interference - of two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schemes having (potentially)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same spectral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MCS 2 without replication (1.5bps/Hz)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MCS 4 with duplication (1.5bps/Hz)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assume a 242-tone data RU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a ~2 MHz interfering signal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with SIR=0dB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can be seen, without replication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even MCS 2 reaches an error floor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whereas using replication yields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clear advantage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9152" y="2439988"/>
            <a:ext cx="5579648" cy="406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1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065213"/>
          </a:xfrm>
        </p:spPr>
        <p:txBody>
          <a:bodyPr/>
          <a:lstStyle/>
          <a:p>
            <a:r>
              <a:rPr lang="en-US" sz="2800" dirty="0"/>
              <a:t>Approach #1: Comparison with a lower MCS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An alternative way to compare the results is to vary the interference power for a fixed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 we show a comparison between the performance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 the presence of varying interference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- of the same two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schemes having (potentially)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same spectral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assume a 242-tone data RU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a ~2 MHz interfering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signal with SNR=16dB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can be seen, there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clear advantage to using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higher MCS with replication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4344" y="2372260"/>
            <a:ext cx="5989894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3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Approach #2: Number of Required IM Pilots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[1] we showed simulation results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both link-level &amp; </a:t>
            </a:r>
            <a:r>
              <a:rPr lang="en-US" sz="2000" b="0" dirty="0" err="1">
                <a:solidFill>
                  <a:schemeClr val="tx1"/>
                </a:solidFill>
              </a:rPr>
              <a:t>goodput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which were based on an arbitrary number of IM pilots (~30% of the subcarriers)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were asked during the presentation of [1] whether so many IM pilots were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 we show a comparison of the </a:t>
            </a:r>
            <a:r>
              <a:rPr lang="en-US" sz="2000" b="0" dirty="0" err="1">
                <a:solidFill>
                  <a:schemeClr val="tx1"/>
                </a:solidFill>
              </a:rPr>
              <a:t>goodput</a:t>
            </a:r>
            <a:r>
              <a:rPr lang="en-US" sz="2000" b="0" dirty="0">
                <a:solidFill>
                  <a:schemeClr val="tx1"/>
                </a:solidFill>
              </a:rPr>
              <a:t> of various values of IM pilots, when using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106-tone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seen, a minimal number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IM pilots is needed (e.g.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~14% resources used for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</a:t>
            </a:r>
            <a:r>
              <a:rPr lang="en-US" sz="2000" b="0">
                <a:solidFill>
                  <a:schemeClr val="tx1"/>
                </a:solidFill>
              </a:rPr>
              <a:t>pilots is </a:t>
            </a:r>
            <a:r>
              <a:rPr lang="en-US" sz="2000" b="0" dirty="0">
                <a:solidFill>
                  <a:schemeClr val="tx1"/>
                </a:solidFill>
              </a:rPr>
              <a:t>not enough)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using around ~20%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the resources for IM pilots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yields the best performance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23738" y="3048000"/>
            <a:ext cx="5440074" cy="349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321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Impact of Interference Rising and Falling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What happens when the interference rises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or falls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 the middle of the PPDU? What effect does this have on the performance?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 we compare the performance of approach #2 for the following 3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Interference is constant for the entire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Interference starts in the middle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of the PPDU </a:t>
            </a:r>
            <a:r>
              <a:rPr lang="en-US" sz="1600" b="0">
                <a:solidFill>
                  <a:schemeClr val="tx1"/>
                </a:solidFill>
              </a:rPr>
              <a:t>(within data portion)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starts at the beginning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and ends in the middle of the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can be observed, this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approach is not sensitive to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where the interference begins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or ends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the gaps are quite small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Meaning it is very robust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27445" y="2871157"/>
            <a:ext cx="5900714" cy="366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75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Method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view these PHY-based improved reliability approaches as tools that can be used in various scenarios where interference is likely to be dominant: home, enterprise, industrial,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Similar to MCS and NSS that can be adjusted to optimize the performance, this type of approach can be viewed as an additional </a:t>
            </a:r>
            <a:r>
              <a:rPr lang="en-US" sz="2000" b="0" dirty="0" err="1">
                <a:solidFill>
                  <a:schemeClr val="tx1"/>
                </a:solidFill>
              </a:rPr>
              <a:t>Tx</a:t>
            </a:r>
            <a:r>
              <a:rPr lang="en-US" sz="2000" b="0" dirty="0">
                <a:solidFill>
                  <a:schemeClr val="tx1"/>
                </a:solidFill>
              </a:rPr>
              <a:t> scheme ‘dimension’ that may be exploited only when needed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or when deemed important enough to invest resources in improving the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other words, used only when necessary (or worth the effort)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These approaches are not optimized for any particular scenario, but rather offer a general-purpose tool in the arsenal of </a:t>
            </a:r>
            <a:r>
              <a:rPr lang="en-US" sz="2000" b="0" dirty="0" err="1">
                <a:solidFill>
                  <a:schemeClr val="tx1"/>
                </a:solidFill>
              </a:rPr>
              <a:t>Tx</a:t>
            </a:r>
            <a:r>
              <a:rPr lang="en-US" sz="2000" b="0" dirty="0">
                <a:solidFill>
                  <a:schemeClr val="tx1"/>
                </a:solidFill>
              </a:rPr>
              <a:t> schemes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example, in case of long-term interference (constant across many PPDUs), one may choose to ‘invest’ IM resources within only a subset of the PPDUs (so as to reduce overhead) and apply mitigation at the receiver throughout all received packets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148893</TotalTime>
  <Words>1466</Words>
  <Application>Microsoft Office PowerPoint</Application>
  <PresentationFormat>On-screen Show (4:3)</PresentationFormat>
  <Paragraphs>133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Physical Layer Reliability Improvements – Follow Up</vt:lpstr>
      <vt:lpstr>Introduction</vt:lpstr>
      <vt:lpstr>Recap: Approach #1 for Mitigating Interference</vt:lpstr>
      <vt:lpstr>Recap: Approach #2 for Mitigating Interference</vt:lpstr>
      <vt:lpstr>Approach #1: Comparison with a lower MCS</vt:lpstr>
      <vt:lpstr>Approach #1: Comparison with a lower MCS (cont.)</vt:lpstr>
      <vt:lpstr>Approach #2: Number of Required IM Pilots</vt:lpstr>
      <vt:lpstr>Impact of Interference Rising and Falling</vt:lpstr>
      <vt:lpstr>Method of Operation</vt:lpstr>
      <vt:lpstr>Incorporating Interference Mitigation in TGbn for Reliability Improvement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1617</cp:revision>
  <cp:lastPrinted>1601-01-01T00:00:00Z</cp:lastPrinted>
  <dcterms:created xsi:type="dcterms:W3CDTF">2017-01-26T15:28:16Z</dcterms:created>
  <dcterms:modified xsi:type="dcterms:W3CDTF">2023-11-20T09:39:37Z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(3)mdP87dLBPckBgc8aJ5TCD9+6/b111pMvahLvJ/EVuq6SKsqZ8xFhH4WiA2puJjQyt0AnM0lj
WOjtyXGk0E9ZNPj5e97E8flerXtvKo/pJ9P/VUOLiDXYInQlzSE6FjZFj3E1wWd+IqrXFb2u
t6iBHjwvKd0QrT/xdaxam9MW2/o2ezscquJQN/PTCTHCks+7WOkOFedB0O+g+CIPe6tluBZl
p4HRedzwRQaZX1h8In</vt:lpwstr>
  </property>
  <property fmtid="{D5CDD505-2E9C-101B-9397-08002B2CF9AE}" pid="7" name="_2015_ms_pID_7253431">
    <vt:lpwstr>bnGFvolTHbZaGbpZ88VhDjSUpqwrsAfmX/Hl11624ryOEfolJlKw/X
ueYbQDdgK/KKeJzGgWQsXLpA6erio1QO9Kbi26kHhcp+13nXC171ziHj4Cn172aom8v4j9jI
2P/KUHeOWIrE5FQ9LbGpZS0tcZ6oaIMQ4+yPycSo+TZYTJM9R7A4Ev78H6qy+dEJ2PkQAqmk
LdnGLHjSEEPToaHARzdEVSZJmixnhVKiaAwM</vt:lpwstr>
  </property>
  <property fmtid="{D5CDD505-2E9C-101B-9397-08002B2CF9AE}" pid="8" name="_2015_ms_pID_7253432">
    <vt:lpwstr>xg==</vt:lpwstr>
  </property>
</Properties>
</file>