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452AC5-F3F5-02A1-6CCC-58B16225A901}" name="주성 문" initials="주문" userId="202646a90de89a20" providerId="Windows Live"/>
  <p188:author id="{396AEEE6-623A-3D05-685E-851438B14508}" name="김용호" initials="김" userId="S::ronnykim@office.ut.ac.kr::a97274c0-04a6-4462-84d2-77f6f8cdc3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1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8204" autoAdjust="0"/>
    <p:restoredTop sz="95640" autoAdjust="0"/>
  </p:normalViewPr>
  <p:slideViewPr>
    <p:cSldViewPr>
      <p:cViewPr varScale="1">
        <p:scale>
          <a:sx n="144" d="100"/>
          <a:sy n="144" d="100"/>
        </p:scale>
        <p:origin x="968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 dirty="0"/>
              <a:t>, KNUT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, KNUT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, KNUT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, KNUT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, KNUT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 dirty="0"/>
              <a:t>, KNUT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802.11-23/1939r0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74-00-0uhr-txop-preemption-follow-up.pptx" TargetMode="External"/><Relationship Id="rId2" Type="http://schemas.openxmlformats.org/officeDocument/2006/relationships/hyperlink" Target="https://mentor.ieee.org/802.11/dcn/23/11-23-1229-01-0uhr-preemption-for-low-latency-application-follow-up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atin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Priority Based </a:t>
            </a:r>
            <a:r>
              <a:rPr lang="en-GB" dirty="0" err="1"/>
              <a:t>Preemption</a:t>
            </a:r>
            <a:r>
              <a:rPr lang="en-GB" dirty="0"/>
              <a:t> Method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1234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2023-11-07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856423"/>
              </p:ext>
            </p:extLst>
          </p:nvPr>
        </p:nvGraphicFramePr>
        <p:xfrm>
          <a:off x="506413" y="2852936"/>
          <a:ext cx="8085137" cy="304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문서" r:id="rId3" imgW="8255000" imgH="3111500" progId="Word.Document.8">
                  <p:embed/>
                </p:oleObj>
              </mc:Choice>
              <mc:Fallback>
                <p:oleObj name="문서" r:id="rId3" imgW="8255000" imgH="31115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852936"/>
                        <a:ext cx="8085137" cy="304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62EE55-089F-3268-39E1-D3450447B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Abstract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A26B347-9A6B-3DCE-A243-8A0CF8B5A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Preemption methods are discussed in UHR SG [1, 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However, an AP cannot know about priority information of non-AP </a:t>
            </a:r>
            <a:r>
              <a:rPr kumimoji="1" lang="en-US" altLang="ko-KR" dirty="0" err="1"/>
              <a:t>STAs’</a:t>
            </a:r>
            <a:r>
              <a:rPr kumimoji="1" lang="en-US" altLang="ko-KR" dirty="0"/>
              <a:t> traffic.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To properly schedule the preemption, 11bn needs a method to gather priority information in the preemption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In this submission, the priority based preemption method is discussed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953FA2B-1D55-E6AC-E811-A076070620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AB40233-AA23-CE24-3035-9DA2ADA2B7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69B5575-958E-A21C-D69F-0C610CD5F6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2168402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127FA9-C2BF-45F0-661A-2821BC680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Issue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4642A64-F757-40EA-5626-E40FE3D9D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When an AP granted a preemption period to non-AP STAs, the AP cannot know how urgent the </a:t>
            </a:r>
            <a:r>
              <a:rPr kumimoji="1" lang="en-US" altLang="ko-KR" dirty="0" err="1"/>
              <a:t>STAs’</a:t>
            </a:r>
            <a:r>
              <a:rPr kumimoji="1" lang="en-US" altLang="ko-KR" dirty="0"/>
              <a:t> traffics are.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735060C-D142-0600-11C7-15B2BF584D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9B25059-50CF-826B-A927-0A353280D0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4062546A-88AB-EFA0-35C7-84AFA8C8C6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6CDD421-BB49-22ED-8E3C-0189AABCA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550" y="3433799"/>
            <a:ext cx="7342584" cy="3010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2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1BD6F-B6EA-350C-8650-FBC7CC6F4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32656"/>
            <a:ext cx="7770813" cy="1065213"/>
          </a:xfrm>
        </p:spPr>
        <p:txBody>
          <a:bodyPr/>
          <a:lstStyle/>
          <a:p>
            <a:r>
              <a:rPr kumimoji="1" lang="en-US" altLang="ko-KR" dirty="0"/>
              <a:t>Priority based preemption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079299-C873-7CB1-7B2F-A03E93D6D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954" y="1131641"/>
            <a:ext cx="7770813" cy="23819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Non-AP STAs which are doing preemption can transmit NDP feedback with specific tones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The specific tones are mapped to the priority of traffics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Example: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Tones 0~9: High priority (or urgency)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10~19: Medium priority (or urgency)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20~29: Low priority (or urgency)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… …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89FF1A-0B8A-211A-0107-40A51B256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97D1AE-6EDF-5376-D484-207CD013DF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C0AA3F0-D7C2-2FD0-8D02-BD91F06C78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B02E9DB9-3809-15E3-A6D4-6136D273AC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5" y="3212976"/>
            <a:ext cx="5096609" cy="312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929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1BD6F-B6EA-350C-8650-FBC7CC6F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Priority based preemption (cont’d)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079299-C873-7CB1-7B2F-A03E93D6D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3861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The AP can schedule preemption periods (trigger frame transmission) based on the priority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The AP firstly schedules high priority only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Only the non-AP STAs which transmitted in high priority tones can transmit its data frames to the AP.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89FF1A-0B8A-211A-0107-40A51B256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97D1AE-6EDF-5376-D484-207CD013DF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C0AA3F0-D7C2-2FD0-8D02-BD91F06C78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52A0A296-3BFD-632E-DE47-8A6CF8389F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3317191"/>
            <a:ext cx="5256584" cy="3124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165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1BD6F-B6EA-350C-8650-FBC7CC6F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Summary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079299-C873-7CB1-7B2F-A03E93D6D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In this submission, priority based preemption method for 11bn is discussed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The non-AP STAs transmit NDP feedback to specific tones based on the urgency or priority of its traffics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The AP can schedule preemption periods (e.g., trigger frames) based on the priority information of non-AP STAs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89FF1A-0B8A-211A-0107-40A51B256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97D1AE-6EDF-5376-D484-207CD013DF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C0AA3F0-D7C2-2FD0-8D02-BD91F06C78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112981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1BD6F-B6EA-350C-8650-FBC7CC6F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References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079299-C873-7CB1-7B2F-A03E93D6D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" altLang="ko-KR" sz="2400" dirty="0"/>
              <a:t>[1] 11-23/1229r1: Preemption for low latency application (Follow up), </a:t>
            </a:r>
            <a:r>
              <a:rPr kumimoji="1" lang="en" altLang="ko-KR" sz="2400" dirty="0">
                <a:hlinkClick r:id="rId2"/>
              </a:rPr>
              <a:t>https://mentor.ieee.org/802.11/dcn/23/11-23-1229-01-0uhr-preemption-for-low-latency-application-follow-up.pptx</a:t>
            </a:r>
            <a:endParaRPr kumimoji="1" lang="en" altLang="ko-KR" sz="2400" dirty="0"/>
          </a:p>
          <a:p>
            <a:pPr marL="0" indent="0"/>
            <a:endParaRPr kumimoji="1" lang="en-US" altLang="ko-KR" dirty="0"/>
          </a:p>
          <a:p>
            <a:pPr marL="0" indent="0"/>
            <a:r>
              <a:rPr kumimoji="1" lang="en" altLang="ko-KR" sz="2400" dirty="0"/>
              <a:t>[2] 11-23/1174r0: TXOP preemption follow up, </a:t>
            </a:r>
            <a:r>
              <a:rPr kumimoji="1" lang="en" altLang="ko-KR" sz="2400" dirty="0">
                <a:hlinkClick r:id="rId3"/>
              </a:rPr>
              <a:t>https://mentor.ieee.org/802.11/dcn/23/11-23-1174-00-0uhr-txop-preemption-follow-up.pptx</a:t>
            </a:r>
            <a:endParaRPr kumimoji="1" lang="en" altLang="ko-KR" sz="24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89FF1A-0B8A-211A-0107-40A51B256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97D1AE-6EDF-5376-D484-207CD013DF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C0AA3F0-D7C2-2FD0-8D02-BD91F06C78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/>
              <a:t>November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1154260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2542</TotalTime>
  <Words>382</Words>
  <Application>Microsoft Macintosh PowerPoint</Application>
  <PresentationFormat>화면 슬라이드 쇼(4:3)</PresentationFormat>
  <Paragraphs>56</Paragraphs>
  <Slides>7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테마</vt:lpstr>
      <vt:lpstr>문서</vt:lpstr>
      <vt:lpstr>Priority Based Preemption Method</vt:lpstr>
      <vt:lpstr>Abstract</vt:lpstr>
      <vt:lpstr>Issue</vt:lpstr>
      <vt:lpstr>Priority based preemption</vt:lpstr>
      <vt:lpstr>Priority based preemption (cont’d)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주성 문</dc:creator>
  <cp:lastModifiedBy>주성 문</cp:lastModifiedBy>
  <cp:revision>158</cp:revision>
  <cp:lastPrinted>1601-01-01T00:00:00Z</cp:lastPrinted>
  <dcterms:created xsi:type="dcterms:W3CDTF">2023-07-02T14:02:18Z</dcterms:created>
  <dcterms:modified xsi:type="dcterms:W3CDTF">2023-11-07T03:58:16Z</dcterms:modified>
</cp:coreProperties>
</file>