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9"/>
  </p:notesMasterIdLst>
  <p:handoutMasterIdLst>
    <p:handoutMasterId r:id="rId10"/>
  </p:handoutMasterIdLst>
  <p:sldIdLst>
    <p:sldId id="269" r:id="rId3"/>
    <p:sldId id="484" r:id="rId4"/>
    <p:sldId id="492" r:id="rId5"/>
    <p:sldId id="490" r:id="rId6"/>
    <p:sldId id="485" r:id="rId7"/>
    <p:sldId id="49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1/12/2024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AP MLD Power Save Follow-up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2023-11-16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38811" cy="276999"/>
          </a:xfrm>
        </p:spPr>
        <p:txBody>
          <a:bodyPr/>
          <a:lstStyle/>
          <a:p>
            <a:pPr>
              <a:defRPr/>
            </a:pPr>
            <a:r>
              <a:rPr lang="en-US" dirty="0"/>
              <a:t>11/16/2023</a:t>
            </a:r>
          </a:p>
        </p:txBody>
      </p:sp>
      <p:graphicFrame>
        <p:nvGraphicFramePr>
          <p:cNvPr id="6" name="Table 5"/>
          <p:cNvGraphicFramePr>
            <a:graphicFrameLocks noGrp="1"/>
          </p:cNvGraphicFramePr>
          <p:nvPr>
            <p:extLst>
              <p:ext uri="{D42A27DB-BD31-4B8C-83A1-F6EECF244321}">
                <p14:modId xmlns:p14="http://schemas.microsoft.com/office/powerpoint/2010/main" val="49194905"/>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Recap: AP Power Save </a:t>
            </a:r>
            <a:endParaRPr lang="en-US" b="0" dirty="0"/>
          </a:p>
        </p:txBody>
      </p:sp>
      <p:sp>
        <p:nvSpPr>
          <p:cNvPr id="3" name="Content Placeholder 2"/>
          <p:cNvSpPr>
            <a:spLocks noGrp="1"/>
          </p:cNvSpPr>
          <p:nvPr>
            <p:ph idx="1"/>
          </p:nvPr>
        </p:nvSpPr>
        <p:spPr>
          <a:xfrm>
            <a:off x="0" y="1233100"/>
            <a:ext cx="9144000" cy="5015301"/>
          </a:xfrm>
        </p:spPr>
        <p:txBody>
          <a:bodyPr/>
          <a:lstStyle/>
          <a:p>
            <a:r>
              <a:rPr lang="en-US" sz="2000" dirty="0"/>
              <a:t>AP power save can be used by soft/mobile AP (MLD), normal AP MLD.</a:t>
            </a:r>
          </a:p>
          <a:p>
            <a:r>
              <a:rPr lang="en-US" sz="2000" dirty="0"/>
              <a:t>Various AP power management methods are discussed</a:t>
            </a:r>
          </a:p>
          <a:p>
            <a:pPr lvl="1"/>
            <a:r>
              <a:rPr lang="en-US" sz="1600" dirty="0"/>
              <a:t>Intra-PPDU power save</a:t>
            </a:r>
          </a:p>
          <a:p>
            <a:pPr lvl="1"/>
            <a:r>
              <a:rPr lang="en-US" sz="1600" dirty="0"/>
              <a:t>Dynamic SM power save</a:t>
            </a:r>
          </a:p>
          <a:p>
            <a:pPr lvl="1"/>
            <a:r>
              <a:rPr lang="en-US" sz="1600" dirty="0"/>
              <a:t>Power management mode with TWT</a:t>
            </a:r>
          </a:p>
          <a:p>
            <a:pPr lvl="1"/>
            <a:r>
              <a:rPr lang="en-US" sz="1600" dirty="0"/>
              <a:t>Power management mode without TWT</a:t>
            </a:r>
          </a:p>
          <a:p>
            <a:pPr lvl="1"/>
            <a:r>
              <a:rPr lang="en-US" sz="1600" dirty="0"/>
              <a:t>Power management under AP MLD </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38811" cy="276999"/>
          </a:xfrm>
        </p:spPr>
        <p:txBody>
          <a:bodyPr/>
          <a:lstStyle/>
          <a:p>
            <a:pPr>
              <a:defRPr/>
            </a:pPr>
            <a:r>
              <a:rPr lang="en-US" dirty="0"/>
              <a:t>11/16/2023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09600"/>
          </a:xfrm>
        </p:spPr>
        <p:txBody>
          <a:bodyPr/>
          <a:lstStyle/>
          <a:p>
            <a:r>
              <a:rPr lang="en-US" sz="2400" dirty="0"/>
              <a:t>AP’s Intra-PPDU Power Save and Dynamic SM Power Save</a:t>
            </a:r>
            <a:endParaRPr lang="en-US" sz="2400" b="0" dirty="0"/>
          </a:p>
        </p:txBody>
      </p:sp>
      <p:sp>
        <p:nvSpPr>
          <p:cNvPr id="3" name="Content Placeholder 2"/>
          <p:cNvSpPr>
            <a:spLocks noGrp="1"/>
          </p:cNvSpPr>
          <p:nvPr>
            <p:ph idx="1"/>
          </p:nvPr>
        </p:nvSpPr>
        <p:spPr>
          <a:xfrm>
            <a:off x="0" y="1295400"/>
            <a:ext cx="9144000" cy="5029200"/>
          </a:xfrm>
        </p:spPr>
        <p:txBody>
          <a:bodyPr/>
          <a:lstStyle/>
          <a:p>
            <a:r>
              <a:rPr lang="en-US" b="0" dirty="0"/>
              <a:t>Similar to STAs, an AP can stop its PPDU reception if the AP figures out the PPDU doesn’t carry the frames addressed to it.</a:t>
            </a:r>
          </a:p>
          <a:p>
            <a:pPr lvl="1">
              <a:buClr>
                <a:srgbClr val="FF0000"/>
              </a:buClr>
            </a:pPr>
            <a:r>
              <a:rPr lang="en-US" dirty="0"/>
              <a:t>BSS Color in PHY header is not same as its BSS Color and no BSS color collision is detected.</a:t>
            </a:r>
          </a:p>
          <a:p>
            <a:pPr lvl="1">
              <a:buClr>
                <a:srgbClr val="FF0000"/>
              </a:buClr>
            </a:pPr>
            <a:r>
              <a:rPr lang="en-US" b="0" dirty="0"/>
              <a:t>The DL PPDU is detected.</a:t>
            </a:r>
          </a:p>
          <a:p>
            <a:pPr lvl="1">
              <a:buClr>
                <a:srgbClr val="FF0000"/>
              </a:buClr>
            </a:pPr>
            <a:r>
              <a:rPr lang="en-US" b="0" dirty="0"/>
              <a:t>A frame is received whose RA is not the AP’s BSSID.</a:t>
            </a:r>
          </a:p>
          <a:p>
            <a:pPr>
              <a:buClr>
                <a:srgbClr val="FF0000"/>
              </a:buClr>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11/01/2022</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77396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2400" dirty="0"/>
              <a:t>Power Management Mode Change and Buffered Frame Indication</a:t>
            </a:r>
            <a:endParaRPr lang="en-US" sz="2400" b="0" dirty="0"/>
          </a:p>
        </p:txBody>
      </p:sp>
      <p:sp>
        <p:nvSpPr>
          <p:cNvPr id="3" name="Content Placeholder 2"/>
          <p:cNvSpPr>
            <a:spLocks noGrp="1"/>
          </p:cNvSpPr>
          <p:nvPr>
            <p:ph idx="1"/>
          </p:nvPr>
        </p:nvSpPr>
        <p:spPr>
          <a:xfrm>
            <a:off x="0" y="1143000"/>
            <a:ext cx="9144000" cy="5105399"/>
          </a:xfrm>
        </p:spPr>
        <p:txBody>
          <a:bodyPr/>
          <a:lstStyle/>
          <a:p>
            <a:r>
              <a:rPr lang="en-US" sz="2000" dirty="0"/>
              <a:t>When the associated AP is in power management (active mode, power save mode with awake state and doze state)  through periodic SPs, e.g. broadcast TWT, the AP needs to announce its power management mode and if the AP is in power management mode, the STAs can announce whether it needs to be serviced and whether they still have buffered frames.</a:t>
            </a:r>
          </a:p>
          <a:p>
            <a:r>
              <a:rPr lang="en-US" sz="2000" dirty="0"/>
              <a:t>PM in frame header is not suitable for AP’s announcement of power management change.</a:t>
            </a:r>
          </a:p>
          <a:p>
            <a:pPr lvl="1"/>
            <a:r>
              <a:rPr lang="en-US" sz="1600" dirty="0"/>
              <a:t>It is difficult for the associated STAs to figure out the AP’s new power management mode at the same time.</a:t>
            </a:r>
          </a:p>
          <a:p>
            <a:r>
              <a:rPr lang="en-US" sz="2000" dirty="0"/>
              <a:t>Instead, an AP can announce its power management mode change through an announced specific time, e.g. a future TBTT or a specific TSF time.</a:t>
            </a:r>
          </a:p>
          <a:p>
            <a:pPr lvl="1"/>
            <a:r>
              <a:rPr lang="en-US" sz="1600" dirty="0"/>
              <a:t>With this method, all STAs assume the AP’s operating mode change at the same time. </a:t>
            </a:r>
          </a:p>
          <a:p>
            <a:pPr lvl="1"/>
            <a:r>
              <a:rPr lang="en-US" sz="1600" dirty="0"/>
              <a:t>A variant to this is that an AP uses the Beacon to announce the power management change that is effective right away.</a:t>
            </a:r>
            <a:endParaRPr lang="en-US" sz="1800" dirty="0"/>
          </a:p>
          <a:p>
            <a:r>
              <a:rPr lang="en-US" sz="2200" dirty="0"/>
              <a:t>When the associated AP is in power management through periodic SPs, </a:t>
            </a:r>
            <a:r>
              <a:rPr lang="en-US" sz="1800" dirty="0"/>
              <a:t>a STA can use QoS Control, BSR and More Data. </a:t>
            </a:r>
          </a:p>
          <a:p>
            <a:pPr lvl="1"/>
            <a:endParaRPr lang="en-US" dirty="0"/>
          </a:p>
          <a:p>
            <a:endParaRPr lang="en-US"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38811" cy="276999"/>
          </a:xfrm>
        </p:spPr>
        <p:txBody>
          <a:bodyPr/>
          <a:lstStyle/>
          <a:p>
            <a:pPr>
              <a:defRPr/>
            </a:pPr>
            <a:r>
              <a:rPr lang="en-US" dirty="0"/>
              <a:t>11/16/2023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78383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Dynamic SM Power Save</a:t>
            </a:r>
            <a:endParaRPr lang="en-US" b="0" dirty="0"/>
          </a:p>
        </p:txBody>
      </p:sp>
      <p:sp>
        <p:nvSpPr>
          <p:cNvPr id="3" name="Content Placeholder 2"/>
          <p:cNvSpPr>
            <a:spLocks noGrp="1"/>
          </p:cNvSpPr>
          <p:nvPr>
            <p:ph idx="1"/>
          </p:nvPr>
        </p:nvSpPr>
        <p:spPr>
          <a:xfrm>
            <a:off x="0" y="1143000"/>
            <a:ext cx="9144000" cy="5382399"/>
          </a:xfrm>
        </p:spPr>
        <p:txBody>
          <a:bodyPr/>
          <a:lstStyle/>
          <a:p>
            <a:r>
              <a:rPr lang="en-US" sz="2000" dirty="0"/>
              <a:t>An AP announces its dynamic SM power save through mandate STA’s (MU-)RTS/CTS to initiate the TXOP with the AP.</a:t>
            </a:r>
          </a:p>
          <a:p>
            <a:pPr lvl="1"/>
            <a:r>
              <a:rPr lang="en-US" dirty="0"/>
              <a:t>A variant to this is that an AP announces its dynamic SM power enabling through a new defined field e.g. in UHR Operation element.</a:t>
            </a:r>
          </a:p>
          <a:p>
            <a:pPr lvl="2"/>
            <a:r>
              <a:rPr lang="en-US" sz="2000" dirty="0"/>
              <a:t>The announcement of enabling/disabling dynamic power management takes effect right away.</a:t>
            </a:r>
          </a:p>
          <a:p>
            <a:pPr lvl="2"/>
            <a:r>
              <a:rPr lang="en-US" sz="2000" dirty="0"/>
              <a:t>Another variant is that the enabling/disabling dynamic power management at the indicated TBTT.</a:t>
            </a:r>
          </a:p>
          <a:p>
            <a:r>
              <a:rPr lang="en-US" sz="2000" dirty="0"/>
              <a:t>The AP uses single RF chain to listen on its work channel.</a:t>
            </a:r>
          </a:p>
          <a:p>
            <a:r>
              <a:rPr lang="en-US" sz="2000" dirty="0"/>
              <a:t>After receiving the initial frame of a TXOP for it, the AP uses more than one RF chain to do the frame exchanges in the TXOP.</a:t>
            </a:r>
          </a:p>
          <a:p>
            <a:r>
              <a:rPr lang="en-US" sz="2000" dirty="0"/>
              <a:t>Conditions to exit from multiple active RF chains at an AP with dynamic SM power save being enabled:</a:t>
            </a:r>
          </a:p>
          <a:p>
            <a:pPr lvl="1"/>
            <a:r>
              <a:rPr lang="en-US" dirty="0"/>
              <a:t>An AP  as the TXOP responder switches back to medium monitoring through single RF chain at the end of the TXOP.</a:t>
            </a:r>
          </a:p>
          <a:p>
            <a:endParaRPr lang="en-US" sz="20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38811" cy="276999"/>
          </a:xfrm>
        </p:spPr>
        <p:txBody>
          <a:bodyPr/>
          <a:lstStyle/>
          <a:p>
            <a:pPr>
              <a:defRPr/>
            </a:pPr>
            <a:r>
              <a:rPr lang="en-US" dirty="0"/>
              <a:t>11/16/2023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85576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1100"/>
            <a:ext cx="9144000" cy="762000"/>
          </a:xfrm>
        </p:spPr>
        <p:txBody>
          <a:bodyPr/>
          <a:lstStyle/>
          <a:p>
            <a:r>
              <a:rPr lang="en-US" sz="3200" dirty="0"/>
              <a:t>Enhanced Dynamic SM Power Save</a:t>
            </a:r>
            <a:endParaRPr lang="en-US" b="0" dirty="0"/>
          </a:p>
        </p:txBody>
      </p:sp>
      <p:sp>
        <p:nvSpPr>
          <p:cNvPr id="3" name="Content Placeholder 2"/>
          <p:cNvSpPr>
            <a:spLocks noGrp="1"/>
          </p:cNvSpPr>
          <p:nvPr>
            <p:ph idx="1"/>
          </p:nvPr>
        </p:nvSpPr>
        <p:spPr>
          <a:xfrm>
            <a:off x="0" y="1143000"/>
            <a:ext cx="9144000" cy="5382399"/>
          </a:xfrm>
        </p:spPr>
        <p:txBody>
          <a:bodyPr/>
          <a:lstStyle/>
          <a:p>
            <a:r>
              <a:rPr lang="en-US" sz="1600" dirty="0"/>
              <a:t>An AP can further save power by monitor the medium in 20MHz channel only.</a:t>
            </a:r>
          </a:p>
          <a:p>
            <a:r>
              <a:rPr lang="en-US" sz="1600" dirty="0"/>
              <a:t>The non-AP STA can transmit a non-HT duplicate PPDU to solicit the responding PPDU from the AP where the AP monitors the medium in 20MHz channel only.</a:t>
            </a:r>
          </a:p>
          <a:p>
            <a:r>
              <a:rPr lang="en-US" sz="1600" dirty="0"/>
              <a:t>The AP switch back to the wider BW at the end of the initial PPDU.</a:t>
            </a:r>
          </a:p>
          <a:p>
            <a:r>
              <a:rPr lang="en-US" sz="1600" dirty="0"/>
              <a:t>The full capacity of the AP is used until the end of the TXOP.</a:t>
            </a:r>
          </a:p>
          <a:p>
            <a:pPr marL="0" indent="0">
              <a:buNone/>
            </a:pPr>
            <a:r>
              <a:rPr lang="en-US" sz="1600" dirty="0"/>
              <a:t> </a:t>
            </a:r>
          </a:p>
          <a:p>
            <a:endParaRPr lang="en-US"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38811" cy="276999"/>
          </a:xfrm>
        </p:spPr>
        <p:txBody>
          <a:bodyPr/>
          <a:lstStyle/>
          <a:p>
            <a:pPr>
              <a:defRPr/>
            </a:pPr>
            <a:r>
              <a:rPr lang="en-US" dirty="0"/>
              <a:t>11/16/2023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487569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688</Words>
  <Application>Microsoft Office PowerPoint</Application>
  <PresentationFormat>On-screen Show (4:3)</PresentationFormat>
  <Paragraphs>80</Paragraphs>
  <Slides>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Times New Roman</vt:lpstr>
      <vt:lpstr>Wingdings</vt:lpstr>
      <vt:lpstr>802-11-Submission</vt:lpstr>
      <vt:lpstr>Custom Design</vt:lpstr>
      <vt:lpstr>AP MLD Power Save Follow-up</vt:lpstr>
      <vt:lpstr>Recap: AP Power Save </vt:lpstr>
      <vt:lpstr>AP’s Intra-PPDU Power Save and Dynamic SM Power Save</vt:lpstr>
      <vt:lpstr>Power Management Mode Change and Buffered Frame Indication</vt:lpstr>
      <vt:lpstr>Dynamic SM Power Save</vt:lpstr>
      <vt:lpstr>Enhanced Dynamic SM Power Save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2036</cp:revision>
  <cp:lastPrinted>1998-02-10T13:28:06Z</cp:lastPrinted>
  <dcterms:created xsi:type="dcterms:W3CDTF">2007-05-21T21:00:37Z</dcterms:created>
  <dcterms:modified xsi:type="dcterms:W3CDTF">2024-01-13T19:22:02Z</dcterms:modified>
  <cp:category>Submission</cp:category>
</cp:coreProperties>
</file>