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269" r:id="rId3"/>
    <p:sldId id="498" r:id="rId4"/>
    <p:sldId id="495" r:id="rId5"/>
    <p:sldId id="496" r:id="rId6"/>
    <p:sldId id="506" r:id="rId7"/>
    <p:sldId id="515" r:id="rId8"/>
    <p:sldId id="493" r:id="rId9"/>
    <p:sldId id="494" r:id="rId10"/>
    <p:sldId id="502" r:id="rId11"/>
    <p:sldId id="500" r:id="rId12"/>
    <p:sldId id="50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1/12/2024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1/12/2024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1/12/2024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1/12/2024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388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11/20/2023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1933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Control Frame Protection Follow Up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2023-11-10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025973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Yi-Ling Chao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Sudhir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SP 2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724400"/>
          </a:xfrm>
        </p:spPr>
        <p:txBody>
          <a:bodyPr/>
          <a:lstStyle/>
          <a:p>
            <a:r>
              <a:rPr lang="en-US" sz="1600" dirty="0"/>
              <a:t>Do you support to protect Multi-STA BA in 802.11bn and the other variant of BA is TBD?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19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SP 3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724400"/>
          </a:xfrm>
        </p:spPr>
        <p:txBody>
          <a:bodyPr/>
          <a:lstStyle/>
          <a:p>
            <a:r>
              <a:rPr lang="en-US" sz="1600" dirty="0"/>
              <a:t>Do you support to protect Compressed BAR and Multi-TID BAR in 802.11bn, and the other variant of BAR is TBD?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0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b="0" dirty="0"/>
              <a:t>Recap: Security Enhancement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15400" cy="3276600"/>
          </a:xfrm>
        </p:spPr>
        <p:txBody>
          <a:bodyPr/>
          <a:lstStyle/>
          <a:p>
            <a:r>
              <a:rPr lang="en-US" sz="2000" dirty="0"/>
              <a:t>At least Trigger frame, BAR, BA are protected.</a:t>
            </a:r>
          </a:p>
          <a:p>
            <a:r>
              <a:rPr lang="en-US" sz="2000" dirty="0"/>
              <a:t>If the RTS frame is required between two peer devices that support control frame protection, the protected MU-RTS is transmitted.</a:t>
            </a:r>
          </a:p>
          <a:p>
            <a:r>
              <a:rPr lang="en-US" sz="2000" dirty="0"/>
              <a:t>If the Ack frame is required between two peer devices that support control frame protection, the protected MU-STA BA is transmitted.</a:t>
            </a:r>
          </a:p>
          <a:p>
            <a:r>
              <a:rPr lang="en-US" sz="2000" dirty="0"/>
              <a:t>CPPTK and CPGTK are defined and if the TXOP protection is not needed the CPPTK (through DL MU PPDU) is used.</a:t>
            </a:r>
          </a:p>
          <a:p>
            <a:r>
              <a:rPr lang="en-US" sz="2000" dirty="0"/>
              <a:t>The MAC header of unicast Data, Management frame is protected.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3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Analysis of BA Type and BAR Type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1143000"/>
          </a:xfrm>
        </p:spPr>
        <p:txBody>
          <a:bodyPr/>
          <a:lstStyle/>
          <a:p>
            <a:r>
              <a:rPr lang="en-US" sz="1600" dirty="0"/>
              <a:t>The different BAR types and BA types are defined in 802.11 spec.</a:t>
            </a:r>
          </a:p>
          <a:p>
            <a:r>
              <a:rPr lang="en-US" sz="1600" dirty="0"/>
              <a:t>The various Trigger frames cover Compressed BAR, Multi-TID BAR, GCR BAR.</a:t>
            </a:r>
          </a:p>
          <a:p>
            <a:r>
              <a:rPr lang="en-US" sz="1600" dirty="0"/>
              <a:t>The BA solicited by various Trigger frames cover Compressed BA, </a:t>
            </a:r>
            <a:r>
              <a:rPr lang="en-US" sz="1600"/>
              <a:t>Multi-STA BA, GCR BA. </a:t>
            </a:r>
            <a:endParaRPr lang="en-US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2BE9DB-D616-CB53-C7D2-D5F5073CC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55475"/>
            <a:ext cx="3623274" cy="28972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E28230-E09F-702B-89BD-B127FF092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2971800"/>
            <a:ext cx="4060152" cy="304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28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Protected BA Type and BAR Type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646612"/>
          </a:xfrm>
        </p:spPr>
        <p:txBody>
          <a:bodyPr/>
          <a:lstStyle/>
          <a:p>
            <a:r>
              <a:rPr lang="en-US" sz="1600" dirty="0"/>
              <a:t>The following should be protected BAR types</a:t>
            </a:r>
          </a:p>
          <a:p>
            <a:pPr lvl="1"/>
            <a:r>
              <a:rPr lang="en-US" sz="1600" dirty="0"/>
              <a:t>Compressed BAR</a:t>
            </a:r>
          </a:p>
          <a:p>
            <a:pPr lvl="1"/>
            <a:r>
              <a:rPr lang="en-US" sz="1600" dirty="0"/>
              <a:t>Multi-TID BAR</a:t>
            </a:r>
          </a:p>
          <a:p>
            <a:r>
              <a:rPr lang="en-US" sz="1600" dirty="0"/>
              <a:t>The following should be protected BA types</a:t>
            </a:r>
          </a:p>
          <a:p>
            <a:pPr lvl="1"/>
            <a:r>
              <a:rPr lang="en-US" sz="1600" dirty="0"/>
              <a:t>Multi-STA BA</a:t>
            </a:r>
          </a:p>
          <a:p>
            <a:pPr lvl="2"/>
            <a:r>
              <a:rPr lang="en-US" sz="1600" dirty="0"/>
              <a:t>When the Compressed/Multi-STA BA is solicited and the control frame protection is required, the protected Multi-STA BA is used as the responding frame.</a:t>
            </a:r>
          </a:p>
          <a:p>
            <a:pPr lvl="3"/>
            <a:endParaRPr lang="en-US" dirty="0"/>
          </a:p>
          <a:p>
            <a:r>
              <a:rPr lang="en-US" sz="1600" dirty="0"/>
              <a:t>Whether GCR BAR and GCR BA are protected is TBD.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8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632036"/>
            <a:ext cx="9144000" cy="498901"/>
          </a:xfrm>
        </p:spPr>
        <p:txBody>
          <a:bodyPr/>
          <a:lstStyle/>
          <a:p>
            <a:r>
              <a:rPr lang="en-US" sz="2400" dirty="0"/>
              <a:t>PS-Poll Attack Analysis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8" y="1184700"/>
            <a:ext cx="9124562" cy="22443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</a:rPr>
              <a:t>For a STA that wakes up through listening interval, an attacker can transmit PS-Poll before the STA’s awaking to ask the AP to transmit the buffered frames for the STA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When the STA wakes up, the AP has no buffered frames for it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The other attack through PS-Poll could also be possible.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01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609599"/>
            <a:ext cx="9144000" cy="498901"/>
          </a:xfrm>
        </p:spPr>
        <p:txBody>
          <a:bodyPr/>
          <a:lstStyle/>
          <a:p>
            <a:r>
              <a:rPr lang="en-US" sz="2400" dirty="0"/>
              <a:t>PS-Poll Protection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24562" cy="2667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The QoS Null with protected header is used to replace PS-Poll.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The new defined protected Action (Action no Ack) frame is used to replace PS-Poll.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1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Control Frame Protection Indication, KeyID, PN, MIC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53000"/>
          </a:xfrm>
        </p:spPr>
        <p:txBody>
          <a:bodyPr/>
          <a:lstStyle/>
          <a:p>
            <a:r>
              <a:rPr lang="en-US" sz="1600" dirty="0"/>
              <a:t>For control frame protection indication, key ID:</a:t>
            </a:r>
          </a:p>
          <a:p>
            <a:pPr lvl="1"/>
            <a:r>
              <a:rPr lang="en-US" sz="1600" dirty="0"/>
              <a:t>Option 1:</a:t>
            </a:r>
          </a:p>
          <a:p>
            <a:pPr lvl="2"/>
            <a:r>
              <a:rPr lang="en-US" sz="1600" dirty="0"/>
              <a:t>Both the control frame protection indication and key ID are carried in the reserved bits of the Frame Control field of the protected Control frames.</a:t>
            </a:r>
          </a:p>
          <a:p>
            <a:pPr lvl="3"/>
            <a:r>
              <a:rPr lang="en-US" dirty="0"/>
              <a:t>Unified for all protected control frame</a:t>
            </a:r>
          </a:p>
          <a:p>
            <a:pPr lvl="3"/>
            <a:r>
              <a:rPr lang="en-US" dirty="0"/>
              <a:t>Justification of option 1: In Control frame, B13 in Frame Control field (More Data subfield) is changed from reserved bit in IEEE Std 802.11</a:t>
            </a:r>
            <a:r>
              <a:rPr lang="en-US" baseline="30000" dirty="0"/>
              <a:t>TM</a:t>
            </a:r>
            <a:r>
              <a:rPr lang="en-US" dirty="0"/>
              <a:t> – 2012 to non reserved bit in IEEE Std 802.11</a:t>
            </a:r>
            <a:r>
              <a:rPr lang="en-US" baseline="30000" dirty="0"/>
              <a:t>TM</a:t>
            </a:r>
            <a:r>
              <a:rPr lang="en-US" dirty="0"/>
              <a:t> - 2016</a:t>
            </a:r>
          </a:p>
          <a:p>
            <a:pPr lvl="1"/>
            <a:r>
              <a:rPr lang="en-US" sz="1600" dirty="0"/>
              <a:t>Option 2:</a:t>
            </a:r>
          </a:p>
          <a:p>
            <a:pPr lvl="2"/>
            <a:r>
              <a:rPr lang="en-US" sz="1600" dirty="0"/>
              <a:t>Both the control frame protection indication and key ID are carried before the information for specific recipient(s) in the frame body.</a:t>
            </a:r>
          </a:p>
          <a:p>
            <a:pPr lvl="3"/>
            <a:r>
              <a:rPr lang="en-US" sz="1400" dirty="0"/>
              <a:t>The different protected Control frame carry the control frame protection indication and the Key ID in different fields. 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44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Control Frame Protection Indication, KeyID, PN, MIC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724400"/>
          </a:xfrm>
        </p:spPr>
        <p:txBody>
          <a:bodyPr/>
          <a:lstStyle/>
          <a:p>
            <a:r>
              <a:rPr lang="en-US" sz="1600" dirty="0"/>
              <a:t>For PN, MIC:</a:t>
            </a:r>
          </a:p>
          <a:p>
            <a:pPr lvl="1"/>
            <a:r>
              <a:rPr lang="en-US" sz="1800" dirty="0"/>
              <a:t>In a protected control frame with the pre-padding FCS, the PN and MIC are right before the pre-padding FCS.</a:t>
            </a:r>
          </a:p>
          <a:p>
            <a:pPr lvl="1"/>
            <a:r>
              <a:rPr lang="en-US" sz="1800" dirty="0"/>
              <a:t>In a protected control frame without the pre-padding FCS but with the padding, the PN and MIC are right before the padding.</a:t>
            </a:r>
          </a:p>
          <a:p>
            <a:pPr lvl="1"/>
            <a:r>
              <a:rPr lang="en-US" sz="1800" dirty="0"/>
              <a:t>Otherwise, the PN and MIC are before FCS.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29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SP 1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724400"/>
          </a:xfrm>
        </p:spPr>
        <p:txBody>
          <a:bodyPr/>
          <a:lstStyle/>
          <a:p>
            <a:r>
              <a:rPr lang="en-US" sz="1600" dirty="0"/>
              <a:t>Do you support to protect the Trigger frame?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73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726</Words>
  <Application>Microsoft Office PowerPoint</Application>
  <PresentationFormat>On-screen Show (4:3)</PresentationFormat>
  <Paragraphs>102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Control Frame Protection Follow Up</vt:lpstr>
      <vt:lpstr>Recap: Security Enhancement</vt:lpstr>
      <vt:lpstr>Analysis of BA Type and BAR Type</vt:lpstr>
      <vt:lpstr>Protected BA Type and BAR Type</vt:lpstr>
      <vt:lpstr>PS-Poll Attack Analysis</vt:lpstr>
      <vt:lpstr>PS-Poll Protection</vt:lpstr>
      <vt:lpstr>Control Frame Protection Indication, KeyID, PN, MIC</vt:lpstr>
      <vt:lpstr>Control Frame Protection Indication, KeyID, PN, MIC</vt:lpstr>
      <vt:lpstr>SP 1</vt:lpstr>
      <vt:lpstr>SP 2</vt:lpstr>
      <vt:lpstr>SP 3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2052</cp:revision>
  <cp:lastPrinted>1998-02-10T13:28:06Z</cp:lastPrinted>
  <dcterms:created xsi:type="dcterms:W3CDTF">2007-05-21T21:00:37Z</dcterms:created>
  <dcterms:modified xsi:type="dcterms:W3CDTF">2024-01-12T22:11:53Z</dcterms:modified>
  <cp:category>Submission</cp:category>
</cp:coreProperties>
</file>