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5" r:id="rId3"/>
    <p:sldId id="272" r:id="rId4"/>
    <p:sldId id="273" r:id="rId5"/>
    <p:sldId id="281" r:id="rId6"/>
    <p:sldId id="288" r:id="rId7"/>
    <p:sldId id="283" r:id="rId8"/>
    <p:sldId id="289" r:id="rId9"/>
    <p:sldId id="290" r:id="rId10"/>
    <p:sldId id="291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8E8"/>
    <a:srgbClr val="E9EDF4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EB4523-83FD-4065-833B-E15CC5FF1FC3}" v="1" dt="2023-11-08T05:11:08.5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86335" autoAdjust="0"/>
  </p:normalViewPr>
  <p:slideViewPr>
    <p:cSldViewPr>
      <p:cViewPr varScale="1">
        <p:scale>
          <a:sx n="82" d="100"/>
          <a:sy n="82" d="100"/>
        </p:scale>
        <p:origin x="127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25" d="100"/>
        <a:sy n="125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3230" y="53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ou, Laurent" userId="4453f93f-2ed2-46e8-bb8c-3237fbfdd40b" providerId="ADAL" clId="{C6EB4523-83FD-4065-833B-E15CC5FF1FC3}"/>
    <pc:docChg chg="modSld modMainMaster">
      <pc:chgData name="Cariou, Laurent" userId="4453f93f-2ed2-46e8-bb8c-3237fbfdd40b" providerId="ADAL" clId="{C6EB4523-83FD-4065-833B-E15CC5FF1FC3}" dt="2023-11-08T05:11:21.063" v="4" actId="20577"/>
      <pc:docMkLst>
        <pc:docMk/>
      </pc:docMkLst>
      <pc:sldChg chg="modSp">
        <pc:chgData name="Cariou, Laurent" userId="4453f93f-2ed2-46e8-bb8c-3237fbfdd40b" providerId="ADAL" clId="{C6EB4523-83FD-4065-833B-E15CC5FF1FC3}" dt="2023-11-08T05:11:08.595" v="0"/>
        <pc:sldMkLst>
          <pc:docMk/>
          <pc:sldMk cId="0" sldId="256"/>
        </pc:sldMkLst>
        <pc:graphicFrameChg chg="mod">
          <ac:chgData name="Cariou, Laurent" userId="4453f93f-2ed2-46e8-bb8c-3237fbfdd40b" providerId="ADAL" clId="{C6EB4523-83FD-4065-833B-E15CC5FF1FC3}" dt="2023-11-08T05:11:08.595" v="0"/>
          <ac:graphicFrameMkLst>
            <pc:docMk/>
            <pc:sldMk cId="0" sldId="256"/>
            <ac:graphicFrameMk id="9" creationId="{00000000-0000-0000-0000-000000000000}"/>
          </ac:graphicFrameMkLst>
        </pc:graphicFrameChg>
      </pc:sldChg>
      <pc:sldMasterChg chg="modSp mod">
        <pc:chgData name="Cariou, Laurent" userId="4453f93f-2ed2-46e8-bb8c-3237fbfdd40b" providerId="ADAL" clId="{C6EB4523-83FD-4065-833B-E15CC5FF1FC3}" dt="2023-11-08T05:11:21.063" v="4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C6EB4523-83FD-4065-833B-E15CC5FF1FC3}" dt="2023-11-08T05:11:21.063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Bahar</a:t>
            </a:r>
            <a:r>
              <a:rPr lang="en-GB" dirty="0"/>
              <a:t> Sadeghi, Intel Corp.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Yan Xin,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Yan Xin, Huawei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Yan Xin, Huawei Technologies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Yan Xin,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Yan Xin, Huawei Technologies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Yan Xin, Huawei Technologies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Yan Xin, Huawei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Yan Xin, Huawei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802.11-23/1931r0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15398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802.11bn Timeline proposal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2023-11-10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49880" y="6475413"/>
            <a:ext cx="3184520" cy="180975"/>
          </a:xfrm>
        </p:spPr>
        <p:txBody>
          <a:bodyPr/>
          <a:lstStyle/>
          <a:p>
            <a:r>
              <a:rPr lang="en-GB" dirty="0"/>
              <a:t>Laurent Cariou, Intel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8169853"/>
              </p:ext>
            </p:extLst>
          </p:nvPr>
        </p:nvGraphicFramePr>
        <p:xfrm>
          <a:off x="695325" y="2493963"/>
          <a:ext cx="7445375" cy="281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402307" imgH="3174622" progId="Word.Document.8">
                  <p:embed/>
                </p:oleObj>
              </mc:Choice>
              <mc:Fallback>
                <p:oleObj name="Document" r:id="rId3" imgW="8402307" imgH="3174622" progId="Word.Document.8">
                  <p:embed/>
                  <p:pic>
                    <p:nvPicPr>
                      <p:cNvPr id="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" y="2493963"/>
                        <a:ext cx="7445375" cy="2813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C0C0A-D9C0-5229-1096-92B3B15B9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4FBE1-0FE5-457E-B3D8-6037C5702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Do you agree on the following timeline for </a:t>
            </a:r>
            <a:r>
              <a:rPr lang="en-US" sz="2000" dirty="0" err="1">
                <a:solidFill>
                  <a:schemeClr val="tx1"/>
                </a:solidFill>
              </a:rPr>
              <a:t>TGbn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PAR approved						Mar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First TG meeting					Nov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D0.1 								Jan 2025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D1.0 Letter Ballot					May 2025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D2.0 LB 							May 2026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D3.0 LB 							Jan 2027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Initial Sponsor Ballot (D4.0)			May 2027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Final 802.11 WG approval			Mar 2028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802 EC approval					Mar 2028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err="1">
                <a:solidFill>
                  <a:schemeClr val="tx1"/>
                </a:solidFill>
              </a:rPr>
              <a:t>RevCom</a:t>
            </a:r>
            <a:r>
              <a:rPr lang="en-US" altLang="en-US" sz="1800" dirty="0">
                <a:solidFill>
                  <a:schemeClr val="tx1"/>
                </a:solidFill>
              </a:rPr>
              <a:t> and SASB approval		May 2028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AC6217-7360-D99E-76D4-4CE1733850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192144-D9C6-95F6-5CD1-4D3BE098624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BE1F153-BCE1-0F40-D98E-7808CA6D9F2A}"/>
              </a:ext>
            </a:extLst>
          </p:cNvPr>
          <p:cNvSpPr txBox="1">
            <a:spLocks/>
          </p:cNvSpPr>
          <p:nvPr/>
        </p:nvSpPr>
        <p:spPr bwMode="auto">
          <a:xfrm>
            <a:off x="534988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0954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eaLnBrk="0" hangingPunct="0">
              <a:lnSpc>
                <a:spcPct val="150000"/>
              </a:lnSpc>
              <a:defRPr/>
            </a:pPr>
            <a:r>
              <a:rPr lang="en-US" altLang="zh-CN" sz="2000" b="0" dirty="0">
                <a:ea typeface="宋体" charset="-122"/>
              </a:rPr>
              <a:t>[1]   IEEE802.11-19/0787r2, “802.11be Timeline Proposal”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49880" y="6475413"/>
            <a:ext cx="3184520" cy="180975"/>
          </a:xfrm>
        </p:spPr>
        <p:txBody>
          <a:bodyPr/>
          <a:lstStyle/>
          <a:p>
            <a:r>
              <a:rPr lang="en-GB" dirty="0"/>
              <a:t>Laurent Cariou, Intel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This presentation proposes the development timeline for the 11bn amendment, which is very in line with the timeline proposed and followed by 802.11be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49880" y="6475413"/>
            <a:ext cx="3184520" cy="180975"/>
          </a:xfrm>
        </p:spPr>
        <p:txBody>
          <a:bodyPr/>
          <a:lstStyle/>
          <a:p>
            <a:r>
              <a:rPr lang="en-GB" dirty="0"/>
              <a:t>Laurent Cariou, Intel</a:t>
            </a:r>
          </a:p>
        </p:txBody>
      </p:sp>
    </p:spTree>
    <p:extLst>
      <p:ext uri="{BB962C8B-B14F-4D97-AF65-F5344CB8AC3E}">
        <p14:creationId xmlns:p14="http://schemas.microsoft.com/office/powerpoint/2010/main" val="1115061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for the proposed timeline 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Since 11ax, the industry is following a 4-year cadence for successive generations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industry is expecting the next Wi-Fi generation by EOY’27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 and are putting as a very strong priority in the mainstream task groups to respect timelines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 11be, we managed to produce D1.0 in May 2021 as originally planned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objective for 11bn timeline is guided with the same goal and we want to have the same target for D1.0 in May 2025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49880" y="6475413"/>
            <a:ext cx="3184520" cy="180975"/>
          </a:xfrm>
        </p:spPr>
        <p:txBody>
          <a:bodyPr/>
          <a:lstStyle/>
          <a:p>
            <a:r>
              <a:rPr lang="en-GB" dirty="0"/>
              <a:t>Laurent Cariou, Intel</a:t>
            </a:r>
          </a:p>
        </p:txBody>
      </p:sp>
    </p:spTree>
    <p:extLst>
      <p:ext uri="{BB962C8B-B14F-4D97-AF65-F5344CB8AC3E}">
        <p14:creationId xmlns:p14="http://schemas.microsoft.com/office/powerpoint/2010/main" val="1028663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Motivation for the proposed timeline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001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11bn TG starts later than 11be TG (Nov vs May), but we need to meet the D1.0 target and believe it is achievable: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UHR study group has made significant progress in identifying and reviewing candidate technologies, especially in the period between March and November 2023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There is a growing consensus on the feature set to meet 11bn objectives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802.11bn will be following a ‘classic’ development track and will not continue the concept of multiple releases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802.11bn hopefully will not be impacted by a pandemic and should benefit from improved efficiency gained during pandemic: efficiency of F2F meetings and improved use of conf calls (gained through 11be times)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49880" y="6475413"/>
            <a:ext cx="3184520" cy="180975"/>
          </a:xfrm>
        </p:spPr>
        <p:txBody>
          <a:bodyPr/>
          <a:lstStyle/>
          <a:p>
            <a:r>
              <a:rPr lang="en-GB" dirty="0"/>
              <a:t>Laurent Cariou, Intel</a:t>
            </a:r>
          </a:p>
        </p:txBody>
      </p:sp>
    </p:spTree>
    <p:extLst>
      <p:ext uri="{BB962C8B-B14F-4D97-AF65-F5344CB8AC3E}">
        <p14:creationId xmlns:p14="http://schemas.microsoft.com/office/powerpoint/2010/main" val="3752384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802.11be process and timeline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2095408" y="3781938"/>
            <a:ext cx="1714591" cy="17356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SFD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2104701" y="3364412"/>
            <a:ext cx="308834" cy="19939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EM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3868406" y="4234301"/>
            <a:ext cx="668158" cy="2160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D0.1–D1.0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1143000" y="2883179"/>
            <a:ext cx="961701" cy="21370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EHT SG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104700" y="2883177"/>
            <a:ext cx="5915283" cy="21524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 err="1">
                <a:solidFill>
                  <a:schemeClr val="tx1"/>
                </a:solidFill>
              </a:rPr>
              <a:t>TGbe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7170038" y="4234301"/>
            <a:ext cx="849945" cy="216038"/>
          </a:xfrm>
          <a:prstGeom prst="rect">
            <a:avLst/>
          </a:prstGeom>
          <a:pattFill prst="ltUpDiag">
            <a:fgClr>
              <a:srgbClr val="00B8FF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SB: D5.0–Pub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108699" y="2681401"/>
            <a:ext cx="51488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5 years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767436" y="3124200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2022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757586" y="2669827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2022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45052" y="2663197"/>
            <a:ext cx="63671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July 2018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726051" y="2667000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2024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752603" y="3591973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2022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279807" y="3581400"/>
            <a:ext cx="64953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Sept 2020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446475" y="3578274"/>
            <a:ext cx="66877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16 months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434267" y="2326316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2018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1629922" y="2326777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2019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2801593" y="2326777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2020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3973263" y="2326777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2021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5144933" y="2326777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2022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316603" y="2326777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2023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7488274" y="2326777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2024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581400" y="4036809"/>
            <a:ext cx="64312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Nov 2020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233675" y="4036809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2021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889406" y="4414040"/>
            <a:ext cx="6110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8 months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953218" y="4050289"/>
            <a:ext cx="64312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Nov 2022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619123" y="4421401"/>
            <a:ext cx="6014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2.5 years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686784" y="4036809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2024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318406" y="4413962"/>
            <a:ext cx="6110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6 months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4524995" y="4234301"/>
            <a:ext cx="1726611" cy="2160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D1.0–D3.0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6255639" y="4234301"/>
            <a:ext cx="971550" cy="216038"/>
          </a:xfrm>
          <a:prstGeom prst="rect">
            <a:avLst/>
          </a:prstGeom>
          <a:pattFill prst="ltUpDiag">
            <a:fgClr>
              <a:srgbClr val="00B8FF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D4.0–D5.0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911896" y="4050289"/>
            <a:ext cx="61427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Nov2023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656664" y="3707389"/>
            <a:ext cx="59503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expected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6274187" y="3890171"/>
            <a:ext cx="17457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6" name="Straight Arrow Connector 65"/>
          <p:cNvCxnSpPr/>
          <p:nvPr/>
        </p:nvCxnSpPr>
        <p:spPr bwMode="auto">
          <a:xfrm>
            <a:off x="4499006" y="4598356"/>
            <a:ext cx="2684100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4" name="Footer Placeholder 4"/>
          <p:cNvSpPr txBox="1">
            <a:spLocks/>
          </p:cNvSpPr>
          <p:nvPr/>
        </p:nvSpPr>
        <p:spPr bwMode="auto">
          <a:xfrm>
            <a:off x="534988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0281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802.11bn process and timeline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2546408" y="3809106"/>
            <a:ext cx="1530383" cy="1464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SFD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4073058" y="4234301"/>
            <a:ext cx="463506" cy="2160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600" dirty="0">
                <a:solidFill>
                  <a:schemeClr val="tx1"/>
                </a:solidFill>
              </a:rPr>
              <a:t>D0.1–D1.0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1359292" y="2883179"/>
            <a:ext cx="1212443" cy="21370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UHR SG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571735" y="2883177"/>
            <a:ext cx="5448248" cy="21524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 err="1">
                <a:solidFill>
                  <a:schemeClr val="tx1"/>
                </a:solidFill>
              </a:rPr>
              <a:t>TGbn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6978386" y="4234301"/>
            <a:ext cx="1041598" cy="216038"/>
          </a:xfrm>
          <a:prstGeom prst="rect">
            <a:avLst/>
          </a:prstGeom>
          <a:pattFill prst="ltUpDiag">
            <a:fgClr>
              <a:srgbClr val="00B8FF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SB: D5.0–Pub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108699" y="2681401"/>
            <a:ext cx="51488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5 years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619728" y="2669827"/>
            <a:ext cx="9316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November 2023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38640" y="2663197"/>
            <a:ext cx="64953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Sept 2022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726051" y="2667000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Mar 2028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614743" y="3591973"/>
            <a:ext cx="9316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November 2023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592759" y="3581400"/>
            <a:ext cx="59824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Jan 2025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743200" y="3578274"/>
            <a:ext cx="66877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14 months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434267" y="2326316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2022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1629922" y="2326777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2023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2801593" y="2326777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2024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3973263" y="2326777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2025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5105400" y="2326777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2026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316603" y="2326777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2027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7488274" y="2326777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2028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603842" y="4036809"/>
            <a:ext cx="59824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Jan 2025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233675" y="4036809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975660" y="4050289"/>
            <a:ext cx="59824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Jan 2027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619123" y="4421401"/>
            <a:ext cx="6014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2.5 years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696402" y="4036809"/>
            <a:ext cx="63671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Mar 2028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4524995" y="4234301"/>
            <a:ext cx="1887228" cy="2160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D1.0–D3.0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6412223" y="4234301"/>
            <a:ext cx="566162" cy="216038"/>
          </a:xfrm>
          <a:prstGeom prst="rect">
            <a:avLst/>
          </a:prstGeom>
          <a:pattFill prst="ltUpDiag">
            <a:fgClr>
              <a:srgbClr val="00B8FF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D4.0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705600" y="4050289"/>
            <a:ext cx="62709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May2027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656664" y="3707389"/>
            <a:ext cx="59503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expected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6274187" y="3890171"/>
            <a:ext cx="17457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6" name="Straight Arrow Connector 65"/>
          <p:cNvCxnSpPr>
            <a:cxnSpLocks/>
          </p:cNvCxnSpPr>
          <p:nvPr/>
        </p:nvCxnSpPr>
        <p:spPr bwMode="auto">
          <a:xfrm>
            <a:off x="4499006" y="4598356"/>
            <a:ext cx="247937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4" name="Footer Placeholder 4"/>
          <p:cNvSpPr txBox="1">
            <a:spLocks/>
          </p:cNvSpPr>
          <p:nvPr/>
        </p:nvSpPr>
        <p:spPr bwMode="auto">
          <a:xfrm>
            <a:off x="534988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2947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sz="2800" dirty="0"/>
              <a:t>Proposed Timeline for 802.11be</a:t>
            </a:r>
            <a:br>
              <a:rPr lang="en-US" sz="2800" dirty="0"/>
            </a:br>
            <a:r>
              <a:rPr lang="en-US" sz="2800" dirty="0"/>
              <a:t>at the beginning of 11be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6725383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PAR approved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First TG meeting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D0.1 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D1.0 Letter Ballot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D2.0 LB 							Mar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D3.0 LB 							Nov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Initial Sponsor Ballot (D4.0)			May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Final 802.11 WG approval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802 EC approval		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err="1">
                <a:solidFill>
                  <a:schemeClr val="tx1"/>
                </a:solidFill>
              </a:rPr>
              <a:t>RevCom</a:t>
            </a:r>
            <a:r>
              <a:rPr lang="en-US" altLang="en-US" sz="1800" dirty="0">
                <a:solidFill>
                  <a:schemeClr val="tx1"/>
                </a:solidFill>
              </a:rPr>
              <a:t> and SASB approval		May 2024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534988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226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/>
              <a:t>Current Timeline for 802.11be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6725383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PAR approved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First TG meeting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D0.1 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D1.0 Letter Ballot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D2.0 LB 							May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D3.0 LB 							Jan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Initial Sponsor Ballot (D4.0)			Nov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Final 802.11 WG approval			Sept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802 EC approval					Sept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err="1">
                <a:solidFill>
                  <a:schemeClr val="tx1"/>
                </a:solidFill>
              </a:rPr>
              <a:t>RevCom</a:t>
            </a:r>
            <a:r>
              <a:rPr lang="en-US" altLang="en-US" sz="1800" dirty="0">
                <a:solidFill>
                  <a:schemeClr val="tx1"/>
                </a:solidFill>
              </a:rPr>
              <a:t> and SASB approval		May 2024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534988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1677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/>
              <a:t>Proposed Timeline for 802.11bn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6725383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PAR approved						Mar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First TG meeting					Nov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D0.1 								Jan 2025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D1.0 Letter Ballot					May 2025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D2.0 LB 							May 2026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D3.0 LB 							Jan 2027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Initial Sponsor Ballot (D4.0)			May 2027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Final 802.11 WG approval			Mar 2028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802 EC approval					Mar 2028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err="1">
                <a:solidFill>
                  <a:schemeClr val="tx1"/>
                </a:solidFill>
              </a:rPr>
              <a:t>RevCom</a:t>
            </a:r>
            <a:r>
              <a:rPr lang="en-US" altLang="en-US" sz="1800" dirty="0">
                <a:solidFill>
                  <a:schemeClr val="tx1"/>
                </a:solidFill>
              </a:rPr>
              <a:t> and SASB approval		May 2028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534988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932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16539</TotalTime>
  <Words>921</Words>
  <Application>Microsoft Office PowerPoint</Application>
  <PresentationFormat>On-screen Show (4:3)</PresentationFormat>
  <Paragraphs>168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802-11-Submission</vt:lpstr>
      <vt:lpstr>Microsoft Word 97 - 2003 Document</vt:lpstr>
      <vt:lpstr>802.11bn Timeline proposal</vt:lpstr>
      <vt:lpstr>Introduction</vt:lpstr>
      <vt:lpstr>Motivation for the proposed timeline (1/2)</vt:lpstr>
      <vt:lpstr>Motivation for the proposed timeline (2/2)</vt:lpstr>
      <vt:lpstr>802.11be process and timeline</vt:lpstr>
      <vt:lpstr>802.11bn process and timeline</vt:lpstr>
      <vt:lpstr>Proposed Timeline for 802.11be at the beginning of 11be</vt:lpstr>
      <vt:lpstr>Current Timeline for 802.11be</vt:lpstr>
      <vt:lpstr>Proposed Timeline for 802.11bn</vt:lpstr>
      <vt:lpstr>Timeline motion</vt:lpstr>
      <vt:lpstr>References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802.11ay Timeline</dc:title>
  <dc:creator>laurent.cariou@intel.com</dc:creator>
  <cp:keywords>CTPClassification=CTP_NT</cp:keywords>
  <cp:lastModifiedBy>Cariou, Laurent</cp:lastModifiedBy>
  <cp:revision>214</cp:revision>
  <cp:lastPrinted>1601-01-01T00:00:00Z</cp:lastPrinted>
  <dcterms:created xsi:type="dcterms:W3CDTF">2015-05-05T17:39:16Z</dcterms:created>
  <dcterms:modified xsi:type="dcterms:W3CDTF">2023-11-08T05:11:28Z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1431617370</vt:lpwstr>
  </property>
  <property fmtid="{D5CDD505-2E9C-101B-9397-08002B2CF9AE}" pid="3" name="TitusGUID">
    <vt:lpwstr>607f1ff6-f361-49bb-b035-6d7306576a9e</vt:lpwstr>
  </property>
  <property fmtid="{D5CDD505-2E9C-101B-9397-08002B2CF9AE}" pid="4" name="CTP_TimeStamp">
    <vt:lpwstr>2019-10-09 21:40:05Z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