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92" d="100"/>
          <a:sy n="92" d="100"/>
        </p:scale>
        <p:origin x="90" y="10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802.11-23/1850r2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8-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6-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855-00-00bh-lb274-misc-cid-resolutions.docx" TargetMode="External"/><Relationship Id="rId13" Type="http://schemas.openxmlformats.org/officeDocument/2006/relationships/hyperlink" Target="https://mentor.ieee.org/802.11/dcn/23/11-23-1369-03-00bh-cr-for-cids-in-subclause-9.docx" TargetMode="External"/><Relationship Id="rId3" Type="http://schemas.openxmlformats.org/officeDocument/2006/relationships/hyperlink" Target="https://mentor.ieee.org/802.11/dcn/23/11-23-1373-07-00bh-cid-resolutions-irm-2.docx" TargetMode="External"/><Relationship Id="rId7" Type="http://schemas.openxmlformats.org/officeDocument/2006/relationships/hyperlink" Target="https://mentor.ieee.org/802.11/dcn/23/11-23-1245-24-00bh-cid-resolutions-irm-1.docx" TargetMode="External"/><Relationship Id="rId12" Type="http://schemas.openxmlformats.org/officeDocument/2006/relationships/hyperlink" Target="https://mentor.ieee.org/802.11/dcn/23/11-23-1842-00-00bh-cr-for-misc-cids-relevant-irm.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3/11-23-1866-00-00bh-cid-resolutions-for-cids-289-294.docx" TargetMode="External"/><Relationship Id="rId11" Type="http://schemas.openxmlformats.org/officeDocument/2006/relationships/hyperlink" Target="https://mentor.ieee.org/802.11/dcn/23/11-23-1353-06-00bh-cr-for-cids-relevant-to-device-id-part-2.docx" TargetMode="External"/><Relationship Id="rId5" Type="http://schemas.openxmlformats.org/officeDocument/2006/relationships/hyperlink" Target="https://mentor.ieee.org/802.11/dcn/23/11-23-1852-01-00bh-cr-for-ft-case.pptx" TargetMode="External"/><Relationship Id="rId15" Type="http://schemas.openxmlformats.org/officeDocument/2006/relationships/hyperlink" Target="https://mentor.ieee.org/802.11/dcn/23/11-23-1258-04-00bh-comment-resolutions-draft-3-0-section-12-7.docx" TargetMode="External"/><Relationship Id="rId10" Type="http://schemas.openxmlformats.org/officeDocument/2006/relationships/hyperlink" Target="https://mentor.ieee.org/802.11/dcn/23/11-23-1925-00-00bh-lb274-cr-for-cid113.docx" TargetMode="External"/><Relationship Id="rId4" Type="http://schemas.openxmlformats.org/officeDocument/2006/relationships/hyperlink" Target="https://mentor.ieee.org/802.11/dcn/23/11-23-1726-02-00bh-lb274-cid-resolutions-for-pasn.docx" TargetMode="External"/><Relationship Id="rId9" Type="http://schemas.openxmlformats.org/officeDocument/2006/relationships/hyperlink" Target="https://mentor.ieee.org/802.11/dcn/23/11-23-1427-02-00bh-cid18-and-cid111-resolution-for-lb274.pptx" TargetMode="External"/><Relationship Id="rId14" Type="http://schemas.openxmlformats.org/officeDocument/2006/relationships/hyperlink" Target="https://mentor.ieee.org/802.11/dcn/23/11-23-1314-05-00bh-cr-for-use-case-4-8.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7 Nov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11-23/1152r26</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Withdrawn CID 47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17)</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400" dirty="0"/>
              <a:t>IRM topics: </a:t>
            </a:r>
            <a:r>
              <a:rPr lang="en-US" sz="1400" dirty="0">
                <a:hlinkClick r:id="rId3"/>
              </a:rPr>
              <a:t>11-23/1373r7</a:t>
            </a:r>
            <a:r>
              <a:rPr lang="en-US" sz="1400" dirty="0"/>
              <a:t> (Smith): Revisit CID 103, to consider alignment with CID 107 resolution</a:t>
            </a:r>
          </a:p>
          <a:p>
            <a:pPr marL="457200" indent="-457200">
              <a:spcBef>
                <a:spcPts val="300"/>
              </a:spcBef>
              <a:spcAft>
                <a:spcPts val="0"/>
              </a:spcAft>
              <a:buFont typeface="Arial" panose="020B0604020202020204" pitchFamily="34" charset="0"/>
              <a:buChar char="•"/>
              <a:defRPr/>
            </a:pPr>
            <a:r>
              <a:rPr lang="en-US" sz="1400" dirty="0"/>
              <a:t>Revisit CIDs 84, 85, 87, 212: </a:t>
            </a:r>
            <a:r>
              <a:rPr lang="en-US" sz="1400" dirty="0">
                <a:hlinkClick r:id="rId4"/>
              </a:rPr>
              <a:t>11-23/1726r2</a:t>
            </a:r>
            <a:r>
              <a:rPr lang="en-US" sz="1400" dirty="0"/>
              <a:t> (Mutgan)</a:t>
            </a:r>
          </a:p>
          <a:p>
            <a:pPr marL="457200" indent="-457200">
              <a:spcBef>
                <a:spcPts val="300"/>
              </a:spcBef>
              <a:spcAft>
                <a:spcPts val="0"/>
              </a:spcAft>
              <a:buFont typeface="Arial" panose="020B0604020202020204" pitchFamily="34" charset="0"/>
              <a:buChar char="•"/>
              <a:defRPr/>
            </a:pPr>
            <a:r>
              <a:rPr lang="en-US" sz="1400" dirty="0"/>
              <a:t>FT case (CIDs 131, 136, 274): </a:t>
            </a:r>
            <a:r>
              <a:rPr lang="en-US" sz="1400" dirty="0">
                <a:hlinkClick r:id="rId5"/>
              </a:rPr>
              <a:t>11-23/1852r1</a:t>
            </a:r>
            <a:r>
              <a:rPr lang="en-US" sz="1400" dirty="0"/>
              <a:t> (Li)</a:t>
            </a:r>
          </a:p>
          <a:p>
            <a:pPr marL="457200" indent="-457200">
              <a:spcBef>
                <a:spcPts val="300"/>
              </a:spcBef>
              <a:spcAft>
                <a:spcPts val="0"/>
              </a:spcAft>
              <a:buFont typeface="Arial" panose="020B0604020202020204" pitchFamily="34" charset="0"/>
              <a:buChar char="•"/>
              <a:defRPr/>
            </a:pPr>
            <a:r>
              <a:rPr lang="en-US" sz="1400" dirty="0"/>
              <a:t>CIDs 289, 294: </a:t>
            </a:r>
            <a:r>
              <a:rPr lang="en-US" sz="1400" dirty="0">
                <a:hlinkClick r:id="rId6"/>
              </a:rPr>
              <a:t>11-23/1866r0</a:t>
            </a:r>
            <a:r>
              <a:rPr lang="en-US" sz="1400" dirty="0"/>
              <a:t> (Smith)</a:t>
            </a:r>
          </a:p>
          <a:p>
            <a:pPr marL="457200" indent="-457200">
              <a:spcBef>
                <a:spcPts val="300"/>
              </a:spcBef>
              <a:spcAft>
                <a:spcPts val="0"/>
              </a:spcAft>
              <a:buFont typeface="Arial" panose="020B0604020202020204" pitchFamily="34" charset="0"/>
              <a:buChar char="•"/>
              <a:defRPr/>
            </a:pPr>
            <a:r>
              <a:rPr lang="en-US" sz="1400" dirty="0"/>
              <a:t>(Revisit?) CID 67: </a:t>
            </a:r>
            <a:r>
              <a:rPr lang="en-US" sz="1400" dirty="0">
                <a:hlinkClick r:id="rId7"/>
              </a:rPr>
              <a:t>11-23/1245r24</a:t>
            </a:r>
            <a:r>
              <a:rPr lang="en-US" sz="1400" dirty="0"/>
              <a:t> (Smith)</a:t>
            </a:r>
          </a:p>
          <a:p>
            <a:pPr marL="457200" indent="-457200">
              <a:spcBef>
                <a:spcPts val="300"/>
              </a:spcBef>
              <a:spcAft>
                <a:spcPts val="0"/>
              </a:spcAft>
              <a:buFont typeface="Arial" panose="020B0604020202020204" pitchFamily="34" charset="0"/>
              <a:buChar char="•"/>
              <a:defRPr/>
            </a:pPr>
            <a:r>
              <a:rPr lang="en-US" sz="1400" dirty="0"/>
              <a:t>Numerous </a:t>
            </a:r>
            <a:r>
              <a:rPr lang="en-US" sz="1400" dirty="0" err="1"/>
              <a:t>misc</a:t>
            </a:r>
            <a:r>
              <a:rPr lang="en-US" sz="1400" dirty="0"/>
              <a:t> CIDs: </a:t>
            </a:r>
            <a:r>
              <a:rPr lang="en-US" sz="1400" dirty="0">
                <a:hlinkClick r:id="rId8"/>
              </a:rPr>
              <a:t>11-23/1855r0</a:t>
            </a:r>
            <a:r>
              <a:rPr lang="en-US" sz="14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400" dirty="0"/>
              <a:t>CIDs 18 and 111 (and 162?) (client to client): </a:t>
            </a:r>
            <a:r>
              <a:rPr lang="en-US" sz="1400" dirty="0">
                <a:hlinkClick r:id="rId9"/>
              </a:rPr>
              <a:t>11-23/1427r2</a:t>
            </a:r>
            <a:r>
              <a:rPr lang="en-US" sz="1400" dirty="0"/>
              <a:t> (Mutgan) – Reject?</a:t>
            </a:r>
          </a:p>
          <a:p>
            <a:pPr marL="457200" indent="-457200">
              <a:spcBef>
                <a:spcPts val="300"/>
              </a:spcBef>
              <a:spcAft>
                <a:spcPts val="0"/>
              </a:spcAft>
              <a:buFont typeface="Arial" panose="020B0604020202020204" pitchFamily="34" charset="0"/>
              <a:buChar char="•"/>
              <a:defRPr/>
            </a:pPr>
            <a:r>
              <a:rPr lang="en-US" sz="1400" dirty="0"/>
              <a:t>CID 112 (Mutgan) – Reject?</a:t>
            </a:r>
          </a:p>
          <a:p>
            <a:pPr marL="457200" indent="-457200">
              <a:spcBef>
                <a:spcPts val="300"/>
              </a:spcBef>
              <a:spcAft>
                <a:spcPts val="0"/>
              </a:spcAft>
              <a:buFont typeface="Arial" panose="020B0604020202020204" pitchFamily="34" charset="0"/>
              <a:buChar char="•"/>
              <a:defRPr/>
            </a:pPr>
            <a:r>
              <a:rPr lang="en-US" sz="1400" dirty="0"/>
              <a:t>CID 113: </a:t>
            </a:r>
            <a:r>
              <a:rPr lang="en-US" sz="1400" u="sng" dirty="0">
                <a:solidFill>
                  <a:srgbClr val="0563C1"/>
                </a:solidFill>
                <a:effectLst/>
                <a:ea typeface="DengXian" panose="02010600030101010101" pitchFamily="2" charset="-122"/>
                <a:hlinkClick r:id="rId10"/>
              </a:rPr>
              <a:t>11-23/1925r0</a:t>
            </a:r>
            <a:r>
              <a:rPr lang="en-US" sz="1400" dirty="0"/>
              <a:t> (Mutgan)</a:t>
            </a:r>
          </a:p>
          <a:p>
            <a:pPr marL="457200" indent="-457200">
              <a:spcBef>
                <a:spcPts val="300"/>
              </a:spcBef>
              <a:spcAft>
                <a:spcPts val="0"/>
              </a:spcAft>
              <a:buFont typeface="Arial" panose="020B0604020202020204" pitchFamily="34" charset="0"/>
              <a:buChar char="•"/>
              <a:defRPr/>
            </a:pPr>
            <a:endParaRPr lang="en-US" sz="1400" dirty="0"/>
          </a:p>
          <a:p>
            <a:pPr marL="0" indent="0">
              <a:spcBef>
                <a:spcPts val="300"/>
              </a:spcBef>
              <a:spcAft>
                <a:spcPts val="0"/>
              </a:spcAft>
              <a:defRPr/>
            </a:pPr>
            <a:r>
              <a:rPr lang="en-US" sz="1400" dirty="0"/>
              <a:t>Hold ‘til November F2F:</a:t>
            </a:r>
          </a:p>
          <a:p>
            <a:pPr marL="457200" indent="-457200">
              <a:spcBef>
                <a:spcPts val="300"/>
              </a:spcBef>
              <a:spcAft>
                <a:spcPts val="0"/>
              </a:spcAft>
              <a:buFont typeface="Arial" panose="020B0604020202020204" pitchFamily="34" charset="0"/>
              <a:buChar char="•"/>
              <a:defRPr/>
            </a:pPr>
            <a:r>
              <a:rPr lang="en-US" sz="1400" dirty="0"/>
              <a:t>Numerous CIDs/topics, Part 2 (mostly Device ID): </a:t>
            </a:r>
            <a:r>
              <a:rPr lang="en-US" sz="1400" dirty="0">
                <a:hlinkClick r:id="rId11"/>
              </a:rPr>
              <a:t>11-23/1353r6</a:t>
            </a:r>
            <a:r>
              <a:rPr lang="en-US" sz="1400" dirty="0"/>
              <a:t> (Yang): revisit Figure 12-0a for CIDs 42, 99, 124, 125, 126, 127, 187, 188, 265, 281; revisit CID 184 (PASN encryption); continue on CID 185, 186, 227.</a:t>
            </a:r>
          </a:p>
          <a:p>
            <a:pPr marL="457200" indent="-457200">
              <a:spcBef>
                <a:spcPts val="300"/>
              </a:spcBef>
              <a:spcAft>
                <a:spcPts val="0"/>
              </a:spcAft>
              <a:buFont typeface="Arial" panose="020B0604020202020204" pitchFamily="34" charset="0"/>
              <a:buChar char="•"/>
              <a:defRPr/>
            </a:pPr>
            <a:r>
              <a:rPr lang="en-US" sz="1400" dirty="0"/>
              <a:t>CIDs 26 and 27: </a:t>
            </a:r>
            <a:r>
              <a:rPr lang="en-US" sz="1400" dirty="0">
                <a:hlinkClick r:id="rId12"/>
              </a:rPr>
              <a:t>11-23/1842r0</a:t>
            </a:r>
            <a:r>
              <a:rPr lang="en-US" sz="1400" dirty="0"/>
              <a:t> (Yang)</a:t>
            </a:r>
          </a:p>
          <a:p>
            <a:pPr marL="457200" indent="-457200">
              <a:spcBef>
                <a:spcPts val="300"/>
              </a:spcBef>
              <a:spcAft>
                <a:spcPts val="0"/>
              </a:spcAft>
              <a:buFont typeface="Arial" panose="020B0604020202020204" pitchFamily="34" charset="0"/>
              <a:buChar char="•"/>
              <a:defRPr/>
            </a:pPr>
            <a:r>
              <a:rPr lang="en-US" sz="1400" dirty="0"/>
              <a:t>Clause 9: </a:t>
            </a:r>
            <a:r>
              <a:rPr lang="en-US" sz="1400" dirty="0">
                <a:hlinkClick r:id="rId13"/>
              </a:rPr>
              <a:t>11-23/1369r3</a:t>
            </a:r>
            <a:r>
              <a:rPr lang="en-US" sz="1400" dirty="0"/>
              <a:t> (Yang); Return to CIDs 159 and 276</a:t>
            </a:r>
          </a:p>
          <a:p>
            <a:pPr marL="457200" indent="-457200">
              <a:spcBef>
                <a:spcPts val="300"/>
              </a:spcBef>
              <a:spcAft>
                <a:spcPts val="0"/>
              </a:spcAft>
              <a:buFont typeface="Arial" panose="020B0604020202020204" pitchFamily="34" charset="0"/>
              <a:buChar char="•"/>
              <a:defRPr/>
            </a:pPr>
            <a:r>
              <a:rPr lang="en-US" sz="1400" dirty="0"/>
              <a:t>Use Case 4.8/randomized probes (CID 98): </a:t>
            </a:r>
            <a:r>
              <a:rPr lang="en-US" sz="1400" dirty="0">
                <a:hlinkClick r:id="rId14"/>
              </a:rPr>
              <a:t>11-23/1314r5</a:t>
            </a:r>
            <a:r>
              <a:rPr lang="en-US" sz="1400" dirty="0"/>
              <a:t> (r6?) (Yang) </a:t>
            </a:r>
          </a:p>
          <a:p>
            <a:pPr marL="457200" indent="-457200">
              <a:spcBef>
                <a:spcPts val="300"/>
              </a:spcBef>
              <a:spcAft>
                <a:spcPts val="0"/>
              </a:spcAft>
              <a:buFont typeface="Arial" panose="020B0604020202020204" pitchFamily="34" charset="0"/>
              <a:buChar char="•"/>
              <a:defRPr/>
            </a:pPr>
            <a:endParaRPr lang="en-US" sz="1400" dirty="0"/>
          </a:p>
          <a:p>
            <a:pPr marL="0" indent="0">
              <a:spcBef>
                <a:spcPts val="300"/>
              </a:spcBef>
              <a:spcAft>
                <a:spcPts val="0"/>
              </a:spcAft>
              <a:defRPr/>
            </a:pPr>
            <a:r>
              <a:rPr lang="en-US" sz="14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400" dirty="0"/>
              <a:t>Device ID/opaque identifier (CIDs 8, 9, 52, 53) </a:t>
            </a:r>
            <a:r>
              <a:rPr lang="en-US" sz="1400" dirty="0">
                <a:hlinkClick r:id="rId15"/>
              </a:rPr>
              <a:t>11-23/1258r4</a:t>
            </a:r>
            <a:r>
              <a:rPr lang="en-US" sz="14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400" dirty="0"/>
              <a:t>Numerous </a:t>
            </a:r>
            <a:r>
              <a:rPr lang="en-US" sz="1400" dirty="0" err="1"/>
              <a:t>misc</a:t>
            </a:r>
            <a:r>
              <a:rPr lang="en-US" sz="1400" dirty="0"/>
              <a:t> CIDs: (Hamilton): 50, 157, 191, 209, 213, 215, 216, 217, 230, 231, 242, 243, 277, 278, 280, 283, 284</a:t>
            </a:r>
          </a:p>
          <a:p>
            <a:pPr marL="457200" indent="-457200">
              <a:spcBef>
                <a:spcPts val="300"/>
              </a:spcBef>
              <a:spcAft>
                <a:spcPts val="0"/>
              </a:spcAft>
              <a:buFont typeface="Arial" panose="020B0604020202020204" pitchFamily="34" charset="0"/>
              <a:buChar char="•"/>
              <a:defRPr/>
            </a:pPr>
            <a:r>
              <a:rPr lang="en-US" sz="1400" dirty="0"/>
              <a:t>CIDs 250, 252, 256: ?? (Levy)</a:t>
            </a:r>
          </a:p>
          <a:p>
            <a:pPr marL="457200" indent="-457200">
              <a:spcBef>
                <a:spcPts val="300"/>
              </a:spcBef>
              <a:spcAft>
                <a:spcPts val="0"/>
              </a:spcAft>
              <a:buFont typeface="Arial" panose="020B0604020202020204" pitchFamily="34" charset="0"/>
              <a:buChar char="•"/>
              <a:defRPr/>
            </a:pPr>
            <a:r>
              <a:rPr lang="en-US" sz="14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7 Nov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7 Nov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83229</TotalTime>
  <Words>2264</Words>
  <Application>Microsoft Office PowerPoint</Application>
  <PresentationFormat>Widescreen</PresentationFormat>
  <Paragraphs>205</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TGbh-agenda-2023-Nov-7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7 Nov 2023</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541</cp:revision>
  <cp:lastPrinted>1601-01-01T00:00:00Z</cp:lastPrinted>
  <dcterms:created xsi:type="dcterms:W3CDTF">2021-01-26T19:12:38Z</dcterms:created>
  <dcterms:modified xsi:type="dcterms:W3CDTF">2023-11-06T18:43:37Z</dcterms:modified>
</cp:coreProperties>
</file>