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9" r:id="rId3"/>
    <p:sldId id="289" r:id="rId4"/>
    <p:sldId id="297" r:id="rId5"/>
    <p:sldId id="298" r:id="rId6"/>
    <p:sldId id="299" r:id="rId7"/>
    <p:sldId id="300" r:id="rId8"/>
    <p:sldId id="291" r:id="rId9"/>
    <p:sldId id="296" r:id="rId10"/>
    <p:sldId id="292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oyuchen (Jason Yuchen Guo)" initials="G(YG" lastIdx="1" clrIdx="0">
    <p:extLst>
      <p:ext uri="{19B8F6BF-5375-455C-9EA6-DF929625EA0E}">
        <p15:presenceInfo xmlns:p15="http://schemas.microsoft.com/office/powerpoint/2012/main" userId="S-1-5-21-147214757-305610072-1517763936-25942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6349" autoAdjust="0"/>
  </p:normalViewPr>
  <p:slideViewPr>
    <p:cSldViewPr>
      <p:cViewPr varScale="1">
        <p:scale>
          <a:sx n="110" d="100"/>
          <a:sy n="110" d="100"/>
        </p:scale>
        <p:origin x="804" y="4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</a:t>
            </a:r>
            <a:r>
              <a:rPr lang="en-GB" dirty="0" err="1"/>
              <a:t>etc</a:t>
            </a:r>
            <a:r>
              <a:rPr lang="en-GB" dirty="0"/>
              <a:t>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Jason </a:t>
            </a:r>
            <a:r>
              <a:rPr lang="en-GB" dirty="0" err="1"/>
              <a:t>Yuchen</a:t>
            </a:r>
            <a:r>
              <a:rPr lang="en-GB" dirty="0"/>
              <a:t> Guo, et al., Huawei Technologies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802.11-23/1922r1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SM Power Save Mode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2023-10-30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954739"/>
              </p:ext>
            </p:extLst>
          </p:nvPr>
        </p:nvGraphicFramePr>
        <p:xfrm>
          <a:off x="1219198" y="2821146"/>
          <a:ext cx="6629400" cy="30530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Jason Yuchen Guo</a:t>
                      </a: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Huawei Technologies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guoyuchen@huawei.com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Yunbo</a:t>
                      </a:r>
                      <a:r>
                        <a:rPr lang="en-US" sz="1200" dirty="0"/>
                        <a:t> Li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Guogang</a:t>
                      </a:r>
                      <a:r>
                        <a:rPr lang="en-US" sz="1200" dirty="0"/>
                        <a:t> Huang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Ming </a:t>
                      </a:r>
                      <a:r>
                        <a:rPr lang="en-US" sz="1200" dirty="0" err="1"/>
                        <a:t>Gan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Ross Jian Yu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Yue Zhao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Maolin</a:t>
                      </a:r>
                      <a:r>
                        <a:rPr lang="en-US" sz="1200" dirty="0"/>
                        <a:t> Zhang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95436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r>
              <a:rPr lang="en-US" altLang="zh-CN" sz="1200" dirty="0"/>
              <a:t>[1] 11-20-0760-05-00be-multi-link-sm-power-save-mode</a:t>
            </a:r>
          </a:p>
          <a:p>
            <a:r>
              <a:rPr lang="en-US" altLang="zh-CN" sz="1200"/>
              <a:t>[2] </a:t>
            </a:r>
            <a:r>
              <a:rPr lang="en-US" altLang="zh-CN" sz="1200" dirty="0"/>
              <a:t>11-20-1935-66-00be-Compendium of straw polls and potential changes to the Specification Framework Document - Part 2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227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MLO (Multi-Link Operation) is a key feature defined in 802.11be, which brings significant gain in terms of throughput enhancement and latency reduction.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On the other hand, since the non-AP MLD needs to operate on at least two links under the MLO, the power consumption of a non-AP MLD also increases comparing with a single link device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However, the power consumption is a key factor to determine whether to use a feature or not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this contribution, we discuss how to make use of the Multi-Link feature without bringing significant power consumption</a:t>
            </a:r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Recap: Dynamic SM Power Save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91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The dynamic SM power save mode allows a non-AP STA to operate with only one active receive chain for a large portion of time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dynamic SM power save mode, the non-AP STA uses a single RF chain for listening, and switches to the multiple receive chain mode when it receives a frame addressed to it 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After the frame exchange sequence, the non-AP STA switches back to the single receive chain mode immediately</a:t>
            </a:r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Take away: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Enable the hardware capability in the spatial domain only when needed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147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SM Power Save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After multi-ink setup, the non-AP MLD can use multiple links and multiple RF chains to communicate with the AP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Although more links offer more frequency resource, the non-AP MLD may not need so much frequency resource when the traffic load is not so high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As an extension to the dynamic SM power save mode, we propose a Multi-Link SM power save (MLSMPS) mode, in which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The non-AP MLD uses a single link for listening, and becomes active on multiple links when it receives a frame addressed to it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After the frame exchange sequence, the non-AP MLD switches back to the single link mode immediately</a:t>
            </a: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Key thoughts: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Enable the hardware capability in the spatial domain </a:t>
            </a:r>
            <a:r>
              <a:rPr lang="en-US" altLang="zh-CN" sz="1400" dirty="0">
                <a:solidFill>
                  <a:srgbClr val="FF0000"/>
                </a:solidFill>
              </a:rPr>
              <a:t>and frequency domain </a:t>
            </a:r>
            <a:r>
              <a:rPr lang="en-US" altLang="zh-CN" sz="1400" dirty="0"/>
              <a:t>only when needed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Note: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The concept of the Multi-Link SM Power Save mode has been discussed in </a:t>
            </a:r>
            <a:r>
              <a:rPr lang="en-US" altLang="zh-CN" sz="1400" dirty="0" err="1"/>
              <a:t>TGbe</a:t>
            </a:r>
            <a:r>
              <a:rPr lang="en-US" altLang="zh-CN" sz="1400" dirty="0"/>
              <a:t> [1]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A motion has passed in </a:t>
            </a:r>
            <a:r>
              <a:rPr lang="en-US" altLang="zh-CN" sz="1400" dirty="0" err="1"/>
              <a:t>TGbe</a:t>
            </a:r>
            <a:r>
              <a:rPr lang="en-US" altLang="zh-CN" sz="1400" dirty="0"/>
              <a:t> to define the Multi-Link SM Power save mode [2]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6732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Setup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order to use the MLSMPS mode, a non-AP MLD needs to exchange action frames with the AP MLD to setup the MLSMPS mode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During the setup procedure, several parameters need to be defined: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Non-AP MLD side: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dirty="0"/>
              <a:t>MLSM Links:  a subset of the enabled links that is used by the non-AP MLD in the MLSM power save mode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dirty="0"/>
              <a:t>MLSM Primary Link: the link that the non-AP MLD uses to monitor the initial frame from the AP MLD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dirty="0"/>
              <a:t>MLSM Padding Delay: the minimum MAC padding duration of the Padding field of the initial frame requested by the non-AP MLD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b="0" dirty="0"/>
              <a:t>AP MLD side: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dirty="0"/>
              <a:t>MLSM Power Save Transition Timeout: the timeout value for the MLSM Power Save frame exchange in MLSM power save mode</a:t>
            </a:r>
            <a:endParaRPr lang="en-US" altLang="zh-CN" sz="14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968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Initial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When the non-AP MLD is operating in the MLSMPS mode, the AP MLD shall begin the frame exchange sequence by transmitting an initial frame to the non-AP MLD on the MLSM primary link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The number of spatial streams of the initial frame is limited to 1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/>
              <a:t>The PPDU carrying the initial frame should be in non-HT(duplicate) format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The MCS of the PPDU carrying the initial frame is also limited (e.g., MCS 0~3)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The padding duration of the initial frame shall be larger than or equal to the value indicated by the non-AP MLD</a:t>
            </a:r>
            <a:endParaRPr lang="en-US" altLang="zh-CN" sz="14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The initial frame needs to carry the following information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The links that the AP MLD intends to use to transmit to the non-AP MLD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The non-AP MLD shall be able to receive on the links (with the capabilities reported during the ML setup) that are indicated by the AP MLD in the initial frame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353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Switch Back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After the frame exchange sequence on each of the MLSM links indicated by the AP MLD in the initial frame, the non-AP MLD will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Become unavailable on the MLSM links that are not the MLSM primary link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/>
              <a:t>Be only able to receive the initial frame from the AP MLD on the MLSM primary link using limited capabilities (e.g., only non-HT(duplicate) PPDU, only one spatial stream, small BW, limited MCS values)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If there is no frame exchange sequence happened on any of the MLSM links, the non-AP MLD will become unavailable on that MLSM link after a timeout period.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8114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propose a MLSMPS mode for the non-AP MLD to use to save power under the MLO framework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The non-AP MLD only needs to enable multiple links when there’s relative high traffic load.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0752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>
                <a:effectLst/>
                <a:latin typeface="等线" panose="02010600030101010101" pitchFamily="2" charset="-122"/>
                <a:ea typeface="宋体" panose="02010600030101010101" pitchFamily="2" charset="-122"/>
              </a:rPr>
              <a:t>Do you agree to define in 11bn a power save mode for a non-AP MLD wherein the non-AP MLD may transition from a lower capability mode to a higher capability mode upon reception of an initial control frame</a:t>
            </a:r>
            <a:endParaRPr lang="zh-CN" altLang="zh-CN" sz="1800" dirty="0">
              <a:effectLst/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zh-CN" sz="1800" dirty="0"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•</a:t>
            </a:r>
            <a:r>
              <a:rPr lang="en-US" altLang="zh-CN" sz="1800" dirty="0"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        Lower capability mode (e.g., single link, 20 MHz BW, one SS, limited data rates, PPDU format)</a:t>
            </a:r>
            <a:endParaRPr lang="zh-CN" altLang="zh-CN" sz="1800" dirty="0">
              <a:effectLst/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zh-CN" sz="1800" dirty="0"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•</a:t>
            </a:r>
            <a:r>
              <a:rPr lang="en-US" altLang="zh-CN" sz="1800" dirty="0"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        Higher capability mode (e.g., more links, higher operating BW, NSS or MCSs)</a:t>
            </a:r>
            <a:endParaRPr lang="zh-CN" altLang="zh-CN" sz="1800" dirty="0">
              <a:effectLst/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905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57835</TotalTime>
  <Words>987</Words>
  <Application>Microsoft Office PowerPoint</Application>
  <PresentationFormat>全屏显示(4:3)</PresentationFormat>
  <Paragraphs>87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等线</vt:lpstr>
      <vt:lpstr>Arial</vt:lpstr>
      <vt:lpstr>Calibri</vt:lpstr>
      <vt:lpstr>Times New Roman</vt:lpstr>
      <vt:lpstr>Office Theme</vt:lpstr>
      <vt:lpstr>Multi-Link SM Power Save Mode</vt:lpstr>
      <vt:lpstr>Introduction</vt:lpstr>
      <vt:lpstr>Recap: Dynamic SM Power Save</vt:lpstr>
      <vt:lpstr>Multi-Link SM Power Save</vt:lpstr>
      <vt:lpstr>Setup</vt:lpstr>
      <vt:lpstr>Initial Frame</vt:lpstr>
      <vt:lpstr>Switch Back</vt:lpstr>
      <vt:lpstr>Conclusion</vt:lpstr>
      <vt:lpstr>Straw Poll</vt:lpstr>
      <vt:lpstr>References</vt:lpstr>
    </vt:vector>
  </TitlesOfParts>
  <Company>Huawei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Reuse for UHR</dc:title>
  <dc:creator>Jason Yuchen Guo</dc:creator>
  <cp:lastModifiedBy>Guoyuchen (Jason Yuchen Guo)</cp:lastModifiedBy>
  <cp:revision>1298</cp:revision>
  <cp:lastPrinted>1601-01-01T00:00:00Z</cp:lastPrinted>
  <dcterms:created xsi:type="dcterms:W3CDTF">2015-10-31T00:33:08Z</dcterms:created>
  <dcterms:modified xsi:type="dcterms:W3CDTF">2024-03-13T17:01:12Z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(3)AWCsb7jb1kLjxzwPU3R9rfLX7Z3OxD2YLDbbsJgnhMmPgpXtnnSu+QhBhJGLoBywKIkgrcnm
H8OJ9XH5V2ljJTdyMERQl26tDiJJxCZ8PDo0Ks2XDg30ftlds9mVZwCZNV20vXfbzFdQHMR0
RQnJcdcskXHLAGqbTHJw8/7nXNqVtqSMMn2ilLaOhPXcDLY0hFre7RycOc8eLkXf1D3US+OH
hUTTgkrml5KMb5JD6l</vt:lpwstr>
  </property>
  <property fmtid="{D5CDD505-2E9C-101B-9397-08002B2CF9AE}" pid="3" name="_2015_ms_pID_7253431">
    <vt:lpwstr>7HenqPdFuTExDVDY8ATLl6bSFaUmLgx3NmXXFdZ+yVvKh145+ToruJ
h6r/9kV9QdDzlXSe4D53qHdPQ5ZRr/Kwt/7BfX9rgCEMj6H6NcckqVMMoO4qHiooWT33Ejpt
atYXvpbKqN8uH+SQgcAHyIzDuLKLTAZt5vnQFGPMoTbAGeBueQBqFoQrQohLlyFcaAIG11b5
6naZzNTTo5u0rpG/Jr2TxS/z/zfpr+RhYpi7</vt:lpwstr>
  </property>
  <property fmtid="{D5CDD505-2E9C-101B-9397-08002B2CF9AE}" pid="4" name="_2015_ms_pID_7253432">
    <vt:lpwstr>RQ==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1677468755</vt:lpwstr>
  </property>
</Properties>
</file>