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69" r:id="rId3"/>
    <p:sldId id="289" r:id="rId4"/>
    <p:sldId id="297" r:id="rId5"/>
    <p:sldId id="298" r:id="rId6"/>
    <p:sldId id="299" r:id="rId7"/>
    <p:sldId id="300" r:id="rId8"/>
    <p:sldId id="291" r:id="rId9"/>
    <p:sldId id="296" r:id="rId10"/>
    <p:sldId id="29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1"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113" d="100"/>
          <a:sy n="113" d="100"/>
        </p:scale>
        <p:origin x="1650"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p:txBody>
          <a:bodyPr/>
          <a:lstStyle/>
          <a:p>
            <a:r>
              <a:rPr lang="en-US" altLang="zh-CN" dirty="0"/>
              <a:t>Multi-Link SM Power Save Mode</a:t>
            </a:r>
            <a:endParaRPr lang="en-GB" dirty="0"/>
          </a:p>
        </p:txBody>
      </p:sp>
      <p:sp>
        <p:nvSpPr>
          <p:cNvPr id="3074" name="Rectangle 2"/>
          <p:cNvSpPr>
            <a:spLocks noGrp="1" noChangeArrowheads="1"/>
          </p:cNvSpPr>
          <p:nvPr>
            <p:ph idx="1"/>
          </p:nvPr>
        </p:nvSpPr>
        <p:spPr/>
        <p:txBody>
          <a:bodyPr/>
          <a:lstStyle/>
          <a:p>
            <a:pPr algn="ctr"/>
            <a:r>
              <a:rPr lang="en-GB" dirty="0"/>
              <a:t>Date: 2023-10-30</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7770813" cy="4875213"/>
          </a:xfrm>
        </p:spPr>
        <p:txBody>
          <a:bodyPr/>
          <a:lstStyle/>
          <a:p>
            <a:r>
              <a:rPr lang="en-US" altLang="zh-CN" sz="1200" dirty="0"/>
              <a:t>[1] 11-20-0760-05-00be-multi-link-sm-power-save-mode</a:t>
            </a:r>
          </a:p>
          <a:p>
            <a:r>
              <a:rPr lang="en-US" altLang="zh-CN" sz="1200"/>
              <a:t>[2] </a:t>
            </a:r>
            <a:r>
              <a:rPr lang="en-US" altLang="zh-CN" sz="1200" dirty="0"/>
              <a:t>11-20-1935-66-00be-Compendium of straw polls and potential changes to the Specification Framework Document - Part 2</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03122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MLO (Multi-Link Operation) is a key feature defined in 802.11be, which brings significant gain in terms of throughput enhancement and latency reduction.</a:t>
            </a:r>
          </a:p>
          <a:p>
            <a:pPr>
              <a:buFont typeface="Arial" pitchFamily="34" charset="0"/>
              <a:buChar char="•"/>
            </a:pPr>
            <a:r>
              <a:rPr lang="en-US" altLang="zh-CN" sz="1800" b="0" dirty="0"/>
              <a:t>On the other hand, since the non-AP MLD needs to operate on at least two links under the MLO, the power consumption of a non-AP MLD also increases comparing with a single link device</a:t>
            </a:r>
          </a:p>
          <a:p>
            <a:pPr>
              <a:buFont typeface="Arial" pitchFamily="34" charset="0"/>
              <a:buChar char="•"/>
            </a:pPr>
            <a:r>
              <a:rPr lang="en-US" altLang="zh-CN" sz="1800" b="0" dirty="0"/>
              <a:t>However, the power consumption is a key factor to determine whether to use a feature or not</a:t>
            </a:r>
          </a:p>
          <a:p>
            <a:pPr>
              <a:buFont typeface="Arial" pitchFamily="34" charset="0"/>
              <a:buChar char="•"/>
            </a:pPr>
            <a:r>
              <a:rPr lang="en-US" altLang="zh-CN" sz="1800" b="0" dirty="0"/>
              <a:t>In this contribution, we discuss how to make use of the Multi-Link feature without bringing significant power consumption</a:t>
            </a:r>
          </a:p>
          <a:p>
            <a:pPr>
              <a:buFont typeface="Arial" pitchFamily="34" charset="0"/>
              <a:buChar char="•"/>
            </a:pPr>
            <a:endParaRPr lang="en-US" altLang="zh-CN" sz="18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Recap: Dynamic SM Power Save</a:t>
            </a:r>
            <a:endParaRPr lang="zh-CN" altLang="en-US" dirty="0"/>
          </a:p>
        </p:txBody>
      </p:sp>
      <p:sp>
        <p:nvSpPr>
          <p:cNvPr id="3" name="内容占位符 2"/>
          <p:cNvSpPr>
            <a:spLocks noGrp="1"/>
          </p:cNvSpPr>
          <p:nvPr>
            <p:ph idx="1"/>
          </p:nvPr>
        </p:nvSpPr>
        <p:spPr>
          <a:xfrm>
            <a:off x="685800" y="1981200"/>
            <a:ext cx="7770813" cy="4191000"/>
          </a:xfrm>
        </p:spPr>
        <p:txBody>
          <a:bodyPr/>
          <a:lstStyle/>
          <a:p>
            <a:pPr>
              <a:buFont typeface="Arial" pitchFamily="34" charset="0"/>
              <a:buChar char="•"/>
            </a:pPr>
            <a:r>
              <a:rPr lang="en-US" altLang="zh-CN" sz="1800" b="0" dirty="0"/>
              <a:t>The dynamic SM power save mode allows a non-AP STA to operate with only one active receive chain for a large portion of time</a:t>
            </a:r>
          </a:p>
          <a:p>
            <a:pPr>
              <a:buFont typeface="Arial" pitchFamily="34" charset="0"/>
              <a:buChar char="•"/>
            </a:pPr>
            <a:r>
              <a:rPr lang="en-US" altLang="zh-CN" sz="1800" b="0" dirty="0"/>
              <a:t>In dynamic SM power save mode, the non-AP STA uses a single RF chain for listening, and switches to the multiple receive chain mode when it receives a frame addressed to it </a:t>
            </a:r>
          </a:p>
          <a:p>
            <a:pPr>
              <a:buFont typeface="Arial" pitchFamily="34" charset="0"/>
              <a:buChar char="•"/>
            </a:pPr>
            <a:r>
              <a:rPr lang="en-US" altLang="zh-CN" sz="1800" b="0" dirty="0"/>
              <a:t>After the frame exchange sequence, the non-AP STA switches back to the single receive chain mode immediately</a:t>
            </a:r>
          </a:p>
          <a:p>
            <a:pPr>
              <a:buFont typeface="Arial" pitchFamily="34" charset="0"/>
              <a:buChar char="•"/>
            </a:pPr>
            <a:endParaRPr lang="en-US" altLang="zh-CN" sz="1800" b="0" dirty="0"/>
          </a:p>
          <a:p>
            <a:pPr>
              <a:buFont typeface="Arial" pitchFamily="34" charset="0"/>
              <a:buChar char="•"/>
            </a:pPr>
            <a:r>
              <a:rPr lang="en-US" altLang="zh-CN" sz="1800" b="0" dirty="0"/>
              <a:t>Take away:</a:t>
            </a:r>
          </a:p>
          <a:p>
            <a:pPr lvl="1">
              <a:buFont typeface="Arial" pitchFamily="34" charset="0"/>
              <a:buChar char="•"/>
            </a:pPr>
            <a:r>
              <a:rPr lang="en-US" altLang="zh-CN" sz="1400" dirty="0"/>
              <a:t>Enable the hardware capability in the spatial domain only when needed</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136147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Multi-Link SM Power Save</a:t>
            </a:r>
            <a:endParaRPr lang="zh-CN" altLang="en-US" dirty="0"/>
          </a:p>
        </p:txBody>
      </p:sp>
      <p:sp>
        <p:nvSpPr>
          <p:cNvPr id="3" name="内容占位符 2"/>
          <p:cNvSpPr>
            <a:spLocks noGrp="1"/>
          </p:cNvSpPr>
          <p:nvPr>
            <p:ph idx="1"/>
          </p:nvPr>
        </p:nvSpPr>
        <p:spPr>
          <a:xfrm>
            <a:off x="685800" y="1981199"/>
            <a:ext cx="7770813" cy="4494213"/>
          </a:xfrm>
        </p:spPr>
        <p:txBody>
          <a:bodyPr/>
          <a:lstStyle/>
          <a:p>
            <a:pPr>
              <a:buFont typeface="Arial" pitchFamily="34" charset="0"/>
              <a:buChar char="•"/>
            </a:pPr>
            <a:r>
              <a:rPr lang="en-US" altLang="zh-CN" sz="1800" b="0" dirty="0"/>
              <a:t>After multi-ink setup, the non-AP MLD can use multiple links and multiple RF chains to communicate with the AP</a:t>
            </a:r>
          </a:p>
          <a:p>
            <a:pPr>
              <a:buFont typeface="Arial" pitchFamily="34" charset="0"/>
              <a:buChar char="•"/>
            </a:pPr>
            <a:r>
              <a:rPr lang="en-US" altLang="zh-CN" sz="1800" b="0" dirty="0"/>
              <a:t>Although more links offer more frequency resource, the non-AP MLD may not need so much frequency resource when the traffic load is not so high</a:t>
            </a:r>
          </a:p>
          <a:p>
            <a:pPr>
              <a:buFont typeface="Arial" pitchFamily="34" charset="0"/>
              <a:buChar char="•"/>
            </a:pPr>
            <a:r>
              <a:rPr lang="en-US" altLang="zh-CN" sz="1800" b="0" dirty="0"/>
              <a:t>As an extension to the dynamic SM power save mode, we propose a Multi-Link SM power save (MLSMPS) mode, in which</a:t>
            </a:r>
          </a:p>
          <a:p>
            <a:pPr lvl="1">
              <a:buFont typeface="Arial" pitchFamily="34" charset="0"/>
              <a:buChar char="•"/>
            </a:pPr>
            <a:r>
              <a:rPr lang="en-US" altLang="zh-CN" sz="1400" dirty="0"/>
              <a:t>The non-AP MLD uses a single link for listening, and becomes active on multiple links when it receives a frame addressed to it</a:t>
            </a:r>
          </a:p>
          <a:p>
            <a:pPr lvl="1">
              <a:buFont typeface="Arial" pitchFamily="34" charset="0"/>
              <a:buChar char="•"/>
            </a:pPr>
            <a:r>
              <a:rPr lang="en-US" altLang="zh-CN" sz="1400" dirty="0"/>
              <a:t>After the frame exchange sequence, the non-AP MLD switches back to the single link mode immediately</a:t>
            </a:r>
            <a:endParaRPr lang="en-US" altLang="zh-CN" sz="1800" b="0" dirty="0"/>
          </a:p>
          <a:p>
            <a:pPr>
              <a:buFont typeface="Arial" pitchFamily="34" charset="0"/>
              <a:buChar char="•"/>
            </a:pPr>
            <a:r>
              <a:rPr lang="en-US" altLang="zh-CN" sz="1800" b="0" dirty="0"/>
              <a:t>Key thoughts:</a:t>
            </a:r>
          </a:p>
          <a:p>
            <a:pPr lvl="1">
              <a:buFont typeface="Arial" pitchFamily="34" charset="0"/>
              <a:buChar char="•"/>
            </a:pPr>
            <a:r>
              <a:rPr lang="en-US" altLang="zh-CN" sz="1400" dirty="0"/>
              <a:t>Enable the hardware capability in the spatial domain </a:t>
            </a:r>
            <a:r>
              <a:rPr lang="en-US" altLang="zh-CN" sz="1400" dirty="0">
                <a:solidFill>
                  <a:srgbClr val="FF0000"/>
                </a:solidFill>
              </a:rPr>
              <a:t>and frequency domain </a:t>
            </a:r>
            <a:r>
              <a:rPr lang="en-US" altLang="zh-CN" sz="1400" dirty="0"/>
              <a:t>only when needed</a:t>
            </a:r>
          </a:p>
          <a:p>
            <a:pPr>
              <a:buFont typeface="Arial" pitchFamily="34" charset="0"/>
              <a:buChar char="•"/>
            </a:pPr>
            <a:r>
              <a:rPr lang="en-US" altLang="zh-CN" sz="1800" b="0" dirty="0"/>
              <a:t>Note:</a:t>
            </a:r>
          </a:p>
          <a:p>
            <a:pPr lvl="1">
              <a:buFont typeface="Arial" pitchFamily="34" charset="0"/>
              <a:buChar char="•"/>
            </a:pPr>
            <a:r>
              <a:rPr lang="en-US" altLang="zh-CN" sz="1400" dirty="0"/>
              <a:t>The concept of the Multi-Link SM Power Save mode has been discussed in </a:t>
            </a:r>
            <a:r>
              <a:rPr lang="en-US" altLang="zh-CN" sz="1400" dirty="0" err="1"/>
              <a:t>TGbe</a:t>
            </a:r>
            <a:r>
              <a:rPr lang="en-US" altLang="zh-CN" sz="1400" dirty="0"/>
              <a:t> [1]</a:t>
            </a:r>
          </a:p>
          <a:p>
            <a:pPr lvl="1">
              <a:buFont typeface="Arial" pitchFamily="34" charset="0"/>
              <a:buChar char="•"/>
            </a:pPr>
            <a:r>
              <a:rPr lang="en-US" altLang="zh-CN" sz="1400" dirty="0"/>
              <a:t>A motion has passed in </a:t>
            </a:r>
            <a:r>
              <a:rPr lang="en-US" altLang="zh-CN" sz="1400" dirty="0" err="1"/>
              <a:t>TGbe</a:t>
            </a:r>
            <a:r>
              <a:rPr lang="en-US" altLang="zh-CN" sz="1400" dirty="0"/>
              <a:t> to define the Multi-Link SM Power save mode [2]</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486732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Setup</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In order to use the MLSMPS mode, a non-AP MLD needs to exchange action frames with the AP MLD to setup the MLSMPS mode</a:t>
            </a:r>
          </a:p>
          <a:p>
            <a:pPr>
              <a:buFont typeface="Arial" pitchFamily="34" charset="0"/>
              <a:buChar char="•"/>
            </a:pPr>
            <a:r>
              <a:rPr lang="en-US" altLang="zh-CN" sz="1800" b="0" dirty="0"/>
              <a:t>During the setup procedure, several parameters need to be defined:</a:t>
            </a:r>
          </a:p>
          <a:p>
            <a:pPr lvl="1">
              <a:buFont typeface="Arial" pitchFamily="34" charset="0"/>
              <a:buChar char="•"/>
            </a:pPr>
            <a:r>
              <a:rPr lang="en-US" altLang="zh-CN" sz="1600" dirty="0"/>
              <a:t>Non-AP MLD side:</a:t>
            </a:r>
          </a:p>
          <a:p>
            <a:pPr lvl="2">
              <a:buFont typeface="Arial" pitchFamily="34" charset="0"/>
              <a:buChar char="•"/>
            </a:pPr>
            <a:r>
              <a:rPr lang="en-US" altLang="zh-CN" sz="1400" dirty="0"/>
              <a:t>MLSM Links:  a subset of the enabled links that is used by the non-AP MLD in the MLSM power save mode</a:t>
            </a:r>
          </a:p>
          <a:p>
            <a:pPr lvl="2">
              <a:buFont typeface="Arial" pitchFamily="34" charset="0"/>
              <a:buChar char="•"/>
            </a:pPr>
            <a:r>
              <a:rPr lang="en-US" altLang="zh-CN" sz="1400" dirty="0"/>
              <a:t>MLSM Primary Link: the link that the non-AP MLD uses to monitor the initial frame from the AP MLD</a:t>
            </a:r>
          </a:p>
          <a:p>
            <a:pPr lvl="2">
              <a:buFont typeface="Arial" pitchFamily="34" charset="0"/>
              <a:buChar char="•"/>
            </a:pPr>
            <a:r>
              <a:rPr lang="en-US" altLang="zh-CN" sz="1400" dirty="0"/>
              <a:t>MLSM Padding Delay: the minimum MAC padding duration of the Padding field of the initial frame requested by the non-AP MLD</a:t>
            </a:r>
          </a:p>
          <a:p>
            <a:pPr lvl="1">
              <a:buFont typeface="Arial" pitchFamily="34" charset="0"/>
              <a:buChar char="•"/>
            </a:pPr>
            <a:r>
              <a:rPr lang="en-US" altLang="zh-CN" sz="1600" b="0" dirty="0"/>
              <a:t>AP MLD side:</a:t>
            </a:r>
          </a:p>
          <a:p>
            <a:pPr lvl="2">
              <a:buFont typeface="Arial" pitchFamily="34" charset="0"/>
              <a:buChar char="•"/>
            </a:pPr>
            <a:r>
              <a:rPr lang="en-US" altLang="zh-CN" sz="1400" dirty="0"/>
              <a:t>MLSM Power Save Transition Timeout: the timeout value for the MLSM Power Save frame exchange in MLSM power save mode</a:t>
            </a:r>
            <a:endParaRPr lang="en-US" altLang="zh-CN" sz="1400" b="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4007968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Initial Frame</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When the non-AP MLD is operating in the MLSMPS mode, the AP MLD shall begin the frame exchange sequence by transmitting an initial frame to the non-AP MLD on the MLSM primary link</a:t>
            </a:r>
          </a:p>
          <a:p>
            <a:pPr lvl="1">
              <a:buFont typeface="Arial" pitchFamily="34" charset="0"/>
              <a:buChar char="•"/>
            </a:pPr>
            <a:r>
              <a:rPr lang="en-US" altLang="zh-CN" sz="1400" dirty="0"/>
              <a:t>The number of spatial streams of the initial frame is limited to 1</a:t>
            </a:r>
          </a:p>
          <a:p>
            <a:pPr lvl="1">
              <a:buFont typeface="Arial" pitchFamily="34" charset="0"/>
              <a:buChar char="•"/>
            </a:pPr>
            <a:r>
              <a:rPr lang="en-US" altLang="zh-CN" sz="1400" b="0" dirty="0"/>
              <a:t>The PPDU carrying the initial frame should be in non-HT(duplicate) format</a:t>
            </a:r>
          </a:p>
          <a:p>
            <a:pPr lvl="1">
              <a:buFont typeface="Arial" pitchFamily="34" charset="0"/>
              <a:buChar char="•"/>
            </a:pPr>
            <a:r>
              <a:rPr lang="en-US" altLang="zh-CN" sz="1400" dirty="0"/>
              <a:t>The MCS of the PPDU carrying the initial frame is also limited (e.g., MCS 0~3)</a:t>
            </a:r>
          </a:p>
          <a:p>
            <a:pPr lvl="1">
              <a:buFont typeface="Arial" pitchFamily="34" charset="0"/>
              <a:buChar char="•"/>
            </a:pPr>
            <a:r>
              <a:rPr lang="en-US" altLang="zh-CN" sz="1400" dirty="0"/>
              <a:t>The padding duration of the initial frame shall be larger than or equal to the value indicated by the non-AP MLD</a:t>
            </a:r>
            <a:endParaRPr lang="en-US" altLang="zh-CN" sz="1400" b="0" dirty="0"/>
          </a:p>
          <a:p>
            <a:pPr>
              <a:buFont typeface="Arial" pitchFamily="34" charset="0"/>
              <a:buChar char="•"/>
            </a:pPr>
            <a:r>
              <a:rPr lang="en-US" altLang="zh-CN" sz="1800" b="0" dirty="0"/>
              <a:t>The initial frame needs to carry the following information</a:t>
            </a:r>
          </a:p>
          <a:p>
            <a:pPr lvl="1">
              <a:buFont typeface="Arial" pitchFamily="34" charset="0"/>
              <a:buChar char="•"/>
            </a:pPr>
            <a:r>
              <a:rPr lang="en-US" altLang="zh-CN" sz="1400" dirty="0"/>
              <a:t>The links that the AP MLD intends to use to transmit to the non-AP MLD</a:t>
            </a:r>
          </a:p>
          <a:p>
            <a:pPr>
              <a:buFont typeface="Arial" pitchFamily="34" charset="0"/>
              <a:buChar char="•"/>
            </a:pPr>
            <a:r>
              <a:rPr lang="en-US" altLang="zh-CN" sz="1800" b="0" dirty="0"/>
              <a:t>The non-AP MLD shall be able to receive on the links (with the capabilities reported during the ML setup) that are indicated by the AP MLD in the initial frame</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495353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Switch Back</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After the frame exchange sequence on each of the MLSM links indicated by the AP MLD in the initial frame, the non-AP MLD will</a:t>
            </a:r>
          </a:p>
          <a:p>
            <a:pPr lvl="1">
              <a:buFont typeface="Arial" pitchFamily="34" charset="0"/>
              <a:buChar char="•"/>
            </a:pPr>
            <a:r>
              <a:rPr lang="en-US" altLang="zh-CN" sz="1400" dirty="0"/>
              <a:t>Become unavailable on the MLSM links that are not the MLSM primary link</a:t>
            </a:r>
          </a:p>
          <a:p>
            <a:pPr lvl="1">
              <a:buFont typeface="Arial" pitchFamily="34" charset="0"/>
              <a:buChar char="•"/>
            </a:pPr>
            <a:r>
              <a:rPr lang="en-US" altLang="zh-CN" sz="1400" b="0" dirty="0"/>
              <a:t>Be only able to receive the initial frame from the AP MLD on the MLSM primary link using limited capabilities (e.g., only non-HT(duplicate) PPDU, only one spatial stream, small BW, limited MCS values)</a:t>
            </a:r>
          </a:p>
          <a:p>
            <a:pPr>
              <a:buFont typeface="Arial" pitchFamily="34" charset="0"/>
              <a:buChar char="•"/>
            </a:pPr>
            <a:r>
              <a:rPr lang="en-US" altLang="zh-CN" sz="1800" b="0" dirty="0"/>
              <a:t>If there is no frame exchange sequence happened on any of the MLSM links, the non-AP MLD will become unavailable on that MLSM link after a timeout period.</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48114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a MLSMPS mode for the non-AP MLD to use to save power under the MLO framework</a:t>
            </a:r>
          </a:p>
          <a:p>
            <a:pPr>
              <a:buFont typeface="Arial" pitchFamily="34" charset="0"/>
              <a:buChar char="•"/>
            </a:pPr>
            <a:r>
              <a:rPr lang="en-US" altLang="zh-CN" sz="1800" b="0" dirty="0"/>
              <a:t>The non-AP MLD only needs to enable multiple links when there’s relative high traffic load.</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Do you agree to define a MLSMPS mode in </a:t>
            </a:r>
            <a:r>
              <a:rPr lang="en-US" altLang="zh-CN" sz="1800" b="0" dirty="0" err="1"/>
              <a:t>TGbn</a:t>
            </a:r>
            <a:r>
              <a:rPr lang="en-US" altLang="zh-CN" sz="1800" b="0" dirty="0"/>
              <a:t> as follows:</a:t>
            </a:r>
          </a:p>
          <a:p>
            <a:pPr marL="742950" lvl="2" indent="-342900">
              <a:buChar char="•"/>
            </a:pPr>
            <a:r>
              <a:rPr lang="en-US" altLang="zh-CN" dirty="0"/>
              <a:t>A non-AP MLD that is in ML SM PS mode can use only one link and one active receive chain for receiving and responding to an initial frame sent by the AP, and addressed to it</a:t>
            </a:r>
          </a:p>
          <a:p>
            <a:pPr marL="742950" lvl="2" indent="-342900">
              <a:buChar char="•"/>
            </a:pPr>
            <a:r>
              <a:rPr lang="en-US" altLang="zh-CN" dirty="0"/>
              <a:t>The non-AP MLD becomes available on other links after responding to the initial frame</a:t>
            </a:r>
          </a:p>
          <a:p>
            <a:pPr marL="742950" lvl="2" indent="-342900">
              <a:buChar char="•"/>
            </a:pPr>
            <a:r>
              <a:rPr lang="en-US" altLang="zh-CN" dirty="0"/>
              <a:t>The non-AP MLD may become unavailable on any of the “other links” if The TXOP on the “other link” has ended, or the non-AP MLD does not receive any frame addressed to it on the “other links” within a timeout period</a:t>
            </a:r>
            <a:endParaRPr lang="zh-CN" altLang="en-US" sz="14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25990512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57834</TotalTime>
  <Words>1015</Words>
  <Application>Microsoft Office PowerPoint</Application>
  <PresentationFormat>全屏显示(4:3)</PresentationFormat>
  <Paragraphs>88</Paragraphs>
  <Slides>10</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10</vt:i4>
      </vt:variant>
    </vt:vector>
  </HeadingPairs>
  <TitlesOfParts>
    <vt:vector size="15" baseType="lpstr">
      <vt:lpstr>Arial Unicode MS</vt:lpstr>
      <vt:lpstr>MS Gothic</vt:lpstr>
      <vt:lpstr>Arial</vt:lpstr>
      <vt:lpstr>Times New Roman</vt:lpstr>
      <vt:lpstr>Office Theme</vt:lpstr>
      <vt:lpstr>Multi-Link SM Power Save Mode</vt:lpstr>
      <vt:lpstr>Introduction</vt:lpstr>
      <vt:lpstr>Recap: Dynamic SM Power Save</vt:lpstr>
      <vt:lpstr>Multi-Link SM Power Save</vt:lpstr>
      <vt:lpstr>Setup</vt:lpstr>
      <vt:lpstr>Initial Frame</vt:lpstr>
      <vt:lpstr>Switch Back</vt:lpstr>
      <vt:lpstr>Conclusion</vt:lpstr>
      <vt:lpstr>Straw Poll</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1297</cp:revision>
  <cp:lastPrinted>1601-01-01T00:00:00Z</cp:lastPrinted>
  <dcterms:created xsi:type="dcterms:W3CDTF">2015-10-31T00:33:08Z</dcterms:created>
  <dcterms:modified xsi:type="dcterms:W3CDTF">2023-11-06T12:50:41Z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(3)CjI3L94XhJq0PcohaQrLFlJm6Z50uFT7DIK1Z0LAdAeb3c2CNf+fupuNMuOG4xeADr7N99L5
i0n7DwI5wwKfVPX7zJ0NKphOcrYDbnJB5+D14CGqIaO5tzNAOgpzOxLUQ3nwm4UTIuj8NPtC
G1RrUW9cpFWAk049ol9QZhhaTrelcJCtDtoMN0YyaGjFA+MUP1SB+XQVKA5h3xqm0nC452gN
iffOFG0M1CCVntbphW</vt:lpwstr>
  </property>
  <property fmtid="{D5CDD505-2E9C-101B-9397-08002B2CF9AE}" pid="3" name="_2015_ms_pID_7253431">
    <vt:lpwstr>ZpAmzcOHQyJJI7lipID/AhTcuVb8Mp+WXvUgafN6fUx6oh9srEyEtB
2K6L/4yHAo6G+Q7tUNjLkGiT8fpb73HW/erm5N+JPTYA5hCtIJGhhMut1feIYg6Ero1/UiHF
IUjshMdxGl1/SpIMKBocWDiMw5Hd75iqKAFa7fBVaHCzQxUpwCwPJm+JVdpk8is6umtbeA6K
v1WQFl/gEErswt27lwYFUGgmLSYq680J5Lc/</vt:lpwstr>
  </property>
  <property fmtid="{D5CDD505-2E9C-101B-9397-08002B2CF9AE}" pid="4" name="_2015_ms_pID_7253432">
    <vt:lpwstr>aaf9uu+Qr4dt9VUM9AjC/q4=</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